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3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675E47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675E47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675E47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675E47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1277600" y="0"/>
            <a:ext cx="914400" cy="6858000"/>
          </a:xfrm>
          <a:custGeom>
            <a:avLst/>
            <a:gdLst/>
            <a:ahLst/>
            <a:cxnLst/>
            <a:rect l="l" t="t" r="r" b="b"/>
            <a:pathLst>
              <a:path w="914400" h="6858000">
                <a:moveTo>
                  <a:pt x="914400" y="6172200"/>
                </a:moveTo>
                <a:lnTo>
                  <a:pt x="0" y="6172200"/>
                </a:lnTo>
                <a:lnTo>
                  <a:pt x="0" y="6858000"/>
                </a:lnTo>
                <a:lnTo>
                  <a:pt x="914400" y="6858000"/>
                </a:lnTo>
                <a:lnTo>
                  <a:pt x="914400" y="6172200"/>
                </a:lnTo>
                <a:close/>
              </a:path>
              <a:path w="914400" h="6858000">
                <a:moveTo>
                  <a:pt x="914400" y="0"/>
                </a:moveTo>
                <a:lnTo>
                  <a:pt x="0" y="0"/>
                </a:lnTo>
                <a:lnTo>
                  <a:pt x="0" y="5486400"/>
                </a:lnTo>
                <a:lnTo>
                  <a:pt x="914400" y="5486400"/>
                </a:lnTo>
                <a:lnTo>
                  <a:pt x="914400" y="0"/>
                </a:lnTo>
                <a:close/>
              </a:path>
            </a:pathLst>
          </a:custGeom>
          <a:solidFill>
            <a:srgbClr val="675E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277600" y="5486400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914400" y="0"/>
                </a:moveTo>
                <a:lnTo>
                  <a:pt x="0" y="0"/>
                </a:lnTo>
                <a:lnTo>
                  <a:pt x="0" y="685800"/>
                </a:lnTo>
                <a:lnTo>
                  <a:pt x="914400" y="685800"/>
                </a:lnTo>
                <a:lnTo>
                  <a:pt x="914400" y="0"/>
                </a:lnTo>
                <a:close/>
              </a:path>
            </a:pathLst>
          </a:custGeom>
          <a:solidFill>
            <a:srgbClr val="A9A5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8075" y="324911"/>
            <a:ext cx="333629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675E47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14.png"/><Relationship Id="rId21" Type="http://schemas.openxmlformats.org/officeDocument/2006/relationships/image" Target="../media/image32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Relationship Id="rId22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30653" y="482248"/>
            <a:ext cx="34270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0" spc="-80" dirty="0">
                <a:latin typeface="Cambria"/>
                <a:cs typeface="Cambria"/>
              </a:rPr>
              <a:t>Moles</a:t>
            </a:r>
            <a:r>
              <a:rPr sz="4800" b="0" spc="-220" dirty="0">
                <a:latin typeface="Cambria"/>
                <a:cs typeface="Cambria"/>
              </a:rPr>
              <a:t> </a:t>
            </a:r>
            <a:r>
              <a:rPr sz="4800" b="0" dirty="0">
                <a:latin typeface="Cambria"/>
                <a:cs typeface="Cambria"/>
              </a:rPr>
              <a:t>&amp;</a:t>
            </a:r>
            <a:r>
              <a:rPr sz="4800" b="0" spc="-190" dirty="0">
                <a:latin typeface="Cambria"/>
                <a:cs typeface="Cambria"/>
              </a:rPr>
              <a:t> </a:t>
            </a:r>
            <a:r>
              <a:rPr sz="4800" b="0" spc="-90" dirty="0">
                <a:latin typeface="Cambria"/>
                <a:cs typeface="Cambria"/>
              </a:rPr>
              <a:t>Mass</a:t>
            </a:r>
            <a:endParaRPr sz="48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8115" y="5113097"/>
            <a:ext cx="10276205" cy="75692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u="sng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Calibri"/>
                <a:cs typeface="Calibri"/>
              </a:rPr>
              <a:t>Outcome: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002060"/>
                </a:solidFill>
                <a:latin typeface="Calibri"/>
                <a:cs typeface="Calibri"/>
              </a:rPr>
              <a:t>Solve</a:t>
            </a:r>
            <a:r>
              <a:rPr sz="2000" spc="-4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2060"/>
                </a:solidFill>
                <a:latin typeface="Calibri"/>
                <a:cs typeface="Calibri"/>
              </a:rPr>
              <a:t>problems</a:t>
            </a:r>
            <a:r>
              <a:rPr sz="2000" spc="-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2060"/>
                </a:solidFill>
                <a:latin typeface="Calibri"/>
                <a:cs typeface="Calibri"/>
              </a:rPr>
              <a:t>requiring</a:t>
            </a:r>
            <a:r>
              <a:rPr sz="2000" spc="-3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02060"/>
                </a:solidFill>
                <a:latin typeface="Calibri"/>
                <a:cs typeface="Calibri"/>
              </a:rPr>
              <a:t>inter-</a:t>
            </a:r>
            <a:r>
              <a:rPr sz="2000" spc="-10" dirty="0">
                <a:solidFill>
                  <a:srgbClr val="002060"/>
                </a:solidFill>
                <a:latin typeface="Calibri"/>
                <a:cs typeface="Calibri"/>
              </a:rPr>
              <a:t>conversions</a:t>
            </a:r>
            <a:r>
              <a:rPr sz="20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2060"/>
                </a:solidFill>
                <a:latin typeface="Calibri"/>
                <a:cs typeface="Calibri"/>
              </a:rPr>
              <a:t>between</a:t>
            </a:r>
            <a:r>
              <a:rPr sz="2000" spc="-3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2060"/>
                </a:solidFill>
                <a:latin typeface="Calibri"/>
                <a:cs typeface="Calibri"/>
              </a:rPr>
              <a:t>moles,</a:t>
            </a:r>
            <a:r>
              <a:rPr sz="2000" spc="-2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2060"/>
                </a:solidFill>
                <a:latin typeface="Calibri"/>
                <a:cs typeface="Calibri"/>
              </a:rPr>
              <a:t>mass,</a:t>
            </a:r>
            <a:r>
              <a:rPr sz="20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2060"/>
                </a:solidFill>
                <a:latin typeface="Calibri"/>
                <a:cs typeface="Calibri"/>
              </a:rPr>
              <a:t>volume,</a:t>
            </a:r>
            <a:r>
              <a:rPr sz="2000" spc="-2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2060"/>
                </a:solidFill>
                <a:latin typeface="Calibri"/>
                <a:cs typeface="Calibri"/>
              </a:rPr>
              <a:t>and</a:t>
            </a:r>
            <a:r>
              <a:rPr sz="2000" spc="-3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2060"/>
                </a:solidFill>
                <a:latin typeface="Calibri"/>
                <a:cs typeface="Calibri"/>
              </a:rPr>
              <a:t>number</a:t>
            </a:r>
            <a:r>
              <a:rPr sz="2000" spc="-4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2060"/>
                </a:solidFill>
                <a:latin typeface="Calibri"/>
                <a:cs typeface="Calibri"/>
              </a:rPr>
              <a:t>of</a:t>
            </a:r>
            <a:r>
              <a:rPr sz="2000" spc="-3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2060"/>
                </a:solidFill>
                <a:latin typeface="Calibri"/>
                <a:cs typeface="Calibri"/>
              </a:rPr>
              <a:t>particles.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67628" y="1956816"/>
            <a:ext cx="3400043" cy="320039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98091" y="1740407"/>
            <a:ext cx="2857500" cy="28574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96405"/>
            <a:ext cx="27076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85" dirty="0"/>
              <a:t>Moles</a:t>
            </a:r>
            <a:r>
              <a:rPr sz="3600" spc="-204" dirty="0"/>
              <a:t> </a:t>
            </a:r>
            <a:r>
              <a:rPr sz="3600" dirty="0"/>
              <a:t>&amp;</a:t>
            </a:r>
            <a:r>
              <a:rPr sz="3600" spc="-185" dirty="0"/>
              <a:t> </a:t>
            </a:r>
            <a:r>
              <a:rPr sz="3600" spc="-85" dirty="0"/>
              <a:t>Mass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54939" y="924976"/>
            <a:ext cx="10886440" cy="3512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Recall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that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MOLAR</a:t>
            </a:r>
            <a:r>
              <a:rPr sz="2200" b="1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MASS</a:t>
            </a:r>
            <a:r>
              <a:rPr sz="2200" b="1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substance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is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how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many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GRAMS</a:t>
            </a:r>
            <a:r>
              <a:rPr sz="2200" b="1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one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heavy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MOLE</a:t>
            </a:r>
            <a:r>
              <a:rPr sz="2200" b="1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will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WEIGH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>
              <a:latin typeface="Calibri"/>
              <a:cs typeface="Calibri"/>
            </a:endParaRPr>
          </a:p>
          <a:p>
            <a:pPr marL="50800" marR="17780">
              <a:lnSpc>
                <a:spcPct val="100000"/>
              </a:lnSpc>
              <a:spcBef>
                <a:spcPts val="5"/>
              </a:spcBef>
            </a:pP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We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can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calculate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moles</a:t>
            </a:r>
            <a:r>
              <a:rPr sz="2200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known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substance</a:t>
            </a:r>
            <a:r>
              <a:rPr sz="2200" spc="-6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given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its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mass,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and</a:t>
            </a:r>
            <a:r>
              <a:rPr sz="2200" spc="-6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vice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versa</a:t>
            </a:r>
            <a:r>
              <a:rPr sz="2200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using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molar mass.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We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can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think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molar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mass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as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u="heavy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CONVERSION</a:t>
            </a:r>
            <a:r>
              <a:rPr sz="2200" b="1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factor.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50">
              <a:latin typeface="Calibri"/>
              <a:cs typeface="Calibri"/>
            </a:endParaRPr>
          </a:p>
          <a:p>
            <a:pPr marL="557530" marR="4263390" indent="-507365">
              <a:lnSpc>
                <a:spcPct val="120000"/>
              </a:lnSpc>
              <a:tabLst>
                <a:tab pos="504190" algn="l"/>
              </a:tabLst>
            </a:pPr>
            <a:r>
              <a:rPr sz="2200" spc="-25" dirty="0">
                <a:solidFill>
                  <a:srgbClr val="2F2B20"/>
                </a:solidFill>
                <a:latin typeface="Calibri"/>
                <a:cs typeface="Calibri"/>
              </a:rPr>
              <a:t>Ex.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	The</a:t>
            </a:r>
            <a:r>
              <a:rPr sz="2200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molar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mass</a:t>
            </a:r>
            <a:r>
              <a:rPr sz="2200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carbon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is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12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g/mol,</a:t>
            </a:r>
            <a:r>
              <a:rPr sz="2200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which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means</a:t>
            </a:r>
            <a:r>
              <a:rPr sz="2200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35" dirty="0">
                <a:solidFill>
                  <a:srgbClr val="2F2B20"/>
                </a:solidFill>
                <a:latin typeface="Calibri"/>
                <a:cs typeface="Calibri"/>
              </a:rPr>
              <a:t>it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takes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12g</a:t>
            </a:r>
            <a:r>
              <a:rPr sz="2200" spc="-7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carbon</a:t>
            </a:r>
            <a:r>
              <a:rPr sz="2200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to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have</a:t>
            </a:r>
            <a:r>
              <a:rPr sz="2200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a</a:t>
            </a:r>
            <a:r>
              <a:rPr sz="2200" spc="-6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mole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(6.02x10</a:t>
            </a:r>
            <a:r>
              <a:rPr sz="2175" baseline="24904" dirty="0">
                <a:solidFill>
                  <a:srgbClr val="2F2B20"/>
                </a:solidFill>
                <a:latin typeface="Calibri"/>
                <a:cs typeface="Calibri"/>
              </a:rPr>
              <a:t>23</a:t>
            </a:r>
            <a:r>
              <a:rPr sz="2175" spc="120" baseline="24904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atoms)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3006" y="6088256"/>
            <a:ext cx="106870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11345" algn="l"/>
                <a:tab pos="9875520" algn="l"/>
              </a:tabLst>
            </a:pP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24 g of carbon would contain </a:t>
            </a:r>
            <a:r>
              <a:rPr sz="2200" b="1" i="1" u="heavy" dirty="0">
                <a:solidFill>
                  <a:srgbClr val="2F2B20"/>
                </a:solidFill>
                <a:uFill>
                  <a:solidFill>
                    <a:srgbClr val="2E2A1F"/>
                  </a:solidFill>
                </a:uFill>
                <a:latin typeface="Calibri"/>
                <a:cs typeface="Calibri"/>
              </a:rPr>
              <a:t>	</a:t>
            </a: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 moles 3 moles of carbon would weigh </a:t>
            </a:r>
            <a:r>
              <a:rPr sz="2200" b="1" i="1" u="heavy" dirty="0">
                <a:solidFill>
                  <a:srgbClr val="2F2B20"/>
                </a:solidFill>
                <a:uFill>
                  <a:solidFill>
                    <a:srgbClr val="2E2A1F"/>
                  </a:solidFill>
                </a:uFill>
                <a:latin typeface="Calibri"/>
                <a:cs typeface="Calibri"/>
              </a:rPr>
              <a:t>	</a:t>
            </a:r>
            <a:r>
              <a:rPr sz="2200" b="1" i="1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grams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59940" y="6054857"/>
            <a:ext cx="224154" cy="250190"/>
          </a:xfrm>
          <a:custGeom>
            <a:avLst/>
            <a:gdLst/>
            <a:ahLst/>
            <a:cxnLst/>
            <a:rect l="l" t="t" r="r" b="b"/>
            <a:pathLst>
              <a:path w="224154" h="250189">
                <a:moveTo>
                  <a:pt x="62611" y="62166"/>
                </a:moveTo>
                <a:lnTo>
                  <a:pt x="67373" y="57416"/>
                </a:lnTo>
                <a:lnTo>
                  <a:pt x="72364" y="55092"/>
                </a:lnTo>
                <a:lnTo>
                  <a:pt x="75095" y="54470"/>
                </a:lnTo>
                <a:lnTo>
                  <a:pt x="76911" y="53060"/>
                </a:lnTo>
                <a:lnTo>
                  <a:pt x="110185" y="14808"/>
                </a:lnTo>
                <a:lnTo>
                  <a:pt x="116306" y="11315"/>
                </a:lnTo>
                <a:lnTo>
                  <a:pt x="122339" y="8762"/>
                </a:lnTo>
                <a:lnTo>
                  <a:pt x="131343" y="2743"/>
                </a:lnTo>
                <a:lnTo>
                  <a:pt x="141541" y="0"/>
                </a:lnTo>
                <a:lnTo>
                  <a:pt x="150888" y="7315"/>
                </a:lnTo>
                <a:lnTo>
                  <a:pt x="156629" y="12903"/>
                </a:lnTo>
                <a:lnTo>
                  <a:pt x="159194" y="18084"/>
                </a:lnTo>
                <a:lnTo>
                  <a:pt x="159880" y="20853"/>
                </a:lnTo>
                <a:lnTo>
                  <a:pt x="165608" y="29502"/>
                </a:lnTo>
                <a:lnTo>
                  <a:pt x="160426" y="75018"/>
                </a:lnTo>
                <a:lnTo>
                  <a:pt x="143090" y="115862"/>
                </a:lnTo>
                <a:lnTo>
                  <a:pt x="122377" y="157543"/>
                </a:lnTo>
                <a:lnTo>
                  <a:pt x="90068" y="198145"/>
                </a:lnTo>
                <a:lnTo>
                  <a:pt x="82791" y="208038"/>
                </a:lnTo>
                <a:lnTo>
                  <a:pt x="39776" y="236931"/>
                </a:lnTo>
                <a:lnTo>
                  <a:pt x="30048" y="239788"/>
                </a:lnTo>
                <a:lnTo>
                  <a:pt x="14833" y="240830"/>
                </a:lnTo>
                <a:lnTo>
                  <a:pt x="8826" y="238264"/>
                </a:lnTo>
                <a:lnTo>
                  <a:pt x="5829" y="236194"/>
                </a:lnTo>
                <a:lnTo>
                  <a:pt x="2501" y="231241"/>
                </a:lnTo>
                <a:lnTo>
                  <a:pt x="635" y="222872"/>
                </a:lnTo>
                <a:lnTo>
                  <a:pt x="0" y="211137"/>
                </a:lnTo>
                <a:lnTo>
                  <a:pt x="7569" y="190347"/>
                </a:lnTo>
                <a:lnTo>
                  <a:pt x="28905" y="175158"/>
                </a:lnTo>
                <a:lnTo>
                  <a:pt x="37998" y="171996"/>
                </a:lnTo>
                <a:lnTo>
                  <a:pt x="55308" y="169964"/>
                </a:lnTo>
                <a:lnTo>
                  <a:pt x="91782" y="178600"/>
                </a:lnTo>
                <a:lnTo>
                  <a:pt x="136601" y="202323"/>
                </a:lnTo>
                <a:lnTo>
                  <a:pt x="177927" y="235026"/>
                </a:lnTo>
                <a:lnTo>
                  <a:pt x="208965" y="248526"/>
                </a:lnTo>
                <a:lnTo>
                  <a:pt x="224028" y="249935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15625" y="6085330"/>
            <a:ext cx="426717" cy="2514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092" y="176276"/>
            <a:ext cx="36633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90" dirty="0"/>
              <a:t>Moles</a:t>
            </a:r>
            <a:r>
              <a:rPr sz="4800" spc="-185" dirty="0"/>
              <a:t> </a:t>
            </a:r>
            <a:r>
              <a:rPr sz="4800" dirty="0"/>
              <a:t>&amp;</a:t>
            </a:r>
            <a:r>
              <a:rPr sz="4800" spc="-170" dirty="0"/>
              <a:t> </a:t>
            </a:r>
            <a:r>
              <a:rPr sz="4800" spc="-65" dirty="0"/>
              <a:t>Mass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93039" y="1140999"/>
            <a:ext cx="8765540" cy="1165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Instead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memorizing</a:t>
            </a:r>
            <a:r>
              <a:rPr sz="2200" spc="-1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formulas,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we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can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use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units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to</a:t>
            </a:r>
            <a:r>
              <a:rPr sz="2200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help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us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do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calculations…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200" spc="-25" dirty="0">
                <a:solidFill>
                  <a:srgbClr val="2F2B20"/>
                </a:solidFill>
                <a:latin typeface="Calibri"/>
                <a:cs typeface="Calibri"/>
              </a:rPr>
              <a:t>Ex)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82011" y="2179321"/>
            <a:ext cx="151130" cy="469900"/>
          </a:xfrm>
          <a:custGeom>
            <a:avLst/>
            <a:gdLst/>
            <a:ahLst/>
            <a:cxnLst/>
            <a:rect l="l" t="t" r="r" b="b"/>
            <a:pathLst>
              <a:path w="151130" h="469900">
                <a:moveTo>
                  <a:pt x="97701" y="17475"/>
                </a:moveTo>
                <a:lnTo>
                  <a:pt x="97701" y="9778"/>
                </a:lnTo>
                <a:lnTo>
                  <a:pt x="90017" y="952"/>
                </a:lnTo>
                <a:lnTo>
                  <a:pt x="84404" y="0"/>
                </a:lnTo>
                <a:lnTo>
                  <a:pt x="79222" y="2425"/>
                </a:lnTo>
                <a:lnTo>
                  <a:pt x="73609" y="5816"/>
                </a:lnTo>
                <a:lnTo>
                  <a:pt x="64871" y="8724"/>
                </a:lnTo>
                <a:lnTo>
                  <a:pt x="50063" y="20878"/>
                </a:lnTo>
                <a:lnTo>
                  <a:pt x="26263" y="62420"/>
                </a:lnTo>
                <a:lnTo>
                  <a:pt x="3441" y="101739"/>
                </a:lnTo>
                <a:lnTo>
                  <a:pt x="0" y="126072"/>
                </a:lnTo>
                <a:lnTo>
                  <a:pt x="812" y="128600"/>
                </a:lnTo>
                <a:lnTo>
                  <a:pt x="2349" y="130301"/>
                </a:lnTo>
                <a:lnTo>
                  <a:pt x="9258" y="135331"/>
                </a:lnTo>
                <a:lnTo>
                  <a:pt x="15735" y="141185"/>
                </a:lnTo>
                <a:lnTo>
                  <a:pt x="55702" y="129298"/>
                </a:lnTo>
                <a:lnTo>
                  <a:pt x="91744" y="86105"/>
                </a:lnTo>
                <a:lnTo>
                  <a:pt x="97180" y="68135"/>
                </a:lnTo>
                <a:lnTo>
                  <a:pt x="98348" y="66154"/>
                </a:lnTo>
                <a:lnTo>
                  <a:pt x="100114" y="64820"/>
                </a:lnTo>
                <a:lnTo>
                  <a:pt x="102285" y="63944"/>
                </a:lnTo>
                <a:lnTo>
                  <a:pt x="103733" y="62356"/>
                </a:lnTo>
                <a:lnTo>
                  <a:pt x="106514" y="53644"/>
                </a:lnTo>
                <a:lnTo>
                  <a:pt x="106616" y="60959"/>
                </a:lnTo>
                <a:lnTo>
                  <a:pt x="100495" y="69062"/>
                </a:lnTo>
                <a:lnTo>
                  <a:pt x="98945" y="74510"/>
                </a:lnTo>
                <a:lnTo>
                  <a:pt x="98069" y="87896"/>
                </a:lnTo>
                <a:lnTo>
                  <a:pt x="100507" y="96113"/>
                </a:lnTo>
                <a:lnTo>
                  <a:pt x="103911" y="104076"/>
                </a:lnTo>
                <a:lnTo>
                  <a:pt x="107378" y="144081"/>
                </a:lnTo>
                <a:lnTo>
                  <a:pt x="116293" y="181317"/>
                </a:lnTo>
                <a:lnTo>
                  <a:pt x="122059" y="214998"/>
                </a:lnTo>
                <a:lnTo>
                  <a:pt x="126415" y="252793"/>
                </a:lnTo>
                <a:lnTo>
                  <a:pt x="131343" y="292798"/>
                </a:lnTo>
                <a:lnTo>
                  <a:pt x="135445" y="329806"/>
                </a:lnTo>
                <a:lnTo>
                  <a:pt x="140309" y="365937"/>
                </a:lnTo>
                <a:lnTo>
                  <a:pt x="144386" y="396506"/>
                </a:lnTo>
                <a:lnTo>
                  <a:pt x="150672" y="434492"/>
                </a:lnTo>
                <a:lnTo>
                  <a:pt x="150876" y="438505"/>
                </a:lnTo>
                <a:lnTo>
                  <a:pt x="142709" y="463473"/>
                </a:lnTo>
                <a:lnTo>
                  <a:pt x="137718" y="468883"/>
                </a:lnTo>
                <a:lnTo>
                  <a:pt x="135293" y="469391"/>
                </a:lnTo>
                <a:lnTo>
                  <a:pt x="132676" y="468731"/>
                </a:lnTo>
                <a:lnTo>
                  <a:pt x="127139" y="466331"/>
                </a:lnTo>
                <a:lnTo>
                  <a:pt x="118440" y="463994"/>
                </a:lnTo>
                <a:lnTo>
                  <a:pt x="94526" y="448233"/>
                </a:lnTo>
                <a:lnTo>
                  <a:pt x="62026" y="403872"/>
                </a:lnTo>
                <a:lnTo>
                  <a:pt x="59042" y="400215"/>
                </a:lnTo>
                <a:lnTo>
                  <a:pt x="55714" y="390867"/>
                </a:lnTo>
                <a:lnTo>
                  <a:pt x="53238" y="381076"/>
                </a:lnTo>
                <a:lnTo>
                  <a:pt x="46215" y="366699"/>
                </a:lnTo>
                <a:lnTo>
                  <a:pt x="44246" y="345274"/>
                </a:lnTo>
                <a:lnTo>
                  <a:pt x="46824" y="339293"/>
                </a:lnTo>
                <a:lnTo>
                  <a:pt x="50279" y="333324"/>
                </a:lnTo>
                <a:lnTo>
                  <a:pt x="53225" y="324383"/>
                </a:lnTo>
                <a:lnTo>
                  <a:pt x="57429" y="318427"/>
                </a:lnTo>
                <a:lnTo>
                  <a:pt x="79844" y="303517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90930" y="2036064"/>
            <a:ext cx="173990" cy="281940"/>
          </a:xfrm>
          <a:custGeom>
            <a:avLst/>
            <a:gdLst/>
            <a:ahLst/>
            <a:cxnLst/>
            <a:rect l="l" t="t" r="r" b="b"/>
            <a:pathLst>
              <a:path w="173989" h="281939">
                <a:moveTo>
                  <a:pt x="31508" y="62598"/>
                </a:moveTo>
                <a:lnTo>
                  <a:pt x="31508" y="57848"/>
                </a:lnTo>
                <a:lnTo>
                  <a:pt x="32499" y="56451"/>
                </a:lnTo>
                <a:lnTo>
                  <a:pt x="34137" y="55524"/>
                </a:lnTo>
                <a:lnTo>
                  <a:pt x="36233" y="54902"/>
                </a:lnTo>
                <a:lnTo>
                  <a:pt x="43878" y="49275"/>
                </a:lnTo>
                <a:lnTo>
                  <a:pt x="46888" y="44094"/>
                </a:lnTo>
                <a:lnTo>
                  <a:pt x="49212" y="38468"/>
                </a:lnTo>
                <a:lnTo>
                  <a:pt x="70142" y="14897"/>
                </a:lnTo>
                <a:lnTo>
                  <a:pt x="76009" y="11582"/>
                </a:lnTo>
                <a:lnTo>
                  <a:pt x="81902" y="9118"/>
                </a:lnTo>
                <a:lnTo>
                  <a:pt x="90779" y="3149"/>
                </a:lnTo>
                <a:lnTo>
                  <a:pt x="99656" y="927"/>
                </a:lnTo>
                <a:lnTo>
                  <a:pt x="133515" y="0"/>
                </a:lnTo>
                <a:lnTo>
                  <a:pt x="135077" y="990"/>
                </a:lnTo>
                <a:lnTo>
                  <a:pt x="136105" y="2654"/>
                </a:lnTo>
                <a:lnTo>
                  <a:pt x="136791" y="4749"/>
                </a:lnTo>
                <a:lnTo>
                  <a:pt x="145033" y="18110"/>
                </a:lnTo>
                <a:lnTo>
                  <a:pt x="146951" y="43510"/>
                </a:lnTo>
                <a:lnTo>
                  <a:pt x="138010" y="83565"/>
                </a:lnTo>
                <a:lnTo>
                  <a:pt x="131305" y="109981"/>
                </a:lnTo>
                <a:lnTo>
                  <a:pt x="127253" y="132283"/>
                </a:lnTo>
                <a:lnTo>
                  <a:pt x="104292" y="176822"/>
                </a:lnTo>
                <a:lnTo>
                  <a:pt x="82359" y="217093"/>
                </a:lnTo>
                <a:lnTo>
                  <a:pt x="55587" y="257225"/>
                </a:lnTo>
                <a:lnTo>
                  <a:pt x="20027" y="281317"/>
                </a:lnTo>
                <a:lnTo>
                  <a:pt x="17932" y="281939"/>
                </a:lnTo>
                <a:lnTo>
                  <a:pt x="16535" y="281355"/>
                </a:lnTo>
                <a:lnTo>
                  <a:pt x="533" y="259232"/>
                </a:lnTo>
                <a:lnTo>
                  <a:pt x="0" y="254292"/>
                </a:lnTo>
                <a:lnTo>
                  <a:pt x="4013" y="231025"/>
                </a:lnTo>
                <a:lnTo>
                  <a:pt x="34505" y="193763"/>
                </a:lnTo>
                <a:lnTo>
                  <a:pt x="74752" y="192595"/>
                </a:lnTo>
                <a:lnTo>
                  <a:pt x="89941" y="208216"/>
                </a:lnTo>
                <a:lnTo>
                  <a:pt x="131876" y="244144"/>
                </a:lnTo>
                <a:lnTo>
                  <a:pt x="161035" y="264286"/>
                </a:lnTo>
                <a:lnTo>
                  <a:pt x="173735" y="268274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79676" y="2054351"/>
            <a:ext cx="9525" cy="303530"/>
          </a:xfrm>
          <a:custGeom>
            <a:avLst/>
            <a:gdLst/>
            <a:ahLst/>
            <a:cxnLst/>
            <a:rect l="l" t="t" r="r" b="b"/>
            <a:pathLst>
              <a:path w="9525" h="303530">
                <a:moveTo>
                  <a:pt x="0" y="0"/>
                </a:moveTo>
                <a:lnTo>
                  <a:pt x="0" y="29908"/>
                </a:lnTo>
                <a:lnTo>
                  <a:pt x="8763" y="69900"/>
                </a:lnTo>
                <a:lnTo>
                  <a:pt x="9105" y="112064"/>
                </a:lnTo>
                <a:lnTo>
                  <a:pt x="9144" y="156514"/>
                </a:lnTo>
                <a:lnTo>
                  <a:pt x="9144" y="201180"/>
                </a:lnTo>
                <a:lnTo>
                  <a:pt x="9144" y="244157"/>
                </a:lnTo>
                <a:lnTo>
                  <a:pt x="9144" y="288759"/>
                </a:lnTo>
                <a:lnTo>
                  <a:pt x="9144" y="303276"/>
                </a:lnTo>
                <a:lnTo>
                  <a:pt x="4292" y="298907"/>
                </a:lnTo>
                <a:lnTo>
                  <a:pt x="1905" y="294017"/>
                </a:lnTo>
                <a:lnTo>
                  <a:pt x="0" y="285927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2616706" y="1967483"/>
            <a:ext cx="681355" cy="574675"/>
            <a:chOff x="2616706" y="1967483"/>
            <a:chExt cx="681355" cy="574675"/>
          </a:xfrm>
        </p:grpSpPr>
        <p:sp>
          <p:nvSpPr>
            <p:cNvPr id="8" name="object 8"/>
            <p:cNvSpPr/>
            <p:nvPr/>
          </p:nvSpPr>
          <p:spPr>
            <a:xfrm>
              <a:off x="2622802" y="1973579"/>
              <a:ext cx="169545" cy="562610"/>
            </a:xfrm>
            <a:custGeom>
              <a:avLst/>
              <a:gdLst/>
              <a:ahLst/>
              <a:cxnLst/>
              <a:rect l="l" t="t" r="r" b="b"/>
              <a:pathLst>
                <a:path w="169544" h="562610">
                  <a:moveTo>
                    <a:pt x="169163" y="0"/>
                  </a:moveTo>
                  <a:lnTo>
                    <a:pt x="168173" y="40297"/>
                  </a:lnTo>
                  <a:lnTo>
                    <a:pt x="156768" y="80937"/>
                  </a:lnTo>
                  <a:lnTo>
                    <a:pt x="145313" y="123291"/>
                  </a:lnTo>
                  <a:lnTo>
                    <a:pt x="135496" y="160070"/>
                  </a:lnTo>
                  <a:lnTo>
                    <a:pt x="125844" y="191147"/>
                  </a:lnTo>
                  <a:lnTo>
                    <a:pt x="117589" y="222161"/>
                  </a:lnTo>
                  <a:lnTo>
                    <a:pt x="109639" y="253453"/>
                  </a:lnTo>
                  <a:lnTo>
                    <a:pt x="99517" y="287210"/>
                  </a:lnTo>
                  <a:lnTo>
                    <a:pt x="91046" y="319392"/>
                  </a:lnTo>
                  <a:lnTo>
                    <a:pt x="83007" y="350227"/>
                  </a:lnTo>
                  <a:lnTo>
                    <a:pt x="67348" y="393496"/>
                  </a:lnTo>
                  <a:lnTo>
                    <a:pt x="46977" y="435775"/>
                  </a:lnTo>
                  <a:lnTo>
                    <a:pt x="33134" y="477507"/>
                  </a:lnTo>
                  <a:lnTo>
                    <a:pt x="17868" y="516343"/>
                  </a:lnTo>
                  <a:lnTo>
                    <a:pt x="419" y="560539"/>
                  </a:lnTo>
                  <a:lnTo>
                    <a:pt x="0" y="562356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36167" y="2026919"/>
              <a:ext cx="455930" cy="393700"/>
            </a:xfrm>
            <a:custGeom>
              <a:avLst/>
              <a:gdLst/>
              <a:ahLst/>
              <a:cxnLst/>
              <a:rect l="l" t="t" r="r" b="b"/>
              <a:pathLst>
                <a:path w="455929" h="393700">
                  <a:moveTo>
                    <a:pt x="8928" y="241363"/>
                  </a:moveTo>
                  <a:lnTo>
                    <a:pt x="8928" y="284937"/>
                  </a:lnTo>
                  <a:lnTo>
                    <a:pt x="8928" y="325056"/>
                  </a:lnTo>
                  <a:lnTo>
                    <a:pt x="7937" y="341896"/>
                  </a:lnTo>
                  <a:lnTo>
                    <a:pt x="1854" y="359663"/>
                  </a:lnTo>
                  <a:lnTo>
                    <a:pt x="0" y="393191"/>
                  </a:lnTo>
                  <a:lnTo>
                    <a:pt x="4737" y="388734"/>
                  </a:lnTo>
                  <a:lnTo>
                    <a:pt x="7061" y="383819"/>
                  </a:lnTo>
                  <a:lnTo>
                    <a:pt x="9677" y="369620"/>
                  </a:lnTo>
                  <a:lnTo>
                    <a:pt x="13563" y="363715"/>
                  </a:lnTo>
                  <a:lnTo>
                    <a:pt x="23749" y="324624"/>
                  </a:lnTo>
                  <a:lnTo>
                    <a:pt x="31140" y="290067"/>
                  </a:lnTo>
                  <a:lnTo>
                    <a:pt x="49707" y="248386"/>
                  </a:lnTo>
                  <a:lnTo>
                    <a:pt x="53441" y="236588"/>
                  </a:lnTo>
                  <a:lnTo>
                    <a:pt x="69811" y="216306"/>
                  </a:lnTo>
                  <a:lnTo>
                    <a:pt x="70370" y="216700"/>
                  </a:lnTo>
                  <a:lnTo>
                    <a:pt x="70980" y="219786"/>
                  </a:lnTo>
                  <a:lnTo>
                    <a:pt x="72136" y="221005"/>
                  </a:lnTo>
                  <a:lnTo>
                    <a:pt x="80391" y="286346"/>
                  </a:lnTo>
                  <a:lnTo>
                    <a:pt x="80403" y="329069"/>
                  </a:lnTo>
                  <a:lnTo>
                    <a:pt x="80403" y="373557"/>
                  </a:lnTo>
                  <a:lnTo>
                    <a:pt x="80403" y="382473"/>
                  </a:lnTo>
                  <a:lnTo>
                    <a:pt x="81394" y="383197"/>
                  </a:lnTo>
                  <a:lnTo>
                    <a:pt x="85153" y="384009"/>
                  </a:lnTo>
                  <a:lnTo>
                    <a:pt x="86550" y="385216"/>
                  </a:lnTo>
                  <a:lnTo>
                    <a:pt x="88099" y="389216"/>
                  </a:lnTo>
                  <a:lnTo>
                    <a:pt x="88519" y="389686"/>
                  </a:lnTo>
                  <a:lnTo>
                    <a:pt x="88785" y="389013"/>
                  </a:lnTo>
                  <a:lnTo>
                    <a:pt x="88976" y="387565"/>
                  </a:lnTo>
                  <a:lnTo>
                    <a:pt x="96405" y="378078"/>
                  </a:lnTo>
                  <a:lnTo>
                    <a:pt x="101739" y="372452"/>
                  </a:lnTo>
                  <a:lnTo>
                    <a:pt x="104787" y="363969"/>
                  </a:lnTo>
                  <a:lnTo>
                    <a:pt x="109143" y="348018"/>
                  </a:lnTo>
                  <a:lnTo>
                    <a:pt x="122605" y="305854"/>
                  </a:lnTo>
                  <a:lnTo>
                    <a:pt x="143116" y="243281"/>
                  </a:lnTo>
                  <a:lnTo>
                    <a:pt x="162687" y="208470"/>
                  </a:lnTo>
                  <a:lnTo>
                    <a:pt x="168363" y="206120"/>
                  </a:lnTo>
                  <a:lnTo>
                    <a:pt x="168821" y="206921"/>
                  </a:lnTo>
                  <a:lnTo>
                    <a:pt x="169748" y="247903"/>
                  </a:lnTo>
                  <a:lnTo>
                    <a:pt x="169760" y="289166"/>
                  </a:lnTo>
                  <a:lnTo>
                    <a:pt x="169760" y="314236"/>
                  </a:lnTo>
                  <a:lnTo>
                    <a:pt x="172402" y="321182"/>
                  </a:lnTo>
                  <a:lnTo>
                    <a:pt x="174498" y="324434"/>
                  </a:lnTo>
                  <a:lnTo>
                    <a:pt x="176885" y="326593"/>
                  </a:lnTo>
                  <a:lnTo>
                    <a:pt x="182194" y="328993"/>
                  </a:lnTo>
                  <a:lnTo>
                    <a:pt x="208483" y="330873"/>
                  </a:lnTo>
                  <a:lnTo>
                    <a:pt x="217081" y="325589"/>
                  </a:lnTo>
                  <a:lnTo>
                    <a:pt x="237426" y="306527"/>
                  </a:lnTo>
                  <a:lnTo>
                    <a:pt x="264045" y="265315"/>
                  </a:lnTo>
                  <a:lnTo>
                    <a:pt x="266268" y="257644"/>
                  </a:lnTo>
                  <a:lnTo>
                    <a:pt x="267843" y="255206"/>
                  </a:lnTo>
                  <a:lnTo>
                    <a:pt x="269900" y="253580"/>
                  </a:lnTo>
                  <a:lnTo>
                    <a:pt x="276555" y="250507"/>
                  </a:lnTo>
                  <a:lnTo>
                    <a:pt x="272110" y="250380"/>
                  </a:lnTo>
                  <a:lnTo>
                    <a:pt x="270751" y="251345"/>
                  </a:lnTo>
                  <a:lnTo>
                    <a:pt x="269240" y="255092"/>
                  </a:lnTo>
                  <a:lnTo>
                    <a:pt x="267284" y="271754"/>
                  </a:lnTo>
                  <a:lnTo>
                    <a:pt x="261010" y="285661"/>
                  </a:lnTo>
                  <a:lnTo>
                    <a:pt x="259130" y="327685"/>
                  </a:lnTo>
                  <a:lnTo>
                    <a:pt x="259118" y="333794"/>
                  </a:lnTo>
                  <a:lnTo>
                    <a:pt x="260108" y="335826"/>
                  </a:lnTo>
                  <a:lnTo>
                    <a:pt x="261759" y="337172"/>
                  </a:lnTo>
                  <a:lnTo>
                    <a:pt x="266242" y="338683"/>
                  </a:lnTo>
                  <a:lnTo>
                    <a:pt x="281241" y="339826"/>
                  </a:lnTo>
                  <a:lnTo>
                    <a:pt x="286486" y="337210"/>
                  </a:lnTo>
                  <a:lnTo>
                    <a:pt x="289267" y="335114"/>
                  </a:lnTo>
                  <a:lnTo>
                    <a:pt x="318681" y="292150"/>
                  </a:lnTo>
                  <a:lnTo>
                    <a:pt x="326618" y="280073"/>
                  </a:lnTo>
                  <a:lnTo>
                    <a:pt x="332447" y="261315"/>
                  </a:lnTo>
                  <a:lnTo>
                    <a:pt x="334797" y="257657"/>
                  </a:lnTo>
                  <a:lnTo>
                    <a:pt x="338124" y="242989"/>
                  </a:lnTo>
                  <a:lnTo>
                    <a:pt x="336245" y="234454"/>
                  </a:lnTo>
                  <a:lnTo>
                    <a:pt x="333095" y="227342"/>
                  </a:lnTo>
                  <a:lnTo>
                    <a:pt x="331698" y="220865"/>
                  </a:lnTo>
                  <a:lnTo>
                    <a:pt x="330339" y="218744"/>
                  </a:lnTo>
                  <a:lnTo>
                    <a:pt x="328434" y="217322"/>
                  </a:lnTo>
                  <a:lnTo>
                    <a:pt x="323672" y="215747"/>
                  </a:lnTo>
                  <a:lnTo>
                    <a:pt x="296024" y="214541"/>
                  </a:lnTo>
                  <a:lnTo>
                    <a:pt x="287756" y="217169"/>
                  </a:lnTo>
                  <a:lnTo>
                    <a:pt x="270268" y="228777"/>
                  </a:lnTo>
                  <a:lnTo>
                    <a:pt x="260426" y="230797"/>
                  </a:lnTo>
                  <a:lnTo>
                    <a:pt x="257009" y="233324"/>
                  </a:lnTo>
                  <a:lnTo>
                    <a:pt x="254723" y="236994"/>
                  </a:lnTo>
                  <a:lnTo>
                    <a:pt x="253212" y="241439"/>
                  </a:lnTo>
                  <a:lnTo>
                    <a:pt x="251206" y="244398"/>
                  </a:lnTo>
                  <a:lnTo>
                    <a:pt x="248869" y="246367"/>
                  </a:lnTo>
                  <a:lnTo>
                    <a:pt x="246329" y="247688"/>
                  </a:lnTo>
                  <a:lnTo>
                    <a:pt x="244627" y="249554"/>
                  </a:lnTo>
                  <a:lnTo>
                    <a:pt x="241681" y="257797"/>
                  </a:lnTo>
                  <a:lnTo>
                    <a:pt x="241363" y="263588"/>
                  </a:lnTo>
                  <a:lnTo>
                    <a:pt x="242316" y="265137"/>
                  </a:lnTo>
                  <a:lnTo>
                    <a:pt x="243941" y="266166"/>
                  </a:lnTo>
                  <a:lnTo>
                    <a:pt x="246011" y="266852"/>
                  </a:lnTo>
                  <a:lnTo>
                    <a:pt x="259346" y="275132"/>
                  </a:lnTo>
                  <a:lnTo>
                    <a:pt x="292989" y="277139"/>
                  </a:lnTo>
                  <a:lnTo>
                    <a:pt x="296583" y="277152"/>
                  </a:lnTo>
                  <a:lnTo>
                    <a:pt x="303225" y="274523"/>
                  </a:lnTo>
                  <a:lnTo>
                    <a:pt x="306387" y="272427"/>
                  </a:lnTo>
                  <a:lnTo>
                    <a:pt x="328676" y="266128"/>
                  </a:lnTo>
                  <a:lnTo>
                    <a:pt x="335686" y="262318"/>
                  </a:lnTo>
                  <a:lnTo>
                    <a:pt x="342112" y="260629"/>
                  </a:lnTo>
                  <a:lnTo>
                    <a:pt x="344233" y="259181"/>
                  </a:lnTo>
                  <a:lnTo>
                    <a:pt x="345643" y="257225"/>
                  </a:lnTo>
                  <a:lnTo>
                    <a:pt x="348195" y="252387"/>
                  </a:lnTo>
                  <a:lnTo>
                    <a:pt x="362585" y="234314"/>
                  </a:lnTo>
                  <a:lnTo>
                    <a:pt x="374332" y="190690"/>
                  </a:lnTo>
                  <a:lnTo>
                    <a:pt x="379882" y="158610"/>
                  </a:lnTo>
                  <a:lnTo>
                    <a:pt x="390690" y="118351"/>
                  </a:lnTo>
                  <a:lnTo>
                    <a:pt x="398945" y="80276"/>
                  </a:lnTo>
                  <a:lnTo>
                    <a:pt x="402780" y="42608"/>
                  </a:lnTo>
                  <a:lnTo>
                    <a:pt x="409079" y="24599"/>
                  </a:lnTo>
                  <a:lnTo>
                    <a:pt x="410616" y="11683"/>
                  </a:lnTo>
                  <a:lnTo>
                    <a:pt x="408178" y="7264"/>
                  </a:lnTo>
                  <a:lnTo>
                    <a:pt x="402424" y="0"/>
                  </a:lnTo>
                  <a:lnTo>
                    <a:pt x="397421" y="4432"/>
                  </a:lnTo>
                  <a:lnTo>
                    <a:pt x="395033" y="12001"/>
                  </a:lnTo>
                  <a:lnTo>
                    <a:pt x="391045" y="27457"/>
                  </a:lnTo>
                  <a:lnTo>
                    <a:pt x="378955" y="63563"/>
                  </a:lnTo>
                  <a:lnTo>
                    <a:pt x="371005" y="107200"/>
                  </a:lnTo>
                  <a:lnTo>
                    <a:pt x="367245" y="150025"/>
                  </a:lnTo>
                  <a:lnTo>
                    <a:pt x="366509" y="194170"/>
                  </a:lnTo>
                  <a:lnTo>
                    <a:pt x="369023" y="222732"/>
                  </a:lnTo>
                  <a:lnTo>
                    <a:pt x="378764" y="259130"/>
                  </a:lnTo>
                  <a:lnTo>
                    <a:pt x="387083" y="271818"/>
                  </a:lnTo>
                  <a:lnTo>
                    <a:pt x="400265" y="287210"/>
                  </a:lnTo>
                  <a:lnTo>
                    <a:pt x="408216" y="297560"/>
                  </a:lnTo>
                  <a:lnTo>
                    <a:pt x="444271" y="326199"/>
                  </a:lnTo>
                  <a:lnTo>
                    <a:pt x="455676" y="330923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526535" y="2092451"/>
            <a:ext cx="477520" cy="289560"/>
            <a:chOff x="3526535" y="2092451"/>
            <a:chExt cx="477520" cy="289560"/>
          </a:xfrm>
        </p:grpSpPr>
        <p:sp>
          <p:nvSpPr>
            <p:cNvPr id="11" name="object 11"/>
            <p:cNvSpPr/>
            <p:nvPr/>
          </p:nvSpPr>
          <p:spPr>
            <a:xfrm>
              <a:off x="3532631" y="2196089"/>
              <a:ext cx="393700" cy="35560"/>
            </a:xfrm>
            <a:custGeom>
              <a:avLst/>
              <a:gdLst/>
              <a:ahLst/>
              <a:cxnLst/>
              <a:rect l="l" t="t" r="r" b="b"/>
              <a:pathLst>
                <a:path w="393700" h="35560">
                  <a:moveTo>
                    <a:pt x="0" y="26695"/>
                  </a:moveTo>
                  <a:lnTo>
                    <a:pt x="28956" y="26695"/>
                  </a:lnTo>
                  <a:lnTo>
                    <a:pt x="71691" y="35051"/>
                  </a:lnTo>
                  <a:lnTo>
                    <a:pt x="84480" y="34366"/>
                  </a:lnTo>
                  <a:lnTo>
                    <a:pt x="125641" y="27901"/>
                  </a:lnTo>
                  <a:lnTo>
                    <a:pt x="167093" y="20815"/>
                  </a:lnTo>
                  <a:lnTo>
                    <a:pt x="207645" y="15760"/>
                  </a:lnTo>
                  <a:lnTo>
                    <a:pt x="241909" y="10921"/>
                  </a:lnTo>
                  <a:lnTo>
                    <a:pt x="284314" y="9296"/>
                  </a:lnTo>
                  <a:lnTo>
                    <a:pt x="327774" y="1904"/>
                  </a:lnTo>
                  <a:lnTo>
                    <a:pt x="370560" y="165"/>
                  </a:lnTo>
                  <a:lnTo>
                    <a:pt x="393192" y="0"/>
                  </a:lnTo>
                </a:path>
              </a:pathLst>
            </a:custGeom>
            <a:ln w="1219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81627" y="2098547"/>
              <a:ext cx="116205" cy="277495"/>
            </a:xfrm>
            <a:custGeom>
              <a:avLst/>
              <a:gdLst/>
              <a:ahLst/>
              <a:cxnLst/>
              <a:rect l="l" t="t" r="r" b="b"/>
              <a:pathLst>
                <a:path w="116204" h="277494">
                  <a:moveTo>
                    <a:pt x="0" y="0"/>
                  </a:moveTo>
                  <a:lnTo>
                    <a:pt x="43078" y="0"/>
                  </a:lnTo>
                  <a:lnTo>
                    <a:pt x="51523" y="2654"/>
                  </a:lnTo>
                  <a:lnTo>
                    <a:pt x="69126" y="14262"/>
                  </a:lnTo>
                  <a:lnTo>
                    <a:pt x="87299" y="19824"/>
                  </a:lnTo>
                  <a:lnTo>
                    <a:pt x="90919" y="22161"/>
                  </a:lnTo>
                  <a:lnTo>
                    <a:pt x="109918" y="46583"/>
                  </a:lnTo>
                  <a:lnTo>
                    <a:pt x="113284" y="55829"/>
                  </a:lnTo>
                  <a:lnTo>
                    <a:pt x="115823" y="95567"/>
                  </a:lnTo>
                  <a:lnTo>
                    <a:pt x="113322" y="127927"/>
                  </a:lnTo>
                  <a:lnTo>
                    <a:pt x="103632" y="152895"/>
                  </a:lnTo>
                  <a:lnTo>
                    <a:pt x="76873" y="189801"/>
                  </a:lnTo>
                  <a:lnTo>
                    <a:pt x="42583" y="232714"/>
                  </a:lnTo>
                  <a:lnTo>
                    <a:pt x="8915" y="277368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4268722" y="1969013"/>
            <a:ext cx="929640" cy="492759"/>
            <a:chOff x="4268722" y="1969013"/>
            <a:chExt cx="929640" cy="492759"/>
          </a:xfrm>
        </p:grpSpPr>
        <p:sp>
          <p:nvSpPr>
            <p:cNvPr id="14" name="object 14"/>
            <p:cNvSpPr/>
            <p:nvPr/>
          </p:nvSpPr>
          <p:spPr>
            <a:xfrm>
              <a:off x="4515617" y="1991868"/>
              <a:ext cx="18415" cy="248920"/>
            </a:xfrm>
            <a:custGeom>
              <a:avLst/>
              <a:gdLst/>
              <a:ahLst/>
              <a:cxnLst/>
              <a:rect l="l" t="t" r="r" b="b"/>
              <a:pathLst>
                <a:path w="18414" h="248919">
                  <a:moveTo>
                    <a:pt x="8940" y="0"/>
                  </a:moveTo>
                  <a:lnTo>
                    <a:pt x="16979" y="0"/>
                  </a:lnTo>
                  <a:lnTo>
                    <a:pt x="17411" y="990"/>
                  </a:lnTo>
                  <a:lnTo>
                    <a:pt x="18275" y="45415"/>
                  </a:lnTo>
                  <a:lnTo>
                    <a:pt x="15519" y="83019"/>
                  </a:lnTo>
                  <a:lnTo>
                    <a:pt x="9804" y="125272"/>
                  </a:lnTo>
                  <a:lnTo>
                    <a:pt x="4089" y="169570"/>
                  </a:lnTo>
                  <a:lnTo>
                    <a:pt x="0" y="210642"/>
                  </a:lnTo>
                  <a:lnTo>
                    <a:pt x="2540" y="220179"/>
                  </a:lnTo>
                  <a:lnTo>
                    <a:pt x="7048" y="231127"/>
                  </a:lnTo>
                  <a:lnTo>
                    <a:pt x="8826" y="245059"/>
                  </a:lnTo>
                  <a:lnTo>
                    <a:pt x="9906" y="246646"/>
                  </a:lnTo>
                  <a:lnTo>
                    <a:pt x="11658" y="247700"/>
                  </a:lnTo>
                  <a:lnTo>
                    <a:pt x="13868" y="248411"/>
                  </a:lnTo>
                  <a:lnTo>
                    <a:pt x="15341" y="247891"/>
                  </a:lnTo>
                  <a:lnTo>
                    <a:pt x="16319" y="246545"/>
                  </a:lnTo>
                  <a:lnTo>
                    <a:pt x="18288" y="240893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87237" y="1975109"/>
              <a:ext cx="160020" cy="248920"/>
            </a:xfrm>
            <a:custGeom>
              <a:avLst/>
              <a:gdLst/>
              <a:ahLst/>
              <a:cxnLst/>
              <a:rect l="l" t="t" r="r" b="b"/>
              <a:pathLst>
                <a:path w="160020" h="248919">
                  <a:moveTo>
                    <a:pt x="17411" y="52171"/>
                  </a:moveTo>
                  <a:lnTo>
                    <a:pt x="32613" y="37934"/>
                  </a:lnTo>
                  <a:lnTo>
                    <a:pt x="44221" y="32385"/>
                  </a:lnTo>
                  <a:lnTo>
                    <a:pt x="72631" y="13373"/>
                  </a:lnTo>
                  <a:lnTo>
                    <a:pt x="81889" y="10121"/>
                  </a:lnTo>
                  <a:lnTo>
                    <a:pt x="98247" y="5651"/>
                  </a:lnTo>
                  <a:lnTo>
                    <a:pt x="116789" y="0"/>
                  </a:lnTo>
                  <a:lnTo>
                    <a:pt x="153669" y="11938"/>
                  </a:lnTo>
                  <a:lnTo>
                    <a:pt x="159181" y="32639"/>
                  </a:lnTo>
                  <a:lnTo>
                    <a:pt x="158915" y="62242"/>
                  </a:lnTo>
                  <a:lnTo>
                    <a:pt x="122593" y="142824"/>
                  </a:lnTo>
                  <a:lnTo>
                    <a:pt x="95999" y="182714"/>
                  </a:lnTo>
                  <a:lnTo>
                    <a:pt x="59943" y="223659"/>
                  </a:lnTo>
                  <a:lnTo>
                    <a:pt x="24993" y="246418"/>
                  </a:lnTo>
                  <a:lnTo>
                    <a:pt x="10401" y="248399"/>
                  </a:lnTo>
                  <a:lnTo>
                    <a:pt x="4330" y="243801"/>
                  </a:lnTo>
                  <a:lnTo>
                    <a:pt x="1689" y="236207"/>
                  </a:lnTo>
                  <a:lnTo>
                    <a:pt x="0" y="219913"/>
                  </a:lnTo>
                  <a:lnTo>
                    <a:pt x="2412" y="213360"/>
                  </a:lnTo>
                  <a:lnTo>
                    <a:pt x="5791" y="207149"/>
                  </a:lnTo>
                  <a:lnTo>
                    <a:pt x="8686" y="198069"/>
                  </a:lnTo>
                  <a:lnTo>
                    <a:pt x="20802" y="183134"/>
                  </a:lnTo>
                  <a:lnTo>
                    <a:pt x="34150" y="174193"/>
                  </a:lnTo>
                  <a:lnTo>
                    <a:pt x="45923" y="170002"/>
                  </a:lnTo>
                  <a:lnTo>
                    <a:pt x="81508" y="168287"/>
                  </a:lnTo>
                  <a:lnTo>
                    <a:pt x="112890" y="180670"/>
                  </a:lnTo>
                  <a:lnTo>
                    <a:pt x="130213" y="191160"/>
                  </a:lnTo>
                  <a:lnTo>
                    <a:pt x="149034" y="196913"/>
                  </a:lnTo>
                  <a:lnTo>
                    <a:pt x="160019" y="203949"/>
                  </a:lnTo>
                </a:path>
              </a:pathLst>
            </a:custGeom>
            <a:ln w="1219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800600" y="2081787"/>
              <a:ext cx="187960" cy="294640"/>
            </a:xfrm>
            <a:custGeom>
              <a:avLst/>
              <a:gdLst/>
              <a:ahLst/>
              <a:cxnLst/>
              <a:rect l="l" t="t" r="r" b="b"/>
              <a:pathLst>
                <a:path w="187960" h="294639">
                  <a:moveTo>
                    <a:pt x="80352" y="35191"/>
                  </a:moveTo>
                  <a:lnTo>
                    <a:pt x="80352" y="5384"/>
                  </a:lnTo>
                  <a:lnTo>
                    <a:pt x="79362" y="3416"/>
                  </a:lnTo>
                  <a:lnTo>
                    <a:pt x="77711" y="2108"/>
                  </a:lnTo>
                  <a:lnTo>
                    <a:pt x="73228" y="647"/>
                  </a:lnTo>
                  <a:lnTo>
                    <a:pt x="67932" y="0"/>
                  </a:lnTo>
                  <a:lnTo>
                    <a:pt x="62268" y="2349"/>
                  </a:lnTo>
                  <a:lnTo>
                    <a:pt x="41655" y="20472"/>
                  </a:lnTo>
                  <a:lnTo>
                    <a:pt x="21818" y="49250"/>
                  </a:lnTo>
                  <a:lnTo>
                    <a:pt x="19621" y="55664"/>
                  </a:lnTo>
                  <a:lnTo>
                    <a:pt x="17906" y="86626"/>
                  </a:lnTo>
                  <a:lnTo>
                    <a:pt x="22605" y="92875"/>
                  </a:lnTo>
                  <a:lnTo>
                    <a:pt x="27571" y="95554"/>
                  </a:lnTo>
                  <a:lnTo>
                    <a:pt x="30289" y="96266"/>
                  </a:lnTo>
                  <a:lnTo>
                    <a:pt x="38849" y="102006"/>
                  </a:lnTo>
                  <a:lnTo>
                    <a:pt x="41770" y="102552"/>
                  </a:lnTo>
                  <a:lnTo>
                    <a:pt x="44703" y="101930"/>
                  </a:lnTo>
                  <a:lnTo>
                    <a:pt x="50622" y="99568"/>
                  </a:lnTo>
                  <a:lnTo>
                    <a:pt x="59524" y="97256"/>
                  </a:lnTo>
                  <a:lnTo>
                    <a:pt x="68452" y="91719"/>
                  </a:lnTo>
                  <a:lnTo>
                    <a:pt x="74396" y="90081"/>
                  </a:lnTo>
                  <a:lnTo>
                    <a:pt x="80352" y="84061"/>
                  </a:lnTo>
                  <a:lnTo>
                    <a:pt x="95567" y="62344"/>
                  </a:lnTo>
                  <a:lnTo>
                    <a:pt x="98018" y="56184"/>
                  </a:lnTo>
                  <a:lnTo>
                    <a:pt x="104000" y="47142"/>
                  </a:lnTo>
                  <a:lnTo>
                    <a:pt x="106210" y="38188"/>
                  </a:lnTo>
                  <a:lnTo>
                    <a:pt x="107137" y="17348"/>
                  </a:lnTo>
                  <a:lnTo>
                    <a:pt x="108127" y="56235"/>
                  </a:lnTo>
                  <a:lnTo>
                    <a:pt x="114198" y="73012"/>
                  </a:lnTo>
                  <a:lnTo>
                    <a:pt x="118541" y="106807"/>
                  </a:lnTo>
                  <a:lnTo>
                    <a:pt x="123088" y="124536"/>
                  </a:lnTo>
                  <a:lnTo>
                    <a:pt x="125133" y="135420"/>
                  </a:lnTo>
                  <a:lnTo>
                    <a:pt x="145948" y="178396"/>
                  </a:lnTo>
                  <a:lnTo>
                    <a:pt x="174599" y="220421"/>
                  </a:lnTo>
                  <a:lnTo>
                    <a:pt x="180416" y="238633"/>
                  </a:lnTo>
                  <a:lnTo>
                    <a:pt x="186093" y="247345"/>
                  </a:lnTo>
                  <a:lnTo>
                    <a:pt x="187363" y="256984"/>
                  </a:lnTo>
                  <a:lnTo>
                    <a:pt x="187451" y="262724"/>
                  </a:lnTo>
                  <a:lnTo>
                    <a:pt x="186474" y="264261"/>
                  </a:lnTo>
                  <a:lnTo>
                    <a:pt x="184823" y="265290"/>
                  </a:lnTo>
                  <a:lnTo>
                    <a:pt x="177774" y="266738"/>
                  </a:lnTo>
                  <a:lnTo>
                    <a:pt x="171259" y="268058"/>
                  </a:lnTo>
                  <a:lnTo>
                    <a:pt x="150926" y="274358"/>
                  </a:lnTo>
                  <a:lnTo>
                    <a:pt x="110058" y="276161"/>
                  </a:lnTo>
                  <a:lnTo>
                    <a:pt x="66713" y="283946"/>
                  </a:lnTo>
                  <a:lnTo>
                    <a:pt x="24358" y="293725"/>
                  </a:lnTo>
                  <a:lnTo>
                    <a:pt x="0" y="294132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274818" y="2357624"/>
              <a:ext cx="917575" cy="97790"/>
            </a:xfrm>
            <a:custGeom>
              <a:avLst/>
              <a:gdLst/>
              <a:ahLst/>
              <a:cxnLst/>
              <a:rect l="l" t="t" r="r" b="b"/>
              <a:pathLst>
                <a:path w="917575" h="97789">
                  <a:moveTo>
                    <a:pt x="35305" y="79806"/>
                  </a:moveTo>
                  <a:lnTo>
                    <a:pt x="30568" y="84518"/>
                  </a:lnTo>
                  <a:lnTo>
                    <a:pt x="25590" y="86829"/>
                  </a:lnTo>
                  <a:lnTo>
                    <a:pt x="0" y="88671"/>
                  </a:lnTo>
                  <a:lnTo>
                    <a:pt x="4457" y="93383"/>
                  </a:lnTo>
                  <a:lnTo>
                    <a:pt x="9359" y="95694"/>
                  </a:lnTo>
                  <a:lnTo>
                    <a:pt x="47688" y="97497"/>
                  </a:lnTo>
                  <a:lnTo>
                    <a:pt x="90322" y="97535"/>
                  </a:lnTo>
                  <a:lnTo>
                    <a:pt x="123926" y="97535"/>
                  </a:lnTo>
                  <a:lnTo>
                    <a:pt x="164845" y="96558"/>
                  </a:lnTo>
                  <a:lnTo>
                    <a:pt x="209384" y="91452"/>
                  </a:lnTo>
                  <a:lnTo>
                    <a:pt x="242646" y="89903"/>
                  </a:lnTo>
                  <a:lnTo>
                    <a:pt x="274612" y="86588"/>
                  </a:lnTo>
                  <a:lnTo>
                    <a:pt x="306362" y="82816"/>
                  </a:lnTo>
                  <a:lnTo>
                    <a:pt x="340309" y="81152"/>
                  </a:lnTo>
                  <a:lnTo>
                    <a:pt x="377875" y="77774"/>
                  </a:lnTo>
                  <a:lnTo>
                    <a:pt x="416737" y="72986"/>
                  </a:lnTo>
                  <a:lnTo>
                    <a:pt x="453847" y="67576"/>
                  </a:lnTo>
                  <a:lnTo>
                    <a:pt x="490181" y="64515"/>
                  </a:lnTo>
                  <a:lnTo>
                    <a:pt x="526173" y="62179"/>
                  </a:lnTo>
                  <a:lnTo>
                    <a:pt x="562013" y="57848"/>
                  </a:lnTo>
                  <a:lnTo>
                    <a:pt x="597788" y="55270"/>
                  </a:lnTo>
                  <a:lnTo>
                    <a:pt x="632536" y="53136"/>
                  </a:lnTo>
                  <a:lnTo>
                    <a:pt x="664514" y="48907"/>
                  </a:lnTo>
                  <a:lnTo>
                    <a:pt x="697903" y="46367"/>
                  </a:lnTo>
                  <a:lnTo>
                    <a:pt x="730605" y="44259"/>
                  </a:lnTo>
                  <a:lnTo>
                    <a:pt x="771321" y="37528"/>
                  </a:lnTo>
                  <a:lnTo>
                    <a:pt x="807529" y="30276"/>
                  </a:lnTo>
                  <a:lnTo>
                    <a:pt x="846937" y="24701"/>
                  </a:lnTo>
                  <a:lnTo>
                    <a:pt x="888974" y="15722"/>
                  </a:lnTo>
                  <a:lnTo>
                    <a:pt x="900379" y="10896"/>
                  </a:lnTo>
                  <a:lnTo>
                    <a:pt x="917447" y="8991"/>
                  </a:lnTo>
                  <a:lnTo>
                    <a:pt x="917066" y="7962"/>
                  </a:lnTo>
                  <a:lnTo>
                    <a:pt x="913993" y="4203"/>
                  </a:lnTo>
                  <a:lnTo>
                    <a:pt x="909319" y="1866"/>
                  </a:lnTo>
                  <a:lnTo>
                    <a:pt x="892492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4434840" y="2563367"/>
            <a:ext cx="18415" cy="178435"/>
          </a:xfrm>
          <a:custGeom>
            <a:avLst/>
            <a:gdLst/>
            <a:ahLst/>
            <a:cxnLst/>
            <a:rect l="l" t="t" r="r" b="b"/>
            <a:pathLst>
              <a:path w="18414" h="178435">
                <a:moveTo>
                  <a:pt x="0" y="0"/>
                </a:moveTo>
                <a:lnTo>
                  <a:pt x="0" y="43383"/>
                </a:lnTo>
                <a:lnTo>
                  <a:pt x="0" y="83312"/>
                </a:lnTo>
                <a:lnTo>
                  <a:pt x="1016" y="127622"/>
                </a:lnTo>
                <a:lnTo>
                  <a:pt x="7238" y="144665"/>
                </a:lnTo>
                <a:lnTo>
                  <a:pt x="9144" y="177888"/>
                </a:lnTo>
                <a:lnTo>
                  <a:pt x="18288" y="178308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4661918" y="2520695"/>
            <a:ext cx="394970" cy="227329"/>
            <a:chOff x="4661918" y="2520695"/>
            <a:chExt cx="394970" cy="227329"/>
          </a:xfrm>
        </p:grpSpPr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61918" y="2610611"/>
              <a:ext cx="332233" cy="137160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5042915" y="2526791"/>
              <a:ext cx="7620" cy="143510"/>
            </a:xfrm>
            <a:custGeom>
              <a:avLst/>
              <a:gdLst/>
              <a:ahLst/>
              <a:cxnLst/>
              <a:rect l="l" t="t" r="r" b="b"/>
              <a:pathLst>
                <a:path w="7620" h="143510">
                  <a:moveTo>
                    <a:pt x="0" y="0"/>
                  </a:moveTo>
                  <a:lnTo>
                    <a:pt x="0" y="7708"/>
                  </a:lnTo>
                  <a:lnTo>
                    <a:pt x="5232" y="15849"/>
                  </a:lnTo>
                  <a:lnTo>
                    <a:pt x="6565" y="21310"/>
                  </a:lnTo>
                  <a:lnTo>
                    <a:pt x="7594" y="61099"/>
                  </a:lnTo>
                  <a:lnTo>
                    <a:pt x="7620" y="100380"/>
                  </a:lnTo>
                  <a:lnTo>
                    <a:pt x="7620" y="143256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2" name="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79950" y="2261616"/>
            <a:ext cx="144780" cy="146304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84167" y="2212845"/>
            <a:ext cx="190500" cy="160020"/>
          </a:xfrm>
          <a:prstGeom prst="rect">
            <a:avLst/>
          </a:prstGeom>
        </p:spPr>
      </p:pic>
      <p:sp>
        <p:nvSpPr>
          <p:cNvPr id="24" name="object 24"/>
          <p:cNvSpPr/>
          <p:nvPr/>
        </p:nvSpPr>
        <p:spPr>
          <a:xfrm>
            <a:off x="6640068" y="1946148"/>
            <a:ext cx="45720" cy="287020"/>
          </a:xfrm>
          <a:custGeom>
            <a:avLst/>
            <a:gdLst/>
            <a:ahLst/>
            <a:cxnLst/>
            <a:rect l="l" t="t" r="r" b="b"/>
            <a:pathLst>
              <a:path w="45720" h="287019">
                <a:moveTo>
                  <a:pt x="0" y="0"/>
                </a:moveTo>
                <a:lnTo>
                  <a:pt x="4851" y="4749"/>
                </a:lnTo>
                <a:lnTo>
                  <a:pt x="7238" y="12395"/>
                </a:lnTo>
                <a:lnTo>
                  <a:pt x="11290" y="27876"/>
                </a:lnTo>
                <a:lnTo>
                  <a:pt x="23647" y="57835"/>
                </a:lnTo>
                <a:lnTo>
                  <a:pt x="26936" y="99034"/>
                </a:lnTo>
                <a:lnTo>
                  <a:pt x="28346" y="135407"/>
                </a:lnTo>
                <a:lnTo>
                  <a:pt x="32664" y="167347"/>
                </a:lnTo>
                <a:lnTo>
                  <a:pt x="28321" y="209765"/>
                </a:lnTo>
                <a:lnTo>
                  <a:pt x="35775" y="252564"/>
                </a:lnTo>
                <a:lnTo>
                  <a:pt x="36563" y="284695"/>
                </a:lnTo>
                <a:lnTo>
                  <a:pt x="37579" y="285305"/>
                </a:lnTo>
                <a:lnTo>
                  <a:pt x="45720" y="286512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73240" y="2089404"/>
            <a:ext cx="365760" cy="121920"/>
          </a:xfrm>
          <a:custGeom>
            <a:avLst/>
            <a:gdLst/>
            <a:ahLst/>
            <a:cxnLst/>
            <a:rect l="l" t="t" r="r" b="b"/>
            <a:pathLst>
              <a:path w="365759" h="121919">
                <a:moveTo>
                  <a:pt x="0" y="0"/>
                </a:moveTo>
                <a:lnTo>
                  <a:pt x="0" y="4775"/>
                </a:lnTo>
                <a:lnTo>
                  <a:pt x="990" y="6172"/>
                </a:lnTo>
                <a:lnTo>
                  <a:pt x="2641" y="7112"/>
                </a:lnTo>
                <a:lnTo>
                  <a:pt x="4737" y="7734"/>
                </a:lnTo>
                <a:lnTo>
                  <a:pt x="6134" y="10147"/>
                </a:lnTo>
                <a:lnTo>
                  <a:pt x="17005" y="51295"/>
                </a:lnTo>
                <a:lnTo>
                  <a:pt x="17818" y="88265"/>
                </a:lnTo>
                <a:lnTo>
                  <a:pt x="15189" y="96824"/>
                </a:lnTo>
                <a:lnTo>
                  <a:pt x="13106" y="100495"/>
                </a:lnTo>
                <a:lnTo>
                  <a:pt x="12700" y="102958"/>
                </a:lnTo>
                <a:lnTo>
                  <a:pt x="13423" y="104584"/>
                </a:lnTo>
                <a:lnTo>
                  <a:pt x="14897" y="105676"/>
                </a:lnTo>
                <a:lnTo>
                  <a:pt x="16535" y="109550"/>
                </a:lnTo>
                <a:lnTo>
                  <a:pt x="17843" y="116814"/>
                </a:lnTo>
                <a:lnTo>
                  <a:pt x="17843" y="112064"/>
                </a:lnTo>
                <a:lnTo>
                  <a:pt x="26936" y="84620"/>
                </a:lnTo>
                <a:lnTo>
                  <a:pt x="40932" y="59804"/>
                </a:lnTo>
                <a:lnTo>
                  <a:pt x="45504" y="47790"/>
                </a:lnTo>
                <a:lnTo>
                  <a:pt x="58534" y="29006"/>
                </a:lnTo>
                <a:lnTo>
                  <a:pt x="59842" y="25323"/>
                </a:lnTo>
                <a:lnTo>
                  <a:pt x="66586" y="18580"/>
                </a:lnTo>
                <a:lnTo>
                  <a:pt x="74218" y="12255"/>
                </a:lnTo>
                <a:lnTo>
                  <a:pt x="79514" y="1816"/>
                </a:lnTo>
                <a:lnTo>
                  <a:pt x="80772" y="1206"/>
                </a:lnTo>
                <a:lnTo>
                  <a:pt x="93586" y="50"/>
                </a:lnTo>
                <a:lnTo>
                  <a:pt x="95110" y="1028"/>
                </a:lnTo>
                <a:lnTo>
                  <a:pt x="96126" y="2679"/>
                </a:lnTo>
                <a:lnTo>
                  <a:pt x="96812" y="4787"/>
                </a:lnTo>
                <a:lnTo>
                  <a:pt x="102501" y="12509"/>
                </a:lnTo>
                <a:lnTo>
                  <a:pt x="103035" y="16332"/>
                </a:lnTo>
                <a:lnTo>
                  <a:pt x="101041" y="30251"/>
                </a:lnTo>
                <a:lnTo>
                  <a:pt x="103733" y="37744"/>
                </a:lnTo>
                <a:lnTo>
                  <a:pt x="102958" y="47066"/>
                </a:lnTo>
                <a:lnTo>
                  <a:pt x="101358" y="52349"/>
                </a:lnTo>
                <a:lnTo>
                  <a:pt x="101282" y="56870"/>
                </a:lnTo>
                <a:lnTo>
                  <a:pt x="103936" y="69011"/>
                </a:lnTo>
                <a:lnTo>
                  <a:pt x="101307" y="83807"/>
                </a:lnTo>
                <a:lnTo>
                  <a:pt x="103936" y="94957"/>
                </a:lnTo>
                <a:lnTo>
                  <a:pt x="98247" y="116306"/>
                </a:lnTo>
                <a:lnTo>
                  <a:pt x="98183" y="121920"/>
                </a:lnTo>
                <a:lnTo>
                  <a:pt x="98158" y="117106"/>
                </a:lnTo>
                <a:lnTo>
                  <a:pt x="107873" y="104444"/>
                </a:lnTo>
                <a:lnTo>
                  <a:pt x="122364" y="74269"/>
                </a:lnTo>
                <a:lnTo>
                  <a:pt x="129159" y="55613"/>
                </a:lnTo>
                <a:lnTo>
                  <a:pt x="150774" y="23075"/>
                </a:lnTo>
                <a:lnTo>
                  <a:pt x="166763" y="12242"/>
                </a:lnTo>
                <a:lnTo>
                  <a:pt x="177965" y="9118"/>
                </a:lnTo>
                <a:lnTo>
                  <a:pt x="178320" y="18567"/>
                </a:lnTo>
                <a:lnTo>
                  <a:pt x="179362" y="21361"/>
                </a:lnTo>
                <a:lnTo>
                  <a:pt x="181051" y="23228"/>
                </a:lnTo>
                <a:lnTo>
                  <a:pt x="183172" y="24472"/>
                </a:lnTo>
                <a:lnTo>
                  <a:pt x="184581" y="26301"/>
                </a:lnTo>
                <a:lnTo>
                  <a:pt x="186143" y="31000"/>
                </a:lnTo>
                <a:lnTo>
                  <a:pt x="188315" y="59143"/>
                </a:lnTo>
                <a:lnTo>
                  <a:pt x="192112" y="65570"/>
                </a:lnTo>
                <a:lnTo>
                  <a:pt x="192519" y="68681"/>
                </a:lnTo>
                <a:lnTo>
                  <a:pt x="190334" y="74803"/>
                </a:lnTo>
                <a:lnTo>
                  <a:pt x="190347" y="77825"/>
                </a:lnTo>
                <a:lnTo>
                  <a:pt x="193014" y="83858"/>
                </a:lnTo>
                <a:lnTo>
                  <a:pt x="200075" y="92862"/>
                </a:lnTo>
                <a:lnTo>
                  <a:pt x="205600" y="96202"/>
                </a:lnTo>
                <a:lnTo>
                  <a:pt x="217220" y="98348"/>
                </a:lnTo>
                <a:lnTo>
                  <a:pt x="252209" y="89687"/>
                </a:lnTo>
                <a:lnTo>
                  <a:pt x="283489" y="71716"/>
                </a:lnTo>
                <a:lnTo>
                  <a:pt x="300164" y="57899"/>
                </a:lnTo>
                <a:lnTo>
                  <a:pt x="310540" y="54457"/>
                </a:lnTo>
                <a:lnTo>
                  <a:pt x="311137" y="53276"/>
                </a:lnTo>
                <a:lnTo>
                  <a:pt x="312293" y="45326"/>
                </a:lnTo>
                <a:lnTo>
                  <a:pt x="312318" y="49822"/>
                </a:lnTo>
                <a:lnTo>
                  <a:pt x="311340" y="51193"/>
                </a:lnTo>
                <a:lnTo>
                  <a:pt x="296100" y="61556"/>
                </a:lnTo>
                <a:lnTo>
                  <a:pt x="295198" y="64973"/>
                </a:lnTo>
                <a:lnTo>
                  <a:pt x="330225" y="98856"/>
                </a:lnTo>
                <a:lnTo>
                  <a:pt x="337807" y="96202"/>
                </a:lnTo>
                <a:lnTo>
                  <a:pt x="344474" y="92684"/>
                </a:lnTo>
                <a:lnTo>
                  <a:pt x="350748" y="91135"/>
                </a:lnTo>
                <a:lnTo>
                  <a:pt x="352818" y="89712"/>
                </a:lnTo>
                <a:lnTo>
                  <a:pt x="354203" y="87769"/>
                </a:lnTo>
                <a:lnTo>
                  <a:pt x="356717" y="82956"/>
                </a:lnTo>
                <a:lnTo>
                  <a:pt x="364477" y="73558"/>
                </a:lnTo>
                <a:lnTo>
                  <a:pt x="365467" y="67627"/>
                </a:lnTo>
                <a:lnTo>
                  <a:pt x="365760" y="59537"/>
                </a:lnTo>
                <a:lnTo>
                  <a:pt x="363181" y="53759"/>
                </a:lnTo>
                <a:lnTo>
                  <a:pt x="352590" y="40690"/>
                </a:lnTo>
                <a:lnTo>
                  <a:pt x="344766" y="38061"/>
                </a:lnTo>
                <a:lnTo>
                  <a:pt x="335673" y="35890"/>
                </a:lnTo>
                <a:lnTo>
                  <a:pt x="321754" y="29019"/>
                </a:lnTo>
                <a:lnTo>
                  <a:pt x="308152" y="27089"/>
                </a:lnTo>
                <a:lnTo>
                  <a:pt x="306578" y="26047"/>
                </a:lnTo>
                <a:lnTo>
                  <a:pt x="305523" y="24358"/>
                </a:lnTo>
                <a:lnTo>
                  <a:pt x="303542" y="18351"/>
                </a:lnTo>
                <a:lnTo>
                  <a:pt x="298297" y="18046"/>
                </a:lnTo>
                <a:lnTo>
                  <a:pt x="300482" y="18008"/>
                </a:lnTo>
                <a:lnTo>
                  <a:pt x="301459" y="17005"/>
                </a:lnTo>
                <a:lnTo>
                  <a:pt x="302539" y="13220"/>
                </a:lnTo>
                <a:lnTo>
                  <a:pt x="303822" y="11811"/>
                </a:lnTo>
                <a:lnTo>
                  <a:pt x="321259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9771" y="1955292"/>
            <a:ext cx="17145" cy="259079"/>
          </a:xfrm>
          <a:custGeom>
            <a:avLst/>
            <a:gdLst/>
            <a:ahLst/>
            <a:cxnLst/>
            <a:rect l="l" t="t" r="r" b="b"/>
            <a:pathLst>
              <a:path w="17145" h="259080">
                <a:moveTo>
                  <a:pt x="0" y="0"/>
                </a:moveTo>
                <a:lnTo>
                  <a:pt x="0" y="21005"/>
                </a:lnTo>
                <a:lnTo>
                  <a:pt x="2489" y="26873"/>
                </a:lnTo>
                <a:lnTo>
                  <a:pt x="4445" y="29819"/>
                </a:lnTo>
                <a:lnTo>
                  <a:pt x="4826" y="32791"/>
                </a:lnTo>
                <a:lnTo>
                  <a:pt x="2768" y="38722"/>
                </a:lnTo>
                <a:lnTo>
                  <a:pt x="3708" y="47320"/>
                </a:lnTo>
                <a:lnTo>
                  <a:pt x="5270" y="52387"/>
                </a:lnTo>
                <a:lnTo>
                  <a:pt x="4521" y="63322"/>
                </a:lnTo>
                <a:lnTo>
                  <a:pt x="3009" y="69011"/>
                </a:lnTo>
                <a:lnTo>
                  <a:pt x="7480" y="111963"/>
                </a:lnTo>
                <a:lnTo>
                  <a:pt x="8305" y="153530"/>
                </a:lnTo>
                <a:lnTo>
                  <a:pt x="8369" y="194119"/>
                </a:lnTo>
                <a:lnTo>
                  <a:pt x="9309" y="207378"/>
                </a:lnTo>
                <a:lnTo>
                  <a:pt x="16421" y="251320"/>
                </a:lnTo>
                <a:lnTo>
                  <a:pt x="16764" y="259079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10884" y="2313430"/>
            <a:ext cx="1239520" cy="79375"/>
          </a:xfrm>
          <a:custGeom>
            <a:avLst/>
            <a:gdLst/>
            <a:ahLst/>
            <a:cxnLst/>
            <a:rect l="l" t="t" r="r" b="b"/>
            <a:pathLst>
              <a:path w="1239520" h="79375">
                <a:moveTo>
                  <a:pt x="0" y="79248"/>
                </a:moveTo>
                <a:lnTo>
                  <a:pt x="43154" y="79248"/>
                </a:lnTo>
                <a:lnTo>
                  <a:pt x="70980" y="76644"/>
                </a:lnTo>
                <a:lnTo>
                  <a:pt x="111772" y="71666"/>
                </a:lnTo>
                <a:lnTo>
                  <a:pt x="155790" y="70802"/>
                </a:lnTo>
                <a:lnTo>
                  <a:pt x="189255" y="67995"/>
                </a:lnTo>
                <a:lnTo>
                  <a:pt x="224967" y="63487"/>
                </a:lnTo>
                <a:lnTo>
                  <a:pt x="263982" y="58216"/>
                </a:lnTo>
                <a:lnTo>
                  <a:pt x="307111" y="55232"/>
                </a:lnTo>
                <a:lnTo>
                  <a:pt x="329717" y="54432"/>
                </a:lnTo>
                <a:lnTo>
                  <a:pt x="352729" y="52920"/>
                </a:lnTo>
                <a:lnTo>
                  <a:pt x="376008" y="50927"/>
                </a:lnTo>
                <a:lnTo>
                  <a:pt x="399453" y="48628"/>
                </a:lnTo>
                <a:lnTo>
                  <a:pt x="425005" y="47091"/>
                </a:lnTo>
                <a:lnTo>
                  <a:pt x="451967" y="46075"/>
                </a:lnTo>
                <a:lnTo>
                  <a:pt x="479856" y="45389"/>
                </a:lnTo>
                <a:lnTo>
                  <a:pt x="505383" y="43954"/>
                </a:lnTo>
                <a:lnTo>
                  <a:pt x="529361" y="42024"/>
                </a:lnTo>
                <a:lnTo>
                  <a:pt x="552284" y="39751"/>
                </a:lnTo>
                <a:lnTo>
                  <a:pt x="575500" y="38239"/>
                </a:lnTo>
                <a:lnTo>
                  <a:pt x="622452" y="36563"/>
                </a:lnTo>
                <a:lnTo>
                  <a:pt x="669772" y="35814"/>
                </a:lnTo>
                <a:lnTo>
                  <a:pt x="717257" y="35483"/>
                </a:lnTo>
                <a:lnTo>
                  <a:pt x="764806" y="35344"/>
                </a:lnTo>
                <a:lnTo>
                  <a:pt x="812393" y="35280"/>
                </a:lnTo>
                <a:lnTo>
                  <a:pt x="859002" y="35242"/>
                </a:lnTo>
                <a:lnTo>
                  <a:pt x="902868" y="35229"/>
                </a:lnTo>
                <a:lnTo>
                  <a:pt x="945502" y="32613"/>
                </a:lnTo>
                <a:lnTo>
                  <a:pt x="986599" y="29171"/>
                </a:lnTo>
                <a:lnTo>
                  <a:pt x="1024712" y="27635"/>
                </a:lnTo>
                <a:lnTo>
                  <a:pt x="1061491" y="26962"/>
                </a:lnTo>
                <a:lnTo>
                  <a:pt x="1095679" y="25679"/>
                </a:lnTo>
                <a:lnTo>
                  <a:pt x="1137246" y="20434"/>
                </a:lnTo>
                <a:lnTo>
                  <a:pt x="1173695" y="18453"/>
                </a:lnTo>
                <a:lnTo>
                  <a:pt x="1217282" y="17691"/>
                </a:lnTo>
                <a:lnTo>
                  <a:pt x="1239012" y="17614"/>
                </a:lnTo>
                <a:lnTo>
                  <a:pt x="1238643" y="16637"/>
                </a:lnTo>
                <a:lnTo>
                  <a:pt x="1223022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6545578" y="2502407"/>
            <a:ext cx="530860" cy="414655"/>
            <a:chOff x="6545578" y="2502407"/>
            <a:chExt cx="530860" cy="414655"/>
          </a:xfrm>
        </p:grpSpPr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45578" y="2502407"/>
              <a:ext cx="288038" cy="217924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6845809" y="2598416"/>
              <a:ext cx="224154" cy="312420"/>
            </a:xfrm>
            <a:custGeom>
              <a:avLst/>
              <a:gdLst/>
              <a:ahLst/>
              <a:cxnLst/>
              <a:rect l="l" t="t" r="r" b="b"/>
              <a:pathLst>
                <a:path w="224154" h="312419">
                  <a:moveTo>
                    <a:pt x="107543" y="8572"/>
                  </a:moveTo>
                  <a:lnTo>
                    <a:pt x="107543" y="3822"/>
                  </a:lnTo>
                  <a:lnTo>
                    <a:pt x="106552" y="2425"/>
                  </a:lnTo>
                  <a:lnTo>
                    <a:pt x="104889" y="1498"/>
                  </a:lnTo>
                  <a:lnTo>
                    <a:pt x="95072" y="0"/>
                  </a:lnTo>
                  <a:lnTo>
                    <a:pt x="93256" y="876"/>
                  </a:lnTo>
                  <a:lnTo>
                    <a:pt x="92036" y="2451"/>
                  </a:lnTo>
                  <a:lnTo>
                    <a:pt x="91236" y="4483"/>
                  </a:lnTo>
                  <a:lnTo>
                    <a:pt x="88709" y="5854"/>
                  </a:lnTo>
                  <a:lnTo>
                    <a:pt x="76619" y="8763"/>
                  </a:lnTo>
                  <a:lnTo>
                    <a:pt x="43141" y="29552"/>
                  </a:lnTo>
                  <a:lnTo>
                    <a:pt x="39090" y="35433"/>
                  </a:lnTo>
                  <a:lnTo>
                    <a:pt x="36296" y="41363"/>
                  </a:lnTo>
                  <a:lnTo>
                    <a:pt x="30111" y="50279"/>
                  </a:lnTo>
                  <a:lnTo>
                    <a:pt x="28320" y="56235"/>
                  </a:lnTo>
                  <a:lnTo>
                    <a:pt x="28841" y="59220"/>
                  </a:lnTo>
                  <a:lnTo>
                    <a:pt x="32067" y="65176"/>
                  </a:lnTo>
                  <a:lnTo>
                    <a:pt x="34328" y="67157"/>
                  </a:lnTo>
                  <a:lnTo>
                    <a:pt x="53860" y="77965"/>
                  </a:lnTo>
                  <a:lnTo>
                    <a:pt x="65735" y="79654"/>
                  </a:lnTo>
                  <a:lnTo>
                    <a:pt x="94767" y="70942"/>
                  </a:lnTo>
                  <a:lnTo>
                    <a:pt x="137032" y="41300"/>
                  </a:lnTo>
                  <a:lnTo>
                    <a:pt x="140563" y="35369"/>
                  </a:lnTo>
                  <a:lnTo>
                    <a:pt x="143395" y="26441"/>
                  </a:lnTo>
                  <a:lnTo>
                    <a:pt x="143395" y="31191"/>
                  </a:lnTo>
                  <a:lnTo>
                    <a:pt x="140741" y="36169"/>
                  </a:lnTo>
                  <a:lnTo>
                    <a:pt x="138633" y="38887"/>
                  </a:lnTo>
                  <a:lnTo>
                    <a:pt x="138226" y="41694"/>
                  </a:lnTo>
                  <a:lnTo>
                    <a:pt x="142519" y="51536"/>
                  </a:lnTo>
                  <a:lnTo>
                    <a:pt x="147891" y="57492"/>
                  </a:lnTo>
                  <a:lnTo>
                    <a:pt x="150367" y="65405"/>
                  </a:lnTo>
                  <a:lnTo>
                    <a:pt x="152463" y="74536"/>
                  </a:lnTo>
                  <a:lnTo>
                    <a:pt x="161924" y="88493"/>
                  </a:lnTo>
                  <a:lnTo>
                    <a:pt x="164706" y="91643"/>
                  </a:lnTo>
                  <a:lnTo>
                    <a:pt x="167805" y="100444"/>
                  </a:lnTo>
                  <a:lnTo>
                    <a:pt x="170179" y="109969"/>
                  </a:lnTo>
                  <a:lnTo>
                    <a:pt x="194259" y="153822"/>
                  </a:lnTo>
                  <a:lnTo>
                    <a:pt x="202171" y="165354"/>
                  </a:lnTo>
                  <a:lnTo>
                    <a:pt x="208000" y="178155"/>
                  </a:lnTo>
                  <a:lnTo>
                    <a:pt x="218452" y="194983"/>
                  </a:lnTo>
                  <a:lnTo>
                    <a:pt x="219316" y="200367"/>
                  </a:lnTo>
                  <a:lnTo>
                    <a:pt x="217779" y="216446"/>
                  </a:lnTo>
                  <a:lnTo>
                    <a:pt x="223850" y="246786"/>
                  </a:lnTo>
                  <a:lnTo>
                    <a:pt x="224027" y="257022"/>
                  </a:lnTo>
                  <a:lnTo>
                    <a:pt x="219290" y="263017"/>
                  </a:lnTo>
                  <a:lnTo>
                    <a:pt x="214299" y="265645"/>
                  </a:lnTo>
                  <a:lnTo>
                    <a:pt x="211569" y="266344"/>
                  </a:lnTo>
                  <a:lnTo>
                    <a:pt x="199047" y="273608"/>
                  </a:lnTo>
                  <a:lnTo>
                    <a:pt x="160769" y="282549"/>
                  </a:lnTo>
                  <a:lnTo>
                    <a:pt x="119265" y="289953"/>
                  </a:lnTo>
                  <a:lnTo>
                    <a:pt x="74714" y="301015"/>
                  </a:lnTo>
                  <a:lnTo>
                    <a:pt x="31673" y="310337"/>
                  </a:lnTo>
                  <a:lnTo>
                    <a:pt x="0" y="31242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1" name="object 3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947414" y="3709415"/>
            <a:ext cx="153925" cy="144779"/>
          </a:xfrm>
          <a:prstGeom prst="rect">
            <a:avLst/>
          </a:prstGeom>
        </p:spPr>
      </p:pic>
      <p:grpSp>
        <p:nvGrpSpPr>
          <p:cNvPr id="32" name="object 32"/>
          <p:cNvGrpSpPr/>
          <p:nvPr/>
        </p:nvGrpSpPr>
        <p:grpSpPr>
          <a:xfrm>
            <a:off x="4794503" y="3709414"/>
            <a:ext cx="192405" cy="100965"/>
            <a:chOff x="4794503" y="3709414"/>
            <a:chExt cx="192405" cy="100965"/>
          </a:xfrm>
        </p:grpSpPr>
        <p:sp>
          <p:nvSpPr>
            <p:cNvPr id="33" name="object 33"/>
            <p:cNvSpPr/>
            <p:nvPr/>
          </p:nvSpPr>
          <p:spPr>
            <a:xfrm>
              <a:off x="4800599" y="3715510"/>
              <a:ext cx="170815" cy="35560"/>
            </a:xfrm>
            <a:custGeom>
              <a:avLst/>
              <a:gdLst/>
              <a:ahLst/>
              <a:cxnLst/>
              <a:rect l="l" t="t" r="r" b="b"/>
              <a:pathLst>
                <a:path w="170814" h="35560">
                  <a:moveTo>
                    <a:pt x="0" y="35052"/>
                  </a:moveTo>
                  <a:lnTo>
                    <a:pt x="4775" y="35052"/>
                  </a:lnTo>
                  <a:lnTo>
                    <a:pt x="9779" y="32461"/>
                  </a:lnTo>
                  <a:lnTo>
                    <a:pt x="12509" y="30403"/>
                  </a:lnTo>
                  <a:lnTo>
                    <a:pt x="20866" y="28117"/>
                  </a:lnTo>
                  <a:lnTo>
                    <a:pt x="36791" y="24231"/>
                  </a:lnTo>
                  <a:lnTo>
                    <a:pt x="71945" y="11176"/>
                  </a:lnTo>
                  <a:lnTo>
                    <a:pt x="113792" y="4254"/>
                  </a:lnTo>
                  <a:lnTo>
                    <a:pt x="154597" y="165"/>
                  </a:lnTo>
                  <a:lnTo>
                    <a:pt x="170688" y="0"/>
                  </a:lnTo>
                </a:path>
              </a:pathLst>
            </a:custGeom>
            <a:ln w="1219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818887" y="3785614"/>
              <a:ext cx="161925" cy="18415"/>
            </a:xfrm>
            <a:custGeom>
              <a:avLst/>
              <a:gdLst/>
              <a:ahLst/>
              <a:cxnLst/>
              <a:rect l="l" t="t" r="r" b="b"/>
              <a:pathLst>
                <a:path w="161925" h="18414">
                  <a:moveTo>
                    <a:pt x="0" y="18287"/>
                  </a:moveTo>
                  <a:lnTo>
                    <a:pt x="40106" y="18287"/>
                  </a:lnTo>
                  <a:lnTo>
                    <a:pt x="57200" y="17271"/>
                  </a:lnTo>
                  <a:lnTo>
                    <a:pt x="93764" y="9994"/>
                  </a:lnTo>
                  <a:lnTo>
                    <a:pt x="123774" y="6603"/>
                  </a:lnTo>
                  <a:lnTo>
                    <a:pt x="161544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/>
          <p:nvPr/>
        </p:nvSpPr>
        <p:spPr>
          <a:xfrm>
            <a:off x="6060945" y="3660647"/>
            <a:ext cx="276225" cy="393700"/>
          </a:xfrm>
          <a:custGeom>
            <a:avLst/>
            <a:gdLst/>
            <a:ahLst/>
            <a:cxnLst/>
            <a:rect l="l" t="t" r="r" b="b"/>
            <a:pathLst>
              <a:path w="276225" h="393700">
                <a:moveTo>
                  <a:pt x="204749" y="0"/>
                </a:moveTo>
                <a:lnTo>
                  <a:pt x="165138" y="990"/>
                </a:lnTo>
                <a:lnTo>
                  <a:pt x="149047" y="7137"/>
                </a:lnTo>
                <a:lnTo>
                  <a:pt x="121805" y="22936"/>
                </a:lnTo>
                <a:lnTo>
                  <a:pt x="99542" y="31051"/>
                </a:lnTo>
                <a:lnTo>
                  <a:pt x="96037" y="34594"/>
                </a:lnTo>
                <a:lnTo>
                  <a:pt x="82384" y="62052"/>
                </a:lnTo>
                <a:lnTo>
                  <a:pt x="80568" y="74371"/>
                </a:lnTo>
                <a:lnTo>
                  <a:pt x="82956" y="80391"/>
                </a:lnTo>
                <a:lnTo>
                  <a:pt x="92544" y="92341"/>
                </a:lnTo>
                <a:lnTo>
                  <a:pt x="98171" y="95656"/>
                </a:lnTo>
                <a:lnTo>
                  <a:pt x="109537" y="97523"/>
                </a:lnTo>
                <a:lnTo>
                  <a:pt x="140868" y="98259"/>
                </a:lnTo>
                <a:lnTo>
                  <a:pt x="173990" y="89204"/>
                </a:lnTo>
                <a:lnTo>
                  <a:pt x="189763" y="77038"/>
                </a:lnTo>
                <a:lnTo>
                  <a:pt x="202984" y="64287"/>
                </a:lnTo>
                <a:lnTo>
                  <a:pt x="203962" y="60680"/>
                </a:lnTo>
                <a:lnTo>
                  <a:pt x="204228" y="58331"/>
                </a:lnTo>
                <a:lnTo>
                  <a:pt x="201879" y="53060"/>
                </a:lnTo>
                <a:lnTo>
                  <a:pt x="198526" y="47421"/>
                </a:lnTo>
                <a:lnTo>
                  <a:pt x="196380" y="35699"/>
                </a:lnTo>
                <a:lnTo>
                  <a:pt x="196202" y="32740"/>
                </a:lnTo>
                <a:lnTo>
                  <a:pt x="195097" y="30759"/>
                </a:lnTo>
                <a:lnTo>
                  <a:pt x="193370" y="29438"/>
                </a:lnTo>
                <a:lnTo>
                  <a:pt x="188214" y="27330"/>
                </a:lnTo>
                <a:lnTo>
                  <a:pt x="187502" y="24396"/>
                </a:lnTo>
                <a:lnTo>
                  <a:pt x="187058" y="19164"/>
                </a:lnTo>
                <a:lnTo>
                  <a:pt x="184353" y="21094"/>
                </a:lnTo>
                <a:lnTo>
                  <a:pt x="178409" y="26479"/>
                </a:lnTo>
                <a:lnTo>
                  <a:pt x="184238" y="33883"/>
                </a:lnTo>
                <a:lnTo>
                  <a:pt x="186588" y="43065"/>
                </a:lnTo>
                <a:lnTo>
                  <a:pt x="192989" y="51498"/>
                </a:lnTo>
                <a:lnTo>
                  <a:pt x="204838" y="92722"/>
                </a:lnTo>
                <a:lnTo>
                  <a:pt x="211594" y="109334"/>
                </a:lnTo>
                <a:lnTo>
                  <a:pt x="217017" y="117436"/>
                </a:lnTo>
                <a:lnTo>
                  <a:pt x="220916" y="137071"/>
                </a:lnTo>
                <a:lnTo>
                  <a:pt x="224980" y="176491"/>
                </a:lnTo>
                <a:lnTo>
                  <a:pt x="229539" y="198589"/>
                </a:lnTo>
                <a:lnTo>
                  <a:pt x="237324" y="239572"/>
                </a:lnTo>
                <a:lnTo>
                  <a:pt x="247904" y="283222"/>
                </a:lnTo>
                <a:lnTo>
                  <a:pt x="253580" y="300939"/>
                </a:lnTo>
                <a:lnTo>
                  <a:pt x="263372" y="318579"/>
                </a:lnTo>
                <a:lnTo>
                  <a:pt x="266954" y="333489"/>
                </a:lnTo>
                <a:lnTo>
                  <a:pt x="273888" y="347916"/>
                </a:lnTo>
                <a:lnTo>
                  <a:pt x="275844" y="361657"/>
                </a:lnTo>
                <a:lnTo>
                  <a:pt x="274891" y="363245"/>
                </a:lnTo>
                <a:lnTo>
                  <a:pt x="273278" y="364299"/>
                </a:lnTo>
                <a:lnTo>
                  <a:pt x="266268" y="365785"/>
                </a:lnTo>
                <a:lnTo>
                  <a:pt x="251129" y="367322"/>
                </a:lnTo>
                <a:lnTo>
                  <a:pt x="228015" y="373468"/>
                </a:lnTo>
                <a:lnTo>
                  <a:pt x="186486" y="375107"/>
                </a:lnTo>
                <a:lnTo>
                  <a:pt x="148615" y="377952"/>
                </a:lnTo>
                <a:lnTo>
                  <a:pt x="108051" y="383032"/>
                </a:lnTo>
                <a:lnTo>
                  <a:pt x="65112" y="391198"/>
                </a:lnTo>
                <a:lnTo>
                  <a:pt x="22542" y="393052"/>
                </a:lnTo>
                <a:lnTo>
                  <a:pt x="6870" y="393192"/>
                </a:lnTo>
                <a:lnTo>
                  <a:pt x="4584" y="392214"/>
                </a:lnTo>
                <a:lnTo>
                  <a:pt x="3060" y="390563"/>
                </a:lnTo>
                <a:lnTo>
                  <a:pt x="0" y="384289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6" name="object 36"/>
          <p:cNvGrpSpPr/>
          <p:nvPr/>
        </p:nvGrpSpPr>
        <p:grpSpPr>
          <a:xfrm>
            <a:off x="2223516" y="3512820"/>
            <a:ext cx="655320" cy="502920"/>
            <a:chOff x="2223516" y="3512820"/>
            <a:chExt cx="655320" cy="502920"/>
          </a:xfrm>
        </p:grpSpPr>
        <p:sp>
          <p:nvSpPr>
            <p:cNvPr id="37" name="object 37"/>
            <p:cNvSpPr/>
            <p:nvPr/>
          </p:nvSpPr>
          <p:spPr>
            <a:xfrm>
              <a:off x="2229612" y="3700270"/>
              <a:ext cx="196850" cy="247015"/>
            </a:xfrm>
            <a:custGeom>
              <a:avLst/>
              <a:gdLst/>
              <a:ahLst/>
              <a:cxnLst/>
              <a:rect l="l" t="t" r="r" b="b"/>
              <a:pathLst>
                <a:path w="196850" h="247014">
                  <a:moveTo>
                    <a:pt x="0" y="31711"/>
                  </a:moveTo>
                  <a:lnTo>
                    <a:pt x="4749" y="36474"/>
                  </a:lnTo>
                  <a:lnTo>
                    <a:pt x="7073" y="41465"/>
                  </a:lnTo>
                  <a:lnTo>
                    <a:pt x="11531" y="74701"/>
                  </a:lnTo>
                  <a:lnTo>
                    <a:pt x="15062" y="82702"/>
                  </a:lnTo>
                  <a:lnTo>
                    <a:pt x="17627" y="121856"/>
                  </a:lnTo>
                  <a:lnTo>
                    <a:pt x="17856" y="166077"/>
                  </a:lnTo>
                  <a:lnTo>
                    <a:pt x="17868" y="208064"/>
                  </a:lnTo>
                  <a:lnTo>
                    <a:pt x="17868" y="231457"/>
                  </a:lnTo>
                  <a:lnTo>
                    <a:pt x="15227" y="237731"/>
                  </a:lnTo>
                  <a:lnTo>
                    <a:pt x="10172" y="245122"/>
                  </a:lnTo>
                  <a:lnTo>
                    <a:pt x="10756" y="245719"/>
                  </a:lnTo>
                  <a:lnTo>
                    <a:pt x="14046" y="246392"/>
                  </a:lnTo>
                  <a:lnTo>
                    <a:pt x="14325" y="246583"/>
                  </a:lnTo>
                  <a:lnTo>
                    <a:pt x="12001" y="246773"/>
                  </a:lnTo>
                  <a:lnTo>
                    <a:pt x="17856" y="198145"/>
                  </a:lnTo>
                  <a:lnTo>
                    <a:pt x="17868" y="154546"/>
                  </a:lnTo>
                  <a:lnTo>
                    <a:pt x="18859" y="113055"/>
                  </a:lnTo>
                  <a:lnTo>
                    <a:pt x="25984" y="73875"/>
                  </a:lnTo>
                  <a:lnTo>
                    <a:pt x="27559" y="55714"/>
                  </a:lnTo>
                  <a:lnTo>
                    <a:pt x="35890" y="26924"/>
                  </a:lnTo>
                  <a:lnTo>
                    <a:pt x="42646" y="14008"/>
                  </a:lnTo>
                  <a:lnTo>
                    <a:pt x="44284" y="6629"/>
                  </a:lnTo>
                  <a:lnTo>
                    <a:pt x="49301" y="584"/>
                  </a:lnTo>
                  <a:lnTo>
                    <a:pt x="50736" y="0"/>
                  </a:lnTo>
                  <a:lnTo>
                    <a:pt x="51701" y="609"/>
                  </a:lnTo>
                  <a:lnTo>
                    <a:pt x="53238" y="3975"/>
                  </a:lnTo>
                  <a:lnTo>
                    <a:pt x="66027" y="17221"/>
                  </a:lnTo>
                  <a:lnTo>
                    <a:pt x="69062" y="25603"/>
                  </a:lnTo>
                  <a:lnTo>
                    <a:pt x="71399" y="34975"/>
                  </a:lnTo>
                  <a:lnTo>
                    <a:pt x="77304" y="46850"/>
                  </a:lnTo>
                  <a:lnTo>
                    <a:pt x="87312" y="88366"/>
                  </a:lnTo>
                  <a:lnTo>
                    <a:pt x="89179" y="129819"/>
                  </a:lnTo>
                  <a:lnTo>
                    <a:pt x="89357" y="172173"/>
                  </a:lnTo>
                  <a:lnTo>
                    <a:pt x="89357" y="185369"/>
                  </a:lnTo>
                  <a:lnTo>
                    <a:pt x="86715" y="192341"/>
                  </a:lnTo>
                  <a:lnTo>
                    <a:pt x="84620" y="195592"/>
                  </a:lnTo>
                  <a:lnTo>
                    <a:pt x="84213" y="198755"/>
                  </a:lnTo>
                  <a:lnTo>
                    <a:pt x="89344" y="211023"/>
                  </a:lnTo>
                  <a:lnTo>
                    <a:pt x="89357" y="190855"/>
                  </a:lnTo>
                  <a:lnTo>
                    <a:pt x="92011" y="184480"/>
                  </a:lnTo>
                  <a:lnTo>
                    <a:pt x="94107" y="181381"/>
                  </a:lnTo>
                  <a:lnTo>
                    <a:pt x="97751" y="152057"/>
                  </a:lnTo>
                  <a:lnTo>
                    <a:pt x="100787" y="135128"/>
                  </a:lnTo>
                  <a:lnTo>
                    <a:pt x="109308" y="94907"/>
                  </a:lnTo>
                  <a:lnTo>
                    <a:pt x="128206" y="52666"/>
                  </a:lnTo>
                  <a:lnTo>
                    <a:pt x="150520" y="31915"/>
                  </a:lnTo>
                  <a:lnTo>
                    <a:pt x="159486" y="39446"/>
                  </a:lnTo>
                  <a:lnTo>
                    <a:pt x="160820" y="82804"/>
                  </a:lnTo>
                  <a:lnTo>
                    <a:pt x="158203" y="115112"/>
                  </a:lnTo>
                  <a:lnTo>
                    <a:pt x="152285" y="158115"/>
                  </a:lnTo>
                  <a:lnTo>
                    <a:pt x="154724" y="165277"/>
                  </a:lnTo>
                  <a:lnTo>
                    <a:pt x="158127" y="171780"/>
                  </a:lnTo>
                  <a:lnTo>
                    <a:pt x="160489" y="182333"/>
                  </a:lnTo>
                  <a:lnTo>
                    <a:pt x="161607" y="182943"/>
                  </a:lnTo>
                  <a:lnTo>
                    <a:pt x="173253" y="183997"/>
                  </a:lnTo>
                  <a:lnTo>
                    <a:pt x="178943" y="181432"/>
                  </a:lnTo>
                  <a:lnTo>
                    <a:pt x="196596" y="166230"/>
                  </a:lnTo>
                </a:path>
              </a:pathLst>
            </a:custGeom>
            <a:ln w="1219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46016" y="3744465"/>
              <a:ext cx="111251" cy="155447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2595372" y="3589020"/>
              <a:ext cx="36830" cy="304800"/>
            </a:xfrm>
            <a:custGeom>
              <a:avLst/>
              <a:gdLst/>
              <a:ahLst/>
              <a:cxnLst/>
              <a:rect l="l" t="t" r="r" b="b"/>
              <a:pathLst>
                <a:path w="36830" h="304800">
                  <a:moveTo>
                    <a:pt x="0" y="0"/>
                  </a:moveTo>
                  <a:lnTo>
                    <a:pt x="1016" y="31165"/>
                  </a:lnTo>
                  <a:lnTo>
                    <a:pt x="7874" y="59931"/>
                  </a:lnTo>
                  <a:lnTo>
                    <a:pt x="8978" y="99415"/>
                  </a:lnTo>
                  <a:lnTo>
                    <a:pt x="6388" y="125742"/>
                  </a:lnTo>
                  <a:lnTo>
                    <a:pt x="1257" y="161417"/>
                  </a:lnTo>
                  <a:lnTo>
                    <a:pt x="254" y="203390"/>
                  </a:lnTo>
                  <a:lnTo>
                    <a:pt x="2755" y="238836"/>
                  </a:lnTo>
                  <a:lnTo>
                    <a:pt x="11290" y="274967"/>
                  </a:lnTo>
                  <a:lnTo>
                    <a:pt x="15176" y="282575"/>
                  </a:lnTo>
                  <a:lnTo>
                    <a:pt x="18376" y="292455"/>
                  </a:lnTo>
                  <a:lnTo>
                    <a:pt x="22733" y="298653"/>
                  </a:lnTo>
                  <a:lnTo>
                    <a:pt x="28054" y="302069"/>
                  </a:lnTo>
                  <a:lnTo>
                    <a:pt x="36576" y="30480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250946" y="3518916"/>
              <a:ext cx="622300" cy="490855"/>
            </a:xfrm>
            <a:custGeom>
              <a:avLst/>
              <a:gdLst/>
              <a:ahLst/>
              <a:cxnLst/>
              <a:rect l="l" t="t" r="r" b="b"/>
              <a:pathLst>
                <a:path w="622300" h="490854">
                  <a:moveTo>
                    <a:pt x="621792" y="0"/>
                  </a:moveTo>
                  <a:lnTo>
                    <a:pt x="583311" y="35737"/>
                  </a:lnTo>
                  <a:lnTo>
                    <a:pt x="544131" y="61252"/>
                  </a:lnTo>
                  <a:lnTo>
                    <a:pt x="503745" y="95326"/>
                  </a:lnTo>
                  <a:lnTo>
                    <a:pt x="468414" y="119989"/>
                  </a:lnTo>
                  <a:lnTo>
                    <a:pt x="424192" y="152463"/>
                  </a:lnTo>
                  <a:lnTo>
                    <a:pt x="389013" y="178676"/>
                  </a:lnTo>
                  <a:lnTo>
                    <a:pt x="353428" y="205282"/>
                  </a:lnTo>
                  <a:lnTo>
                    <a:pt x="315061" y="234645"/>
                  </a:lnTo>
                  <a:lnTo>
                    <a:pt x="274866" y="265811"/>
                  </a:lnTo>
                  <a:lnTo>
                    <a:pt x="237794" y="293890"/>
                  </a:lnTo>
                  <a:lnTo>
                    <a:pt x="201625" y="323684"/>
                  </a:lnTo>
                  <a:lnTo>
                    <a:pt x="165747" y="352336"/>
                  </a:lnTo>
                  <a:lnTo>
                    <a:pt x="122758" y="379780"/>
                  </a:lnTo>
                  <a:lnTo>
                    <a:pt x="79146" y="417372"/>
                  </a:lnTo>
                  <a:lnTo>
                    <a:pt x="34823" y="457771"/>
                  </a:lnTo>
                  <a:lnTo>
                    <a:pt x="12090" y="475437"/>
                  </a:lnTo>
                  <a:lnTo>
                    <a:pt x="8001" y="481622"/>
                  </a:lnTo>
                  <a:lnTo>
                    <a:pt x="6908" y="484657"/>
                  </a:lnTo>
                  <a:lnTo>
                    <a:pt x="5181" y="486676"/>
                  </a:lnTo>
                  <a:lnTo>
                    <a:pt x="0" y="489521"/>
                  </a:lnTo>
                  <a:lnTo>
                    <a:pt x="584" y="489927"/>
                  </a:lnTo>
                  <a:lnTo>
                    <a:pt x="4724" y="490728"/>
                  </a:lnTo>
                </a:path>
              </a:pathLst>
            </a:custGeom>
            <a:ln w="12192">
              <a:solidFill>
                <a:srgbClr val="0093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3392423" y="3521962"/>
            <a:ext cx="1129665" cy="672465"/>
            <a:chOff x="3392423" y="3521962"/>
            <a:chExt cx="1129665" cy="672465"/>
          </a:xfrm>
        </p:grpSpPr>
        <p:pic>
          <p:nvPicPr>
            <p:cNvPr id="42" name="object 4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983734" y="3521962"/>
              <a:ext cx="144780" cy="207264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3398519" y="3777993"/>
              <a:ext cx="1117600" cy="70485"/>
            </a:xfrm>
            <a:custGeom>
              <a:avLst/>
              <a:gdLst/>
              <a:ahLst/>
              <a:cxnLst/>
              <a:rect l="l" t="t" r="r" b="b"/>
              <a:pathLst>
                <a:path w="1117600" h="70485">
                  <a:moveTo>
                    <a:pt x="0" y="52590"/>
                  </a:moveTo>
                  <a:lnTo>
                    <a:pt x="29159" y="59524"/>
                  </a:lnTo>
                  <a:lnTo>
                    <a:pt x="72796" y="67132"/>
                  </a:lnTo>
                  <a:lnTo>
                    <a:pt x="117030" y="69532"/>
                  </a:lnTo>
                  <a:lnTo>
                    <a:pt x="152171" y="69938"/>
                  </a:lnTo>
                  <a:lnTo>
                    <a:pt x="190398" y="70065"/>
                  </a:lnTo>
                  <a:lnTo>
                    <a:pt x="233159" y="70103"/>
                  </a:lnTo>
                  <a:lnTo>
                    <a:pt x="277279" y="67513"/>
                  </a:lnTo>
                  <a:lnTo>
                    <a:pt x="307924" y="63118"/>
                  </a:lnTo>
                  <a:lnTo>
                    <a:pt x="341414" y="57924"/>
                  </a:lnTo>
                  <a:lnTo>
                    <a:pt x="378790" y="54952"/>
                  </a:lnTo>
                  <a:lnTo>
                    <a:pt x="417588" y="52666"/>
                  </a:lnTo>
                  <a:lnTo>
                    <a:pt x="454685" y="48399"/>
                  </a:lnTo>
                  <a:lnTo>
                    <a:pt x="493687" y="43268"/>
                  </a:lnTo>
                  <a:lnTo>
                    <a:pt x="535178" y="37731"/>
                  </a:lnTo>
                  <a:lnTo>
                    <a:pt x="557364" y="34899"/>
                  </a:lnTo>
                  <a:lnTo>
                    <a:pt x="580097" y="32029"/>
                  </a:lnTo>
                  <a:lnTo>
                    <a:pt x="623900" y="26250"/>
                  </a:lnTo>
                  <a:lnTo>
                    <a:pt x="665543" y="20434"/>
                  </a:lnTo>
                  <a:lnTo>
                    <a:pt x="703910" y="14604"/>
                  </a:lnTo>
                  <a:lnTo>
                    <a:pt x="743470" y="11353"/>
                  </a:lnTo>
                  <a:lnTo>
                    <a:pt x="784212" y="8940"/>
                  </a:lnTo>
                  <a:lnTo>
                    <a:pt x="825500" y="4622"/>
                  </a:lnTo>
                  <a:lnTo>
                    <a:pt x="864362" y="2057"/>
                  </a:lnTo>
                  <a:lnTo>
                    <a:pt x="933119" y="406"/>
                  </a:lnTo>
                  <a:lnTo>
                    <a:pt x="994511" y="76"/>
                  </a:lnTo>
                  <a:lnTo>
                    <a:pt x="1038517" y="25"/>
                  </a:lnTo>
                  <a:lnTo>
                    <a:pt x="1076159" y="12"/>
                  </a:lnTo>
                  <a:lnTo>
                    <a:pt x="1117092" y="0"/>
                  </a:lnTo>
                </a:path>
              </a:pathLst>
            </a:custGeom>
            <a:ln w="1219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015739" y="3919723"/>
              <a:ext cx="321945" cy="152400"/>
            </a:xfrm>
            <a:custGeom>
              <a:avLst/>
              <a:gdLst/>
              <a:ahLst/>
              <a:cxnLst/>
              <a:rect l="l" t="t" r="r" b="b"/>
              <a:pathLst>
                <a:path w="321945" h="152400">
                  <a:moveTo>
                    <a:pt x="0" y="8991"/>
                  </a:moveTo>
                  <a:lnTo>
                    <a:pt x="0" y="53543"/>
                  </a:lnTo>
                  <a:lnTo>
                    <a:pt x="0" y="97269"/>
                  </a:lnTo>
                  <a:lnTo>
                    <a:pt x="0" y="142011"/>
                  </a:lnTo>
                  <a:lnTo>
                    <a:pt x="0" y="152399"/>
                  </a:lnTo>
                  <a:lnTo>
                    <a:pt x="0" y="147904"/>
                  </a:lnTo>
                  <a:lnTo>
                    <a:pt x="990" y="146532"/>
                  </a:lnTo>
                  <a:lnTo>
                    <a:pt x="4737" y="145008"/>
                  </a:lnTo>
                  <a:lnTo>
                    <a:pt x="6134" y="143611"/>
                  </a:lnTo>
                  <a:lnTo>
                    <a:pt x="7696" y="139382"/>
                  </a:lnTo>
                  <a:lnTo>
                    <a:pt x="8928" y="97104"/>
                  </a:lnTo>
                  <a:lnTo>
                    <a:pt x="8928" y="87248"/>
                  </a:lnTo>
                  <a:lnTo>
                    <a:pt x="11582" y="81051"/>
                  </a:lnTo>
                  <a:lnTo>
                    <a:pt x="15074" y="74968"/>
                  </a:lnTo>
                  <a:lnTo>
                    <a:pt x="17310" y="62928"/>
                  </a:lnTo>
                  <a:lnTo>
                    <a:pt x="17754" y="55702"/>
                  </a:lnTo>
                  <a:lnTo>
                    <a:pt x="25539" y="46342"/>
                  </a:lnTo>
                  <a:lnTo>
                    <a:pt x="28892" y="45567"/>
                  </a:lnTo>
                  <a:lnTo>
                    <a:pt x="48044" y="44945"/>
                  </a:lnTo>
                  <a:lnTo>
                    <a:pt x="49898" y="45948"/>
                  </a:lnTo>
                  <a:lnTo>
                    <a:pt x="51130" y="47612"/>
                  </a:lnTo>
                  <a:lnTo>
                    <a:pt x="53492" y="52120"/>
                  </a:lnTo>
                  <a:lnTo>
                    <a:pt x="61137" y="61290"/>
                  </a:lnTo>
                  <a:lnTo>
                    <a:pt x="63246" y="69773"/>
                  </a:lnTo>
                  <a:lnTo>
                    <a:pt x="68580" y="78143"/>
                  </a:lnTo>
                  <a:lnTo>
                    <a:pt x="70891" y="89928"/>
                  </a:lnTo>
                  <a:lnTo>
                    <a:pt x="71081" y="92900"/>
                  </a:lnTo>
                  <a:lnTo>
                    <a:pt x="70218" y="94894"/>
                  </a:lnTo>
                  <a:lnTo>
                    <a:pt x="68643" y="96215"/>
                  </a:lnTo>
                  <a:lnTo>
                    <a:pt x="66611" y="97091"/>
                  </a:lnTo>
                  <a:lnTo>
                    <a:pt x="65239" y="98678"/>
                  </a:lnTo>
                  <a:lnTo>
                    <a:pt x="62890" y="106451"/>
                  </a:lnTo>
                  <a:lnTo>
                    <a:pt x="71348" y="116712"/>
                  </a:lnTo>
                  <a:lnTo>
                    <a:pt x="71424" y="112026"/>
                  </a:lnTo>
                  <a:lnTo>
                    <a:pt x="74091" y="107048"/>
                  </a:lnTo>
                  <a:lnTo>
                    <a:pt x="84759" y="89801"/>
                  </a:lnTo>
                  <a:lnTo>
                    <a:pt x="91363" y="72288"/>
                  </a:lnTo>
                  <a:lnTo>
                    <a:pt x="121335" y="29794"/>
                  </a:lnTo>
                  <a:lnTo>
                    <a:pt x="124561" y="19735"/>
                  </a:lnTo>
                  <a:lnTo>
                    <a:pt x="132702" y="10388"/>
                  </a:lnTo>
                  <a:lnTo>
                    <a:pt x="136067" y="9613"/>
                  </a:lnTo>
                  <a:lnTo>
                    <a:pt x="138341" y="9410"/>
                  </a:lnTo>
                  <a:lnTo>
                    <a:pt x="139865" y="10261"/>
                  </a:lnTo>
                  <a:lnTo>
                    <a:pt x="140881" y="11836"/>
                  </a:lnTo>
                  <a:lnTo>
                    <a:pt x="141566" y="13881"/>
                  </a:lnTo>
                  <a:lnTo>
                    <a:pt x="143002" y="15252"/>
                  </a:lnTo>
                  <a:lnTo>
                    <a:pt x="151942" y="18732"/>
                  </a:lnTo>
                  <a:lnTo>
                    <a:pt x="156184" y="22644"/>
                  </a:lnTo>
                  <a:lnTo>
                    <a:pt x="158737" y="27711"/>
                  </a:lnTo>
                  <a:lnTo>
                    <a:pt x="159423" y="30454"/>
                  </a:lnTo>
                  <a:lnTo>
                    <a:pt x="160870" y="32283"/>
                  </a:lnTo>
                  <a:lnTo>
                    <a:pt x="165125" y="34328"/>
                  </a:lnTo>
                  <a:lnTo>
                    <a:pt x="166649" y="35864"/>
                  </a:lnTo>
                  <a:lnTo>
                    <a:pt x="168351" y="40246"/>
                  </a:lnTo>
                  <a:lnTo>
                    <a:pt x="169316" y="48323"/>
                  </a:lnTo>
                  <a:lnTo>
                    <a:pt x="170434" y="50190"/>
                  </a:lnTo>
                  <a:lnTo>
                    <a:pt x="172186" y="51434"/>
                  </a:lnTo>
                  <a:lnTo>
                    <a:pt x="174332" y="52260"/>
                  </a:lnTo>
                  <a:lnTo>
                    <a:pt x="175780" y="53822"/>
                  </a:lnTo>
                  <a:lnTo>
                    <a:pt x="177368" y="58204"/>
                  </a:lnTo>
                  <a:lnTo>
                    <a:pt x="178790" y="59778"/>
                  </a:lnTo>
                  <a:lnTo>
                    <a:pt x="183007" y="61518"/>
                  </a:lnTo>
                  <a:lnTo>
                    <a:pt x="208457" y="62877"/>
                  </a:lnTo>
                  <a:lnTo>
                    <a:pt x="214388" y="60236"/>
                  </a:lnTo>
                  <a:lnTo>
                    <a:pt x="217360" y="58127"/>
                  </a:lnTo>
                  <a:lnTo>
                    <a:pt x="239318" y="51815"/>
                  </a:lnTo>
                  <a:lnTo>
                    <a:pt x="267919" y="29578"/>
                  </a:lnTo>
                  <a:lnTo>
                    <a:pt x="276860" y="26974"/>
                  </a:lnTo>
                  <a:lnTo>
                    <a:pt x="272148" y="26974"/>
                  </a:lnTo>
                  <a:lnTo>
                    <a:pt x="267182" y="29629"/>
                  </a:lnTo>
                  <a:lnTo>
                    <a:pt x="264464" y="31737"/>
                  </a:lnTo>
                  <a:lnTo>
                    <a:pt x="261454" y="36741"/>
                  </a:lnTo>
                  <a:lnTo>
                    <a:pt x="259118" y="42290"/>
                  </a:lnTo>
                  <a:lnTo>
                    <a:pt x="253225" y="51028"/>
                  </a:lnTo>
                  <a:lnTo>
                    <a:pt x="251028" y="59943"/>
                  </a:lnTo>
                  <a:lnTo>
                    <a:pt x="250113" y="85128"/>
                  </a:lnTo>
                  <a:lnTo>
                    <a:pt x="252755" y="90436"/>
                  </a:lnTo>
                  <a:lnTo>
                    <a:pt x="257797" y="97193"/>
                  </a:lnTo>
                  <a:lnTo>
                    <a:pt x="261137" y="98120"/>
                  </a:lnTo>
                  <a:lnTo>
                    <a:pt x="271360" y="98717"/>
                  </a:lnTo>
                  <a:lnTo>
                    <a:pt x="277088" y="96138"/>
                  </a:lnTo>
                  <a:lnTo>
                    <a:pt x="282943" y="92659"/>
                  </a:lnTo>
                  <a:lnTo>
                    <a:pt x="291820" y="89700"/>
                  </a:lnTo>
                  <a:lnTo>
                    <a:pt x="300736" y="83946"/>
                  </a:lnTo>
                  <a:lnTo>
                    <a:pt x="309664" y="80797"/>
                  </a:lnTo>
                  <a:lnTo>
                    <a:pt x="315607" y="76517"/>
                  </a:lnTo>
                  <a:lnTo>
                    <a:pt x="318922" y="71297"/>
                  </a:lnTo>
                  <a:lnTo>
                    <a:pt x="321043" y="59804"/>
                  </a:lnTo>
                  <a:lnTo>
                    <a:pt x="321564" y="32588"/>
                  </a:lnTo>
                  <a:lnTo>
                    <a:pt x="318922" y="26796"/>
                  </a:lnTo>
                  <a:lnTo>
                    <a:pt x="316826" y="23863"/>
                  </a:lnTo>
                  <a:lnTo>
                    <a:pt x="311848" y="20586"/>
                  </a:lnTo>
                  <a:lnTo>
                    <a:pt x="309130" y="19723"/>
                  </a:lnTo>
                  <a:lnTo>
                    <a:pt x="307327" y="18135"/>
                  </a:lnTo>
                  <a:lnTo>
                    <a:pt x="305308" y="13728"/>
                  </a:lnTo>
                  <a:lnTo>
                    <a:pt x="303784" y="12141"/>
                  </a:lnTo>
                  <a:lnTo>
                    <a:pt x="299440" y="10388"/>
                  </a:lnTo>
                  <a:lnTo>
                    <a:pt x="276910" y="8991"/>
                  </a:lnTo>
                  <a:lnTo>
                    <a:pt x="281647" y="8991"/>
                  </a:lnTo>
                  <a:lnTo>
                    <a:pt x="283044" y="7988"/>
                  </a:lnTo>
                  <a:lnTo>
                    <a:pt x="283972" y="6324"/>
                  </a:lnTo>
                  <a:lnTo>
                    <a:pt x="285838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381499" y="3848099"/>
              <a:ext cx="18415" cy="170815"/>
            </a:xfrm>
            <a:custGeom>
              <a:avLst/>
              <a:gdLst/>
              <a:ahLst/>
              <a:cxnLst/>
              <a:rect l="l" t="t" r="r" b="b"/>
              <a:pathLst>
                <a:path w="18414" h="170814">
                  <a:moveTo>
                    <a:pt x="0" y="0"/>
                  </a:moveTo>
                  <a:lnTo>
                    <a:pt x="0" y="7734"/>
                  </a:lnTo>
                  <a:lnTo>
                    <a:pt x="4851" y="13385"/>
                  </a:lnTo>
                  <a:lnTo>
                    <a:pt x="7238" y="21247"/>
                  </a:lnTo>
                  <a:lnTo>
                    <a:pt x="9105" y="64528"/>
                  </a:lnTo>
                  <a:lnTo>
                    <a:pt x="9144" y="109143"/>
                  </a:lnTo>
                  <a:lnTo>
                    <a:pt x="9144" y="154051"/>
                  </a:lnTo>
                  <a:lnTo>
                    <a:pt x="11849" y="160959"/>
                  </a:lnTo>
                  <a:lnTo>
                    <a:pt x="18288" y="170688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992878" y="3803903"/>
              <a:ext cx="469900" cy="384175"/>
            </a:xfrm>
            <a:custGeom>
              <a:avLst/>
              <a:gdLst/>
              <a:ahLst/>
              <a:cxnLst/>
              <a:rect l="l" t="t" r="r" b="b"/>
              <a:pathLst>
                <a:path w="469900" h="384175">
                  <a:moveTo>
                    <a:pt x="469391" y="0"/>
                  </a:moveTo>
                  <a:lnTo>
                    <a:pt x="464642" y="0"/>
                  </a:lnTo>
                  <a:lnTo>
                    <a:pt x="437349" y="9093"/>
                  </a:lnTo>
                  <a:lnTo>
                    <a:pt x="417080" y="25996"/>
                  </a:lnTo>
                  <a:lnTo>
                    <a:pt x="376758" y="63157"/>
                  </a:lnTo>
                  <a:lnTo>
                    <a:pt x="334911" y="99504"/>
                  </a:lnTo>
                  <a:lnTo>
                    <a:pt x="296862" y="134213"/>
                  </a:lnTo>
                  <a:lnTo>
                    <a:pt x="263042" y="160832"/>
                  </a:lnTo>
                  <a:lnTo>
                    <a:pt x="227863" y="187579"/>
                  </a:lnTo>
                  <a:lnTo>
                    <a:pt x="192290" y="214363"/>
                  </a:lnTo>
                  <a:lnTo>
                    <a:pt x="149428" y="250075"/>
                  </a:lnTo>
                  <a:lnTo>
                    <a:pt x="106133" y="279666"/>
                  </a:lnTo>
                  <a:lnTo>
                    <a:pt x="63474" y="317157"/>
                  </a:lnTo>
                  <a:lnTo>
                    <a:pt x="20713" y="354012"/>
                  </a:lnTo>
                  <a:lnTo>
                    <a:pt x="634" y="378917"/>
                  </a:lnTo>
                  <a:lnTo>
                    <a:pt x="0" y="380631"/>
                  </a:lnTo>
                  <a:lnTo>
                    <a:pt x="571" y="381762"/>
                  </a:lnTo>
                  <a:lnTo>
                    <a:pt x="4698" y="384048"/>
                  </a:lnTo>
                </a:path>
              </a:pathLst>
            </a:custGeom>
            <a:ln w="12192">
              <a:solidFill>
                <a:srgbClr val="0093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4875276" y="5003291"/>
            <a:ext cx="165100" cy="83820"/>
            <a:chOff x="4875276" y="5003291"/>
            <a:chExt cx="165100" cy="83820"/>
          </a:xfrm>
        </p:grpSpPr>
        <p:sp>
          <p:nvSpPr>
            <p:cNvPr id="48" name="object 48"/>
            <p:cNvSpPr/>
            <p:nvPr/>
          </p:nvSpPr>
          <p:spPr>
            <a:xfrm>
              <a:off x="4881372" y="5009387"/>
              <a:ext cx="134620" cy="18415"/>
            </a:xfrm>
            <a:custGeom>
              <a:avLst/>
              <a:gdLst/>
              <a:ahLst/>
              <a:cxnLst/>
              <a:rect l="l" t="t" r="r" b="b"/>
              <a:pathLst>
                <a:path w="134620" h="18414">
                  <a:moveTo>
                    <a:pt x="0" y="0"/>
                  </a:moveTo>
                  <a:lnTo>
                    <a:pt x="0" y="8763"/>
                  </a:lnTo>
                  <a:lnTo>
                    <a:pt x="34594" y="9144"/>
                  </a:lnTo>
                  <a:lnTo>
                    <a:pt x="42862" y="6438"/>
                  </a:lnTo>
                  <a:lnTo>
                    <a:pt x="46456" y="4292"/>
                  </a:lnTo>
                  <a:lnTo>
                    <a:pt x="50838" y="3873"/>
                  </a:lnTo>
                  <a:lnTo>
                    <a:pt x="94272" y="8966"/>
                  </a:lnTo>
                  <a:lnTo>
                    <a:pt x="119164" y="9131"/>
                  </a:lnTo>
                  <a:lnTo>
                    <a:pt x="121170" y="10160"/>
                  </a:lnTo>
                  <a:lnTo>
                    <a:pt x="122504" y="11849"/>
                  </a:lnTo>
                  <a:lnTo>
                    <a:pt x="123393" y="13995"/>
                  </a:lnTo>
                  <a:lnTo>
                    <a:pt x="124980" y="15430"/>
                  </a:lnTo>
                  <a:lnTo>
                    <a:pt x="134112" y="18288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925568" y="5071871"/>
              <a:ext cx="108585" cy="9525"/>
            </a:xfrm>
            <a:custGeom>
              <a:avLst/>
              <a:gdLst/>
              <a:ahLst/>
              <a:cxnLst/>
              <a:rect l="l" t="t" r="r" b="b"/>
              <a:pathLst>
                <a:path w="108585" h="9525">
                  <a:moveTo>
                    <a:pt x="0" y="0"/>
                  </a:moveTo>
                  <a:lnTo>
                    <a:pt x="0" y="8763"/>
                  </a:lnTo>
                  <a:lnTo>
                    <a:pt x="26238" y="9144"/>
                  </a:lnTo>
                  <a:lnTo>
                    <a:pt x="34378" y="6438"/>
                  </a:lnTo>
                  <a:lnTo>
                    <a:pt x="42329" y="2857"/>
                  </a:lnTo>
                  <a:lnTo>
                    <a:pt x="85077" y="76"/>
                  </a:lnTo>
                  <a:lnTo>
                    <a:pt x="108204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/>
          <p:nvPr/>
        </p:nvSpPr>
        <p:spPr>
          <a:xfrm>
            <a:off x="6140193" y="4600950"/>
            <a:ext cx="643255" cy="399415"/>
          </a:xfrm>
          <a:custGeom>
            <a:avLst/>
            <a:gdLst/>
            <a:ahLst/>
            <a:cxnLst/>
            <a:rect l="l" t="t" r="r" b="b"/>
            <a:pathLst>
              <a:path w="643254" h="399414">
                <a:moveTo>
                  <a:pt x="8902" y="247967"/>
                </a:moveTo>
                <a:lnTo>
                  <a:pt x="0" y="247967"/>
                </a:lnTo>
                <a:lnTo>
                  <a:pt x="7658" y="247967"/>
                </a:lnTo>
                <a:lnTo>
                  <a:pt x="13284" y="252704"/>
                </a:lnTo>
                <a:lnTo>
                  <a:pt x="15811" y="257683"/>
                </a:lnTo>
                <a:lnTo>
                  <a:pt x="16484" y="260388"/>
                </a:lnTo>
                <a:lnTo>
                  <a:pt x="23710" y="272859"/>
                </a:lnTo>
                <a:lnTo>
                  <a:pt x="26847" y="286854"/>
                </a:lnTo>
                <a:lnTo>
                  <a:pt x="33655" y="300977"/>
                </a:lnTo>
                <a:lnTo>
                  <a:pt x="35648" y="343725"/>
                </a:lnTo>
                <a:lnTo>
                  <a:pt x="35699" y="387959"/>
                </a:lnTo>
                <a:lnTo>
                  <a:pt x="35699" y="399288"/>
                </a:lnTo>
                <a:lnTo>
                  <a:pt x="35699" y="378714"/>
                </a:lnTo>
                <a:lnTo>
                  <a:pt x="38354" y="372859"/>
                </a:lnTo>
                <a:lnTo>
                  <a:pt x="40449" y="369900"/>
                </a:lnTo>
                <a:lnTo>
                  <a:pt x="43395" y="356273"/>
                </a:lnTo>
                <a:lnTo>
                  <a:pt x="47117" y="328066"/>
                </a:lnTo>
                <a:lnTo>
                  <a:pt x="51650" y="310375"/>
                </a:lnTo>
                <a:lnTo>
                  <a:pt x="53454" y="268795"/>
                </a:lnTo>
                <a:lnTo>
                  <a:pt x="56159" y="259537"/>
                </a:lnTo>
                <a:lnTo>
                  <a:pt x="59677" y="252120"/>
                </a:lnTo>
                <a:lnTo>
                  <a:pt x="62395" y="231927"/>
                </a:lnTo>
                <a:lnTo>
                  <a:pt x="62496" y="221602"/>
                </a:lnTo>
                <a:lnTo>
                  <a:pt x="67246" y="226047"/>
                </a:lnTo>
                <a:lnTo>
                  <a:pt x="69570" y="230949"/>
                </a:lnTo>
                <a:lnTo>
                  <a:pt x="70192" y="233654"/>
                </a:lnTo>
                <a:lnTo>
                  <a:pt x="78333" y="248043"/>
                </a:lnTo>
                <a:lnTo>
                  <a:pt x="79019" y="250990"/>
                </a:lnTo>
                <a:lnTo>
                  <a:pt x="84709" y="259880"/>
                </a:lnTo>
                <a:lnTo>
                  <a:pt x="94526" y="271767"/>
                </a:lnTo>
                <a:lnTo>
                  <a:pt x="100152" y="283667"/>
                </a:lnTo>
                <a:lnTo>
                  <a:pt x="102489" y="286651"/>
                </a:lnTo>
                <a:lnTo>
                  <a:pt x="105079" y="295236"/>
                </a:lnTo>
                <a:lnTo>
                  <a:pt x="107886" y="315569"/>
                </a:lnTo>
                <a:lnTo>
                  <a:pt x="114173" y="328142"/>
                </a:lnTo>
                <a:lnTo>
                  <a:pt x="116065" y="353314"/>
                </a:lnTo>
                <a:lnTo>
                  <a:pt x="124663" y="363588"/>
                </a:lnTo>
                <a:lnTo>
                  <a:pt x="129667" y="359143"/>
                </a:lnTo>
                <a:lnTo>
                  <a:pt x="132054" y="354241"/>
                </a:lnTo>
                <a:lnTo>
                  <a:pt x="138328" y="338277"/>
                </a:lnTo>
                <a:lnTo>
                  <a:pt x="148132" y="322148"/>
                </a:lnTo>
                <a:lnTo>
                  <a:pt x="154254" y="286131"/>
                </a:lnTo>
                <a:lnTo>
                  <a:pt x="157873" y="277825"/>
                </a:lnTo>
                <a:lnTo>
                  <a:pt x="160375" y="260045"/>
                </a:lnTo>
                <a:lnTo>
                  <a:pt x="167779" y="247599"/>
                </a:lnTo>
                <a:lnTo>
                  <a:pt x="168414" y="244741"/>
                </a:lnTo>
                <a:lnTo>
                  <a:pt x="169837" y="242849"/>
                </a:lnTo>
                <a:lnTo>
                  <a:pt x="171767" y="241579"/>
                </a:lnTo>
                <a:lnTo>
                  <a:pt x="177266" y="239547"/>
                </a:lnTo>
                <a:lnTo>
                  <a:pt x="185483" y="233006"/>
                </a:lnTo>
                <a:lnTo>
                  <a:pt x="193776" y="230974"/>
                </a:lnTo>
                <a:lnTo>
                  <a:pt x="199593" y="230492"/>
                </a:lnTo>
                <a:lnTo>
                  <a:pt x="205473" y="232930"/>
                </a:lnTo>
                <a:lnTo>
                  <a:pt x="223291" y="245567"/>
                </a:lnTo>
                <a:lnTo>
                  <a:pt x="229247" y="247891"/>
                </a:lnTo>
                <a:lnTo>
                  <a:pt x="244132" y="260248"/>
                </a:lnTo>
                <a:lnTo>
                  <a:pt x="247446" y="265988"/>
                </a:lnTo>
                <a:lnTo>
                  <a:pt x="249897" y="271843"/>
                </a:lnTo>
                <a:lnTo>
                  <a:pt x="255879" y="280720"/>
                </a:lnTo>
                <a:lnTo>
                  <a:pt x="258089" y="289623"/>
                </a:lnTo>
                <a:lnTo>
                  <a:pt x="258610" y="295579"/>
                </a:lnTo>
                <a:lnTo>
                  <a:pt x="261480" y="301523"/>
                </a:lnTo>
                <a:lnTo>
                  <a:pt x="266674" y="308686"/>
                </a:lnTo>
                <a:lnTo>
                  <a:pt x="267843" y="317982"/>
                </a:lnTo>
                <a:lnTo>
                  <a:pt x="268871" y="318439"/>
                </a:lnTo>
                <a:lnTo>
                  <a:pt x="272656" y="318960"/>
                </a:lnTo>
                <a:lnTo>
                  <a:pt x="274066" y="318109"/>
                </a:lnTo>
                <a:lnTo>
                  <a:pt x="275005" y="316547"/>
                </a:lnTo>
                <a:lnTo>
                  <a:pt x="276517" y="311658"/>
                </a:lnTo>
                <a:lnTo>
                  <a:pt x="299808" y="278460"/>
                </a:lnTo>
                <a:lnTo>
                  <a:pt x="307911" y="258203"/>
                </a:lnTo>
                <a:lnTo>
                  <a:pt x="310476" y="254787"/>
                </a:lnTo>
                <a:lnTo>
                  <a:pt x="317830" y="248996"/>
                </a:lnTo>
                <a:lnTo>
                  <a:pt x="321551" y="239052"/>
                </a:lnTo>
                <a:lnTo>
                  <a:pt x="321551" y="246722"/>
                </a:lnTo>
                <a:lnTo>
                  <a:pt x="315404" y="254850"/>
                </a:lnTo>
                <a:lnTo>
                  <a:pt x="313448" y="263118"/>
                </a:lnTo>
                <a:lnTo>
                  <a:pt x="312623" y="295579"/>
                </a:lnTo>
                <a:lnTo>
                  <a:pt x="321183" y="326174"/>
                </a:lnTo>
                <a:lnTo>
                  <a:pt x="333946" y="340537"/>
                </a:lnTo>
                <a:lnTo>
                  <a:pt x="339636" y="343662"/>
                </a:lnTo>
                <a:lnTo>
                  <a:pt x="351053" y="345414"/>
                </a:lnTo>
                <a:lnTo>
                  <a:pt x="367957" y="346011"/>
                </a:lnTo>
                <a:lnTo>
                  <a:pt x="382498" y="341376"/>
                </a:lnTo>
                <a:lnTo>
                  <a:pt x="434428" y="294817"/>
                </a:lnTo>
                <a:lnTo>
                  <a:pt x="446455" y="251079"/>
                </a:lnTo>
                <a:lnTo>
                  <a:pt x="443890" y="246710"/>
                </a:lnTo>
                <a:lnTo>
                  <a:pt x="434162" y="235813"/>
                </a:lnTo>
                <a:lnTo>
                  <a:pt x="428498" y="232651"/>
                </a:lnTo>
                <a:lnTo>
                  <a:pt x="413829" y="229450"/>
                </a:lnTo>
                <a:lnTo>
                  <a:pt x="407885" y="225526"/>
                </a:lnTo>
                <a:lnTo>
                  <a:pt x="404914" y="225069"/>
                </a:lnTo>
                <a:lnTo>
                  <a:pt x="401942" y="225767"/>
                </a:lnTo>
                <a:lnTo>
                  <a:pt x="395986" y="228180"/>
                </a:lnTo>
                <a:lnTo>
                  <a:pt x="381101" y="229857"/>
                </a:lnTo>
                <a:lnTo>
                  <a:pt x="379120" y="230936"/>
                </a:lnTo>
                <a:lnTo>
                  <a:pt x="377786" y="232651"/>
                </a:lnTo>
                <a:lnTo>
                  <a:pt x="376910" y="234784"/>
                </a:lnTo>
                <a:lnTo>
                  <a:pt x="375335" y="236194"/>
                </a:lnTo>
                <a:lnTo>
                  <a:pt x="367614" y="238671"/>
                </a:lnTo>
                <a:lnTo>
                  <a:pt x="366839" y="241515"/>
                </a:lnTo>
                <a:lnTo>
                  <a:pt x="366623" y="243674"/>
                </a:lnTo>
                <a:lnTo>
                  <a:pt x="367487" y="245097"/>
                </a:lnTo>
                <a:lnTo>
                  <a:pt x="369049" y="246062"/>
                </a:lnTo>
                <a:lnTo>
                  <a:pt x="371081" y="246697"/>
                </a:lnTo>
                <a:lnTo>
                  <a:pt x="372440" y="248107"/>
                </a:lnTo>
                <a:lnTo>
                  <a:pt x="373938" y="252323"/>
                </a:lnTo>
                <a:lnTo>
                  <a:pt x="374789" y="260273"/>
                </a:lnTo>
                <a:lnTo>
                  <a:pt x="375907" y="262128"/>
                </a:lnTo>
                <a:lnTo>
                  <a:pt x="377634" y="263359"/>
                </a:lnTo>
                <a:lnTo>
                  <a:pt x="382206" y="265722"/>
                </a:lnTo>
                <a:lnTo>
                  <a:pt x="399821" y="280606"/>
                </a:lnTo>
                <a:lnTo>
                  <a:pt x="408152" y="282765"/>
                </a:lnTo>
                <a:lnTo>
                  <a:pt x="413969" y="283273"/>
                </a:lnTo>
                <a:lnTo>
                  <a:pt x="419862" y="286131"/>
                </a:lnTo>
                <a:lnTo>
                  <a:pt x="425792" y="289725"/>
                </a:lnTo>
                <a:lnTo>
                  <a:pt x="431736" y="291325"/>
                </a:lnTo>
                <a:lnTo>
                  <a:pt x="434708" y="290753"/>
                </a:lnTo>
                <a:lnTo>
                  <a:pt x="446608" y="285369"/>
                </a:lnTo>
                <a:lnTo>
                  <a:pt x="458190" y="281533"/>
                </a:lnTo>
                <a:lnTo>
                  <a:pt x="511403" y="243789"/>
                </a:lnTo>
                <a:lnTo>
                  <a:pt x="545439" y="203263"/>
                </a:lnTo>
                <a:lnTo>
                  <a:pt x="583438" y="146634"/>
                </a:lnTo>
                <a:lnTo>
                  <a:pt x="601027" y="104736"/>
                </a:lnTo>
                <a:lnTo>
                  <a:pt x="616280" y="60464"/>
                </a:lnTo>
                <a:lnTo>
                  <a:pt x="623493" y="29552"/>
                </a:lnTo>
                <a:lnTo>
                  <a:pt x="621830" y="19316"/>
                </a:lnTo>
                <a:lnTo>
                  <a:pt x="615315" y="7988"/>
                </a:lnTo>
                <a:lnTo>
                  <a:pt x="609917" y="2463"/>
                </a:lnTo>
                <a:lnTo>
                  <a:pt x="604215" y="0"/>
                </a:lnTo>
                <a:lnTo>
                  <a:pt x="601306" y="342"/>
                </a:lnTo>
                <a:lnTo>
                  <a:pt x="562737" y="61569"/>
                </a:lnTo>
                <a:lnTo>
                  <a:pt x="545058" y="140093"/>
                </a:lnTo>
                <a:lnTo>
                  <a:pt x="539076" y="179082"/>
                </a:lnTo>
                <a:lnTo>
                  <a:pt x="539203" y="222567"/>
                </a:lnTo>
                <a:lnTo>
                  <a:pt x="547014" y="287426"/>
                </a:lnTo>
                <a:lnTo>
                  <a:pt x="570585" y="333946"/>
                </a:lnTo>
                <a:lnTo>
                  <a:pt x="611479" y="359676"/>
                </a:lnTo>
                <a:lnTo>
                  <a:pt x="643128" y="364007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1" name="object 51"/>
          <p:cNvGrpSpPr/>
          <p:nvPr/>
        </p:nvGrpSpPr>
        <p:grpSpPr>
          <a:xfrm>
            <a:off x="2304286" y="4905753"/>
            <a:ext cx="672465" cy="619125"/>
            <a:chOff x="2304286" y="4905753"/>
            <a:chExt cx="672465" cy="619125"/>
          </a:xfrm>
        </p:grpSpPr>
        <p:sp>
          <p:nvSpPr>
            <p:cNvPr id="52" name="object 52"/>
            <p:cNvSpPr/>
            <p:nvPr/>
          </p:nvSpPr>
          <p:spPr>
            <a:xfrm>
              <a:off x="2345429" y="4991099"/>
              <a:ext cx="247015" cy="527685"/>
            </a:xfrm>
            <a:custGeom>
              <a:avLst/>
              <a:gdLst/>
              <a:ahLst/>
              <a:cxnLst/>
              <a:rect l="l" t="t" r="r" b="b"/>
              <a:pathLst>
                <a:path w="247014" h="527685">
                  <a:moveTo>
                    <a:pt x="196989" y="0"/>
                  </a:moveTo>
                  <a:lnTo>
                    <a:pt x="167017" y="0"/>
                  </a:lnTo>
                  <a:lnTo>
                    <a:pt x="161124" y="2654"/>
                  </a:lnTo>
                  <a:lnTo>
                    <a:pt x="100533" y="65443"/>
                  </a:lnTo>
                  <a:lnTo>
                    <a:pt x="80771" y="106718"/>
                  </a:lnTo>
                  <a:lnTo>
                    <a:pt x="63207" y="166827"/>
                  </a:lnTo>
                  <a:lnTo>
                    <a:pt x="65570" y="176098"/>
                  </a:lnTo>
                  <a:lnTo>
                    <a:pt x="69837" y="186893"/>
                  </a:lnTo>
                  <a:lnTo>
                    <a:pt x="70434" y="190144"/>
                  </a:lnTo>
                  <a:lnTo>
                    <a:pt x="71831" y="192303"/>
                  </a:lnTo>
                  <a:lnTo>
                    <a:pt x="73761" y="193738"/>
                  </a:lnTo>
                  <a:lnTo>
                    <a:pt x="78549" y="195338"/>
                  </a:lnTo>
                  <a:lnTo>
                    <a:pt x="83997" y="196049"/>
                  </a:lnTo>
                  <a:lnTo>
                    <a:pt x="97408" y="191706"/>
                  </a:lnTo>
                  <a:lnTo>
                    <a:pt x="113614" y="180352"/>
                  </a:lnTo>
                  <a:lnTo>
                    <a:pt x="132283" y="160007"/>
                  </a:lnTo>
                  <a:lnTo>
                    <a:pt x="159130" y="122402"/>
                  </a:lnTo>
                  <a:lnTo>
                    <a:pt x="172173" y="100152"/>
                  </a:lnTo>
                  <a:lnTo>
                    <a:pt x="192100" y="74904"/>
                  </a:lnTo>
                  <a:lnTo>
                    <a:pt x="198678" y="55765"/>
                  </a:lnTo>
                  <a:lnTo>
                    <a:pt x="202717" y="48615"/>
                  </a:lnTo>
                  <a:lnTo>
                    <a:pt x="205930" y="35801"/>
                  </a:lnTo>
                  <a:lnTo>
                    <a:pt x="188442" y="87807"/>
                  </a:lnTo>
                  <a:lnTo>
                    <a:pt x="180365" y="127012"/>
                  </a:lnTo>
                  <a:lnTo>
                    <a:pt x="179247" y="170053"/>
                  </a:lnTo>
                  <a:lnTo>
                    <a:pt x="181787" y="196697"/>
                  </a:lnTo>
                  <a:lnTo>
                    <a:pt x="188213" y="241312"/>
                  </a:lnTo>
                  <a:lnTo>
                    <a:pt x="195630" y="285991"/>
                  </a:lnTo>
                  <a:lnTo>
                    <a:pt x="206552" y="330682"/>
                  </a:lnTo>
                  <a:lnTo>
                    <a:pt x="220941" y="374370"/>
                  </a:lnTo>
                  <a:lnTo>
                    <a:pt x="230162" y="401396"/>
                  </a:lnTo>
                  <a:lnTo>
                    <a:pt x="234683" y="419823"/>
                  </a:lnTo>
                  <a:lnTo>
                    <a:pt x="239661" y="437857"/>
                  </a:lnTo>
                  <a:lnTo>
                    <a:pt x="242671" y="470344"/>
                  </a:lnTo>
                  <a:lnTo>
                    <a:pt x="246481" y="476504"/>
                  </a:lnTo>
                  <a:lnTo>
                    <a:pt x="246887" y="479539"/>
                  </a:lnTo>
                  <a:lnTo>
                    <a:pt x="244703" y="485546"/>
                  </a:lnTo>
                  <a:lnTo>
                    <a:pt x="242722" y="487553"/>
                  </a:lnTo>
                  <a:lnTo>
                    <a:pt x="237883" y="489775"/>
                  </a:lnTo>
                  <a:lnTo>
                    <a:pt x="236181" y="491363"/>
                  </a:lnTo>
                  <a:lnTo>
                    <a:pt x="169925" y="500468"/>
                  </a:lnTo>
                  <a:lnTo>
                    <a:pt x="128333" y="500494"/>
                  </a:lnTo>
                  <a:lnTo>
                    <a:pt x="95846" y="503135"/>
                  </a:lnTo>
                  <a:lnTo>
                    <a:pt x="55841" y="513803"/>
                  </a:lnTo>
                  <a:lnTo>
                    <a:pt x="12471" y="525945"/>
                  </a:lnTo>
                  <a:lnTo>
                    <a:pt x="0" y="527304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839210" y="5047487"/>
              <a:ext cx="137161" cy="196595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2310382" y="4911849"/>
              <a:ext cx="553720" cy="481965"/>
            </a:xfrm>
            <a:custGeom>
              <a:avLst/>
              <a:gdLst/>
              <a:ahLst/>
              <a:cxnLst/>
              <a:rect l="l" t="t" r="r" b="b"/>
              <a:pathLst>
                <a:path w="553719" h="481964">
                  <a:moveTo>
                    <a:pt x="553212" y="8559"/>
                  </a:moveTo>
                  <a:lnTo>
                    <a:pt x="548474" y="8559"/>
                  </a:lnTo>
                  <a:lnTo>
                    <a:pt x="543509" y="5918"/>
                  </a:lnTo>
                  <a:lnTo>
                    <a:pt x="537997" y="2425"/>
                  </a:lnTo>
                  <a:lnTo>
                    <a:pt x="526376" y="190"/>
                  </a:lnTo>
                  <a:lnTo>
                    <a:pt x="523417" y="0"/>
                  </a:lnTo>
                  <a:lnTo>
                    <a:pt x="517499" y="2438"/>
                  </a:lnTo>
                  <a:lnTo>
                    <a:pt x="479539" y="25361"/>
                  </a:lnTo>
                  <a:lnTo>
                    <a:pt x="445681" y="49593"/>
                  </a:lnTo>
                  <a:lnTo>
                    <a:pt x="407720" y="87884"/>
                  </a:lnTo>
                  <a:lnTo>
                    <a:pt x="371297" y="120650"/>
                  </a:lnTo>
                  <a:lnTo>
                    <a:pt x="331762" y="159118"/>
                  </a:lnTo>
                  <a:lnTo>
                    <a:pt x="292290" y="198285"/>
                  </a:lnTo>
                  <a:lnTo>
                    <a:pt x="249199" y="241287"/>
                  </a:lnTo>
                  <a:lnTo>
                    <a:pt x="218821" y="270662"/>
                  </a:lnTo>
                  <a:lnTo>
                    <a:pt x="185483" y="300240"/>
                  </a:lnTo>
                  <a:lnTo>
                    <a:pt x="153492" y="329920"/>
                  </a:lnTo>
                  <a:lnTo>
                    <a:pt x="110248" y="374497"/>
                  </a:lnTo>
                  <a:lnTo>
                    <a:pt x="72326" y="416471"/>
                  </a:lnTo>
                  <a:lnTo>
                    <a:pt x="35966" y="451383"/>
                  </a:lnTo>
                  <a:lnTo>
                    <a:pt x="0" y="481584"/>
                  </a:lnTo>
                </a:path>
              </a:pathLst>
            </a:custGeom>
            <a:ln w="12192">
              <a:solidFill>
                <a:srgbClr val="0093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5" name="object 55"/>
          <p:cNvGrpSpPr/>
          <p:nvPr/>
        </p:nvGrpSpPr>
        <p:grpSpPr>
          <a:xfrm>
            <a:off x="3375659" y="4710677"/>
            <a:ext cx="1234440" cy="894715"/>
            <a:chOff x="3375659" y="4710677"/>
            <a:chExt cx="1234440" cy="894715"/>
          </a:xfrm>
        </p:grpSpPr>
        <p:sp>
          <p:nvSpPr>
            <p:cNvPr id="56" name="object 56"/>
            <p:cNvSpPr/>
            <p:nvPr/>
          </p:nvSpPr>
          <p:spPr>
            <a:xfrm>
              <a:off x="3925823" y="4821933"/>
              <a:ext cx="340360" cy="196850"/>
            </a:xfrm>
            <a:custGeom>
              <a:avLst/>
              <a:gdLst/>
              <a:ahLst/>
              <a:cxnLst/>
              <a:rect l="l" t="t" r="r" b="b"/>
              <a:pathLst>
                <a:path w="340360" h="196850">
                  <a:moveTo>
                    <a:pt x="0" y="17881"/>
                  </a:moveTo>
                  <a:lnTo>
                    <a:pt x="0" y="25577"/>
                  </a:lnTo>
                  <a:lnTo>
                    <a:pt x="4749" y="31203"/>
                  </a:lnTo>
                  <a:lnTo>
                    <a:pt x="7086" y="39027"/>
                  </a:lnTo>
                  <a:lnTo>
                    <a:pt x="8928" y="83057"/>
                  </a:lnTo>
                  <a:lnTo>
                    <a:pt x="9931" y="93535"/>
                  </a:lnTo>
                  <a:lnTo>
                    <a:pt x="17068" y="127241"/>
                  </a:lnTo>
                  <a:lnTo>
                    <a:pt x="17881" y="169227"/>
                  </a:lnTo>
                  <a:lnTo>
                    <a:pt x="17894" y="176898"/>
                  </a:lnTo>
                  <a:lnTo>
                    <a:pt x="8978" y="196595"/>
                  </a:lnTo>
                  <a:lnTo>
                    <a:pt x="16027" y="179857"/>
                  </a:lnTo>
                  <a:lnTo>
                    <a:pt x="17856" y="136563"/>
                  </a:lnTo>
                  <a:lnTo>
                    <a:pt x="26288" y="96456"/>
                  </a:lnTo>
                  <a:lnTo>
                    <a:pt x="27584" y="86575"/>
                  </a:lnTo>
                  <a:lnTo>
                    <a:pt x="37871" y="62763"/>
                  </a:lnTo>
                  <a:lnTo>
                    <a:pt x="41681" y="56692"/>
                  </a:lnTo>
                  <a:lnTo>
                    <a:pt x="44335" y="46469"/>
                  </a:lnTo>
                  <a:lnTo>
                    <a:pt x="49364" y="40474"/>
                  </a:lnTo>
                  <a:lnTo>
                    <a:pt x="54419" y="37858"/>
                  </a:lnTo>
                  <a:lnTo>
                    <a:pt x="57150" y="37160"/>
                  </a:lnTo>
                  <a:lnTo>
                    <a:pt x="58978" y="37680"/>
                  </a:lnTo>
                  <a:lnTo>
                    <a:pt x="60198" y="39027"/>
                  </a:lnTo>
                  <a:lnTo>
                    <a:pt x="61010" y="40919"/>
                  </a:lnTo>
                  <a:lnTo>
                    <a:pt x="62547" y="42176"/>
                  </a:lnTo>
                  <a:lnTo>
                    <a:pt x="66903" y="43573"/>
                  </a:lnTo>
                  <a:lnTo>
                    <a:pt x="68465" y="44945"/>
                  </a:lnTo>
                  <a:lnTo>
                    <a:pt x="75920" y="57048"/>
                  </a:lnTo>
                  <a:lnTo>
                    <a:pt x="85763" y="68618"/>
                  </a:lnTo>
                  <a:lnTo>
                    <a:pt x="87820" y="74536"/>
                  </a:lnTo>
                  <a:lnTo>
                    <a:pt x="90144" y="92570"/>
                  </a:lnTo>
                  <a:lnTo>
                    <a:pt x="94081" y="100075"/>
                  </a:lnTo>
                  <a:lnTo>
                    <a:pt x="94526" y="103466"/>
                  </a:lnTo>
                  <a:lnTo>
                    <a:pt x="90335" y="123824"/>
                  </a:lnTo>
                  <a:lnTo>
                    <a:pt x="91046" y="127253"/>
                  </a:lnTo>
                  <a:lnTo>
                    <a:pt x="92506" y="129527"/>
                  </a:lnTo>
                  <a:lnTo>
                    <a:pt x="94475" y="131051"/>
                  </a:lnTo>
                  <a:lnTo>
                    <a:pt x="96672" y="135394"/>
                  </a:lnTo>
                  <a:lnTo>
                    <a:pt x="98412" y="143014"/>
                  </a:lnTo>
                  <a:lnTo>
                    <a:pt x="103174" y="138277"/>
                  </a:lnTo>
                  <a:lnTo>
                    <a:pt x="105498" y="130657"/>
                  </a:lnTo>
                  <a:lnTo>
                    <a:pt x="109855" y="105105"/>
                  </a:lnTo>
                  <a:lnTo>
                    <a:pt x="123228" y="61963"/>
                  </a:lnTo>
                  <a:lnTo>
                    <a:pt x="127317" y="44513"/>
                  </a:lnTo>
                  <a:lnTo>
                    <a:pt x="136258" y="18656"/>
                  </a:lnTo>
                  <a:lnTo>
                    <a:pt x="147497" y="4762"/>
                  </a:lnTo>
                  <a:lnTo>
                    <a:pt x="149034" y="4165"/>
                  </a:lnTo>
                  <a:lnTo>
                    <a:pt x="150063" y="4762"/>
                  </a:lnTo>
                  <a:lnTo>
                    <a:pt x="150736" y="6159"/>
                  </a:lnTo>
                  <a:lnTo>
                    <a:pt x="152184" y="7086"/>
                  </a:lnTo>
                  <a:lnTo>
                    <a:pt x="156451" y="8115"/>
                  </a:lnTo>
                  <a:lnTo>
                    <a:pt x="157988" y="9385"/>
                  </a:lnTo>
                  <a:lnTo>
                    <a:pt x="167957" y="27025"/>
                  </a:lnTo>
                  <a:lnTo>
                    <a:pt x="172466" y="51790"/>
                  </a:lnTo>
                  <a:lnTo>
                    <a:pt x="176072" y="58775"/>
                  </a:lnTo>
                  <a:lnTo>
                    <a:pt x="178092" y="69291"/>
                  </a:lnTo>
                  <a:lnTo>
                    <a:pt x="178828" y="91097"/>
                  </a:lnTo>
                  <a:lnTo>
                    <a:pt x="181546" y="97764"/>
                  </a:lnTo>
                  <a:lnTo>
                    <a:pt x="192278" y="111467"/>
                  </a:lnTo>
                  <a:lnTo>
                    <a:pt x="197459" y="114096"/>
                  </a:lnTo>
                  <a:lnTo>
                    <a:pt x="208889" y="115798"/>
                  </a:lnTo>
                  <a:lnTo>
                    <a:pt x="210845" y="114934"/>
                  </a:lnTo>
                  <a:lnTo>
                    <a:pt x="212140" y="113372"/>
                  </a:lnTo>
                  <a:lnTo>
                    <a:pt x="213004" y="111340"/>
                  </a:lnTo>
                  <a:lnTo>
                    <a:pt x="214579" y="109981"/>
                  </a:lnTo>
                  <a:lnTo>
                    <a:pt x="256832" y="62725"/>
                  </a:lnTo>
                  <a:lnTo>
                    <a:pt x="259461" y="39649"/>
                  </a:lnTo>
                  <a:lnTo>
                    <a:pt x="259473" y="44449"/>
                  </a:lnTo>
                  <a:lnTo>
                    <a:pt x="253326" y="51790"/>
                  </a:lnTo>
                  <a:lnTo>
                    <a:pt x="251764" y="57124"/>
                  </a:lnTo>
                  <a:lnTo>
                    <a:pt x="250532" y="101206"/>
                  </a:lnTo>
                  <a:lnTo>
                    <a:pt x="253187" y="107226"/>
                  </a:lnTo>
                  <a:lnTo>
                    <a:pt x="263855" y="120434"/>
                  </a:lnTo>
                  <a:lnTo>
                    <a:pt x="269036" y="123050"/>
                  </a:lnTo>
                  <a:lnTo>
                    <a:pt x="280466" y="124739"/>
                  </a:lnTo>
                  <a:lnTo>
                    <a:pt x="286372" y="122313"/>
                  </a:lnTo>
                  <a:lnTo>
                    <a:pt x="315328" y="101206"/>
                  </a:lnTo>
                  <a:lnTo>
                    <a:pt x="334289" y="72720"/>
                  </a:lnTo>
                  <a:lnTo>
                    <a:pt x="338302" y="60845"/>
                  </a:lnTo>
                  <a:lnTo>
                    <a:pt x="339852" y="41833"/>
                  </a:lnTo>
                  <a:lnTo>
                    <a:pt x="337286" y="35801"/>
                  </a:lnTo>
                  <a:lnTo>
                    <a:pt x="335203" y="32816"/>
                  </a:lnTo>
                  <a:lnTo>
                    <a:pt x="330250" y="29489"/>
                  </a:lnTo>
                  <a:lnTo>
                    <a:pt x="324726" y="27012"/>
                  </a:lnTo>
                  <a:lnTo>
                    <a:pt x="316039" y="21031"/>
                  </a:lnTo>
                  <a:lnTo>
                    <a:pt x="307162" y="18808"/>
                  </a:lnTo>
                  <a:lnTo>
                    <a:pt x="268541" y="17881"/>
                  </a:lnTo>
                  <a:lnTo>
                    <a:pt x="268427" y="25577"/>
                  </a:lnTo>
                  <a:lnTo>
                    <a:pt x="269417" y="25996"/>
                  </a:lnTo>
                  <a:lnTo>
                    <a:pt x="280873" y="26708"/>
                  </a:lnTo>
                  <a:lnTo>
                    <a:pt x="286550" y="24117"/>
                  </a:lnTo>
                  <a:lnTo>
                    <a:pt x="313156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319015" y="4716773"/>
              <a:ext cx="44450" cy="248920"/>
            </a:xfrm>
            <a:custGeom>
              <a:avLst/>
              <a:gdLst/>
              <a:ahLst/>
              <a:cxnLst/>
              <a:rect l="l" t="t" r="r" b="b"/>
              <a:pathLst>
                <a:path w="44450" h="248920">
                  <a:moveTo>
                    <a:pt x="0" y="7683"/>
                  </a:moveTo>
                  <a:lnTo>
                    <a:pt x="0" y="0"/>
                  </a:lnTo>
                  <a:lnTo>
                    <a:pt x="0" y="6553"/>
                  </a:lnTo>
                  <a:lnTo>
                    <a:pt x="6070" y="14579"/>
                  </a:lnTo>
                  <a:lnTo>
                    <a:pt x="7607" y="19989"/>
                  </a:lnTo>
                  <a:lnTo>
                    <a:pt x="8788" y="61429"/>
                  </a:lnTo>
                  <a:lnTo>
                    <a:pt x="8839" y="103924"/>
                  </a:lnTo>
                  <a:lnTo>
                    <a:pt x="9817" y="141363"/>
                  </a:lnTo>
                  <a:lnTo>
                    <a:pt x="17132" y="185826"/>
                  </a:lnTo>
                  <a:lnTo>
                    <a:pt x="18415" y="197815"/>
                  </a:lnTo>
                  <a:lnTo>
                    <a:pt x="29946" y="227596"/>
                  </a:lnTo>
                  <a:lnTo>
                    <a:pt x="44196" y="248412"/>
                  </a:lnTo>
                </a:path>
              </a:pathLst>
            </a:custGeom>
            <a:ln w="1219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381755" y="5045966"/>
              <a:ext cx="1222375" cy="106680"/>
            </a:xfrm>
            <a:custGeom>
              <a:avLst/>
              <a:gdLst/>
              <a:ahLst/>
              <a:cxnLst/>
              <a:rect l="l" t="t" r="r" b="b"/>
              <a:pathLst>
                <a:path w="1222375" h="106679">
                  <a:moveTo>
                    <a:pt x="0" y="80022"/>
                  </a:moveTo>
                  <a:lnTo>
                    <a:pt x="4737" y="84747"/>
                  </a:lnTo>
                  <a:lnTo>
                    <a:pt x="9702" y="87058"/>
                  </a:lnTo>
                  <a:lnTo>
                    <a:pt x="23888" y="89661"/>
                  </a:lnTo>
                  <a:lnTo>
                    <a:pt x="33731" y="94957"/>
                  </a:lnTo>
                  <a:lnTo>
                    <a:pt x="77470" y="97688"/>
                  </a:lnTo>
                  <a:lnTo>
                    <a:pt x="116789" y="104825"/>
                  </a:lnTo>
                  <a:lnTo>
                    <a:pt x="151828" y="106324"/>
                  </a:lnTo>
                  <a:lnTo>
                    <a:pt x="194500" y="106629"/>
                  </a:lnTo>
                  <a:lnTo>
                    <a:pt x="230339" y="106679"/>
                  </a:lnTo>
                  <a:lnTo>
                    <a:pt x="270903" y="105702"/>
                  </a:lnTo>
                  <a:lnTo>
                    <a:pt x="309473" y="100583"/>
                  </a:lnTo>
                  <a:lnTo>
                    <a:pt x="351853" y="98628"/>
                  </a:lnTo>
                  <a:lnTo>
                    <a:pt x="381063" y="98170"/>
                  </a:lnTo>
                  <a:lnTo>
                    <a:pt x="413219" y="95338"/>
                  </a:lnTo>
                  <a:lnTo>
                    <a:pt x="446341" y="91770"/>
                  </a:lnTo>
                  <a:lnTo>
                    <a:pt x="477583" y="90182"/>
                  </a:lnTo>
                  <a:lnTo>
                    <a:pt x="510628" y="86842"/>
                  </a:lnTo>
                  <a:lnTo>
                    <a:pt x="545147" y="83057"/>
                  </a:lnTo>
                  <a:lnTo>
                    <a:pt x="580313" y="81368"/>
                  </a:lnTo>
                  <a:lnTo>
                    <a:pt x="615772" y="77990"/>
                  </a:lnTo>
                  <a:lnTo>
                    <a:pt x="651357" y="74180"/>
                  </a:lnTo>
                  <a:lnTo>
                    <a:pt x="686993" y="72478"/>
                  </a:lnTo>
                  <a:lnTo>
                    <a:pt x="722655" y="69100"/>
                  </a:lnTo>
                  <a:lnTo>
                    <a:pt x="758342" y="64300"/>
                  </a:lnTo>
                  <a:lnTo>
                    <a:pt x="794016" y="58877"/>
                  </a:lnTo>
                  <a:lnTo>
                    <a:pt x="827062" y="55803"/>
                  </a:lnTo>
                  <a:lnTo>
                    <a:pt x="893394" y="49110"/>
                  </a:lnTo>
                  <a:lnTo>
                    <a:pt x="962774" y="38277"/>
                  </a:lnTo>
                  <a:lnTo>
                    <a:pt x="994587" y="32486"/>
                  </a:lnTo>
                  <a:lnTo>
                    <a:pt x="1025232" y="29260"/>
                  </a:lnTo>
                  <a:lnTo>
                    <a:pt x="1067714" y="24803"/>
                  </a:lnTo>
                  <a:lnTo>
                    <a:pt x="1108062" y="17221"/>
                  </a:lnTo>
                  <a:lnTo>
                    <a:pt x="1146124" y="11353"/>
                  </a:lnTo>
                  <a:lnTo>
                    <a:pt x="1185621" y="9372"/>
                  </a:lnTo>
                  <a:lnTo>
                    <a:pt x="1222248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140709" y="5187689"/>
              <a:ext cx="259079" cy="367665"/>
            </a:xfrm>
            <a:custGeom>
              <a:avLst/>
              <a:gdLst/>
              <a:ahLst/>
              <a:cxnLst/>
              <a:rect l="l" t="t" r="r" b="b"/>
              <a:pathLst>
                <a:path w="259079" h="367664">
                  <a:moveTo>
                    <a:pt x="115963" y="8953"/>
                  </a:moveTo>
                  <a:lnTo>
                    <a:pt x="115963" y="368"/>
                  </a:lnTo>
                  <a:lnTo>
                    <a:pt x="94919" y="0"/>
                  </a:lnTo>
                  <a:lnTo>
                    <a:pt x="89039" y="2654"/>
                  </a:lnTo>
                  <a:lnTo>
                    <a:pt x="86080" y="4749"/>
                  </a:lnTo>
                  <a:lnTo>
                    <a:pt x="64109" y="11048"/>
                  </a:lnTo>
                  <a:lnTo>
                    <a:pt x="33756" y="37693"/>
                  </a:lnTo>
                  <a:lnTo>
                    <a:pt x="14617" y="64350"/>
                  </a:lnTo>
                  <a:lnTo>
                    <a:pt x="11239" y="73723"/>
                  </a:lnTo>
                  <a:lnTo>
                    <a:pt x="10337" y="79006"/>
                  </a:lnTo>
                  <a:lnTo>
                    <a:pt x="8737" y="82537"/>
                  </a:lnTo>
                  <a:lnTo>
                    <a:pt x="6680" y="84886"/>
                  </a:lnTo>
                  <a:lnTo>
                    <a:pt x="4317" y="86448"/>
                  </a:lnTo>
                  <a:lnTo>
                    <a:pt x="2743" y="88493"/>
                  </a:lnTo>
                  <a:lnTo>
                    <a:pt x="990" y="93408"/>
                  </a:lnTo>
                  <a:lnTo>
                    <a:pt x="0" y="101777"/>
                  </a:lnTo>
                  <a:lnTo>
                    <a:pt x="850" y="103682"/>
                  </a:lnTo>
                  <a:lnTo>
                    <a:pt x="2425" y="104952"/>
                  </a:lnTo>
                  <a:lnTo>
                    <a:pt x="6807" y="106362"/>
                  </a:lnTo>
                  <a:lnTo>
                    <a:pt x="20637" y="107353"/>
                  </a:lnTo>
                  <a:lnTo>
                    <a:pt x="34226" y="102704"/>
                  </a:lnTo>
                  <a:lnTo>
                    <a:pt x="77584" y="77584"/>
                  </a:lnTo>
                  <a:lnTo>
                    <a:pt x="100126" y="64681"/>
                  </a:lnTo>
                  <a:lnTo>
                    <a:pt x="133807" y="19938"/>
                  </a:lnTo>
                  <a:lnTo>
                    <a:pt x="142811" y="8966"/>
                  </a:lnTo>
                  <a:lnTo>
                    <a:pt x="138061" y="8953"/>
                  </a:lnTo>
                  <a:lnTo>
                    <a:pt x="136664" y="9956"/>
                  </a:lnTo>
                  <a:lnTo>
                    <a:pt x="135737" y="11607"/>
                  </a:lnTo>
                  <a:lnTo>
                    <a:pt x="134238" y="21424"/>
                  </a:lnTo>
                  <a:lnTo>
                    <a:pt x="133883" y="47790"/>
                  </a:lnTo>
                  <a:lnTo>
                    <a:pt x="136524" y="53746"/>
                  </a:lnTo>
                  <a:lnTo>
                    <a:pt x="138620" y="56730"/>
                  </a:lnTo>
                  <a:lnTo>
                    <a:pt x="141579" y="70446"/>
                  </a:lnTo>
                  <a:lnTo>
                    <a:pt x="159105" y="140360"/>
                  </a:lnTo>
                  <a:lnTo>
                    <a:pt x="175894" y="182156"/>
                  </a:lnTo>
                  <a:lnTo>
                    <a:pt x="196545" y="226618"/>
                  </a:lnTo>
                  <a:lnTo>
                    <a:pt x="216611" y="255790"/>
                  </a:lnTo>
                  <a:lnTo>
                    <a:pt x="227355" y="278104"/>
                  </a:lnTo>
                  <a:lnTo>
                    <a:pt x="245617" y="300469"/>
                  </a:lnTo>
                  <a:lnTo>
                    <a:pt x="251980" y="313321"/>
                  </a:lnTo>
                  <a:lnTo>
                    <a:pt x="255993" y="319417"/>
                  </a:lnTo>
                  <a:lnTo>
                    <a:pt x="259079" y="330936"/>
                  </a:lnTo>
                  <a:lnTo>
                    <a:pt x="218198" y="337616"/>
                  </a:lnTo>
                  <a:lnTo>
                    <a:pt x="175374" y="342163"/>
                  </a:lnTo>
                  <a:lnTo>
                    <a:pt x="130784" y="357657"/>
                  </a:lnTo>
                  <a:lnTo>
                    <a:pt x="88023" y="366318"/>
                  </a:lnTo>
                  <a:lnTo>
                    <a:pt x="46532" y="367283"/>
                  </a:lnTo>
                  <a:lnTo>
                    <a:pt x="40246" y="362546"/>
                  </a:lnTo>
                  <a:lnTo>
                    <a:pt x="39623" y="361137"/>
                  </a:lnTo>
                  <a:lnTo>
                    <a:pt x="40195" y="360210"/>
                  </a:lnTo>
                  <a:lnTo>
                    <a:pt x="44348" y="358343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050790" y="5170933"/>
              <a:ext cx="428625" cy="428625"/>
            </a:xfrm>
            <a:custGeom>
              <a:avLst/>
              <a:gdLst/>
              <a:ahLst/>
              <a:cxnLst/>
              <a:rect l="l" t="t" r="r" b="b"/>
              <a:pathLst>
                <a:path w="428625" h="428625">
                  <a:moveTo>
                    <a:pt x="428244" y="8813"/>
                  </a:moveTo>
                  <a:lnTo>
                    <a:pt x="428244" y="253"/>
                  </a:lnTo>
                  <a:lnTo>
                    <a:pt x="423506" y="0"/>
                  </a:lnTo>
                  <a:lnTo>
                    <a:pt x="422109" y="952"/>
                  </a:lnTo>
                  <a:lnTo>
                    <a:pt x="421182" y="2578"/>
                  </a:lnTo>
                  <a:lnTo>
                    <a:pt x="420560" y="4660"/>
                  </a:lnTo>
                  <a:lnTo>
                    <a:pt x="418160" y="6045"/>
                  </a:lnTo>
                  <a:lnTo>
                    <a:pt x="410222" y="7581"/>
                  </a:lnTo>
                  <a:lnTo>
                    <a:pt x="406311" y="9982"/>
                  </a:lnTo>
                  <a:lnTo>
                    <a:pt x="363575" y="43052"/>
                  </a:lnTo>
                  <a:lnTo>
                    <a:pt x="325310" y="81191"/>
                  </a:lnTo>
                  <a:lnTo>
                    <a:pt x="286308" y="116090"/>
                  </a:lnTo>
                  <a:lnTo>
                    <a:pt x="241858" y="159753"/>
                  </a:lnTo>
                  <a:lnTo>
                    <a:pt x="201739" y="199732"/>
                  </a:lnTo>
                  <a:lnTo>
                    <a:pt x="164299" y="238137"/>
                  </a:lnTo>
                  <a:lnTo>
                    <a:pt x="128092" y="279476"/>
                  </a:lnTo>
                  <a:lnTo>
                    <a:pt x="93243" y="317284"/>
                  </a:lnTo>
                  <a:lnTo>
                    <a:pt x="63652" y="352615"/>
                  </a:lnTo>
                  <a:lnTo>
                    <a:pt x="22733" y="396176"/>
                  </a:lnTo>
                  <a:lnTo>
                    <a:pt x="0" y="428243"/>
                  </a:lnTo>
                </a:path>
              </a:pathLst>
            </a:custGeom>
            <a:ln w="12192">
              <a:solidFill>
                <a:srgbClr val="0093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8" grpId="0" animBg="1"/>
      <p:bldP spid="24" grpId="0" animBg="1"/>
      <p:bldP spid="25" grpId="0" animBg="1"/>
      <p:bldP spid="26" grpId="0" animBg="1"/>
      <p:bldP spid="27" grpId="0" animBg="1"/>
      <p:bldP spid="35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084" y="208280"/>
            <a:ext cx="33362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Moles</a:t>
            </a:r>
            <a:r>
              <a:rPr spc="-215" dirty="0"/>
              <a:t> </a:t>
            </a:r>
            <a:r>
              <a:rPr dirty="0"/>
              <a:t>&amp;</a:t>
            </a:r>
            <a:r>
              <a:rPr spc="-190" dirty="0"/>
              <a:t> </a:t>
            </a:r>
            <a:r>
              <a:rPr spc="-80" dirty="0"/>
              <a:t>Mass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0339" y="1073333"/>
            <a:ext cx="4915535" cy="123253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25"/>
              </a:spcBef>
            </a:pPr>
            <a:r>
              <a:rPr sz="2200" b="1" u="sng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Examples:</a:t>
            </a:r>
            <a:endParaRPr sz="220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  <a:spcBef>
                <a:spcPts val="530"/>
              </a:spcBef>
            </a:pP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Calculate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number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moles</a:t>
            </a:r>
            <a:r>
              <a:rPr sz="2200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CO</a:t>
            </a:r>
            <a:r>
              <a:rPr sz="2175" baseline="-21072" dirty="0">
                <a:solidFill>
                  <a:srgbClr val="2F2B20"/>
                </a:solidFill>
                <a:latin typeface="Calibri"/>
                <a:cs typeface="Calibri"/>
              </a:rPr>
              <a:t>2</a:t>
            </a:r>
            <a:r>
              <a:rPr sz="2175" spc="195" baseline="-21072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in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6.4g.</a:t>
            </a:r>
            <a:endParaRPr sz="2200">
              <a:latin typeface="Calibri"/>
              <a:cs typeface="Calibri"/>
            </a:endParaRPr>
          </a:p>
          <a:p>
            <a:pPr marL="824865">
              <a:lnSpc>
                <a:spcPct val="100000"/>
              </a:lnSpc>
              <a:spcBef>
                <a:spcPts val="530"/>
              </a:spcBef>
              <a:tabLst>
                <a:tab pos="1743710" algn="l"/>
              </a:tabLst>
            </a:pP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Step</a:t>
            </a:r>
            <a:r>
              <a:rPr sz="2200" b="1" i="1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spc="-25" dirty="0">
                <a:solidFill>
                  <a:srgbClr val="2F2B20"/>
                </a:solidFill>
                <a:latin typeface="Calibri"/>
                <a:cs typeface="Calibri"/>
              </a:rPr>
              <a:t>1:</a:t>
            </a: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	find</a:t>
            </a:r>
            <a:r>
              <a:rPr sz="2200" b="1" i="1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b="1" i="1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molar</a:t>
            </a:r>
            <a:r>
              <a:rPr sz="2200" b="1" i="1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mass</a:t>
            </a:r>
            <a:r>
              <a:rPr sz="2200" b="1" i="1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b="1" i="1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spc="-25" dirty="0">
                <a:solidFill>
                  <a:srgbClr val="2F2B20"/>
                </a:solidFill>
                <a:latin typeface="Calibri"/>
                <a:cs typeface="Calibri"/>
              </a:rPr>
              <a:t>CO</a:t>
            </a:r>
            <a:r>
              <a:rPr sz="2175" b="1" i="1" spc="-37" baseline="-21072" dirty="0">
                <a:solidFill>
                  <a:srgbClr val="2F2B20"/>
                </a:solidFill>
                <a:latin typeface="Calibri"/>
                <a:cs typeface="Calibri"/>
              </a:rPr>
              <a:t>2</a:t>
            </a:r>
            <a:endParaRPr sz="2175" baseline="-21072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7739" y="3555015"/>
            <a:ext cx="34258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956310" algn="l"/>
              </a:tabLst>
            </a:pP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Step</a:t>
            </a:r>
            <a:r>
              <a:rPr sz="2200" b="1" i="1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spc="-25" dirty="0">
                <a:solidFill>
                  <a:srgbClr val="2F2B20"/>
                </a:solidFill>
                <a:latin typeface="Calibri"/>
                <a:cs typeface="Calibri"/>
              </a:rPr>
              <a:t>2:</a:t>
            </a: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	find</a:t>
            </a:r>
            <a:r>
              <a:rPr sz="2200" b="1" i="1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b="1" i="1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moles</a:t>
            </a:r>
            <a:r>
              <a:rPr sz="2200" b="1" i="1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b="1" i="1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spc="-25" dirty="0">
                <a:solidFill>
                  <a:srgbClr val="2F2B20"/>
                </a:solidFill>
                <a:latin typeface="Calibri"/>
                <a:cs typeface="Calibri"/>
              </a:rPr>
              <a:t>CO</a:t>
            </a:r>
            <a:r>
              <a:rPr sz="2175" b="1" i="1" spc="-37" baseline="-21072" dirty="0">
                <a:solidFill>
                  <a:srgbClr val="2F2B20"/>
                </a:solidFill>
                <a:latin typeface="Calibri"/>
                <a:cs typeface="Calibri"/>
              </a:rPr>
              <a:t>2</a:t>
            </a:r>
            <a:endParaRPr sz="2175" baseline="-21072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80004" y="2744723"/>
            <a:ext cx="83819" cy="181356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2670048" y="2708148"/>
            <a:ext cx="262255" cy="262255"/>
            <a:chOff x="2670048" y="2708148"/>
            <a:chExt cx="262255" cy="26225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41673" y="2717295"/>
              <a:ext cx="190500" cy="20878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676144" y="2714244"/>
              <a:ext cx="26034" cy="250190"/>
            </a:xfrm>
            <a:custGeom>
              <a:avLst/>
              <a:gdLst/>
              <a:ahLst/>
              <a:cxnLst/>
              <a:rect l="l" t="t" r="r" b="b"/>
              <a:pathLst>
                <a:path w="26035" h="250189">
                  <a:moveTo>
                    <a:pt x="0" y="0"/>
                  </a:moveTo>
                  <a:lnTo>
                    <a:pt x="0" y="21031"/>
                  </a:lnTo>
                  <a:lnTo>
                    <a:pt x="2552" y="26911"/>
                  </a:lnTo>
                  <a:lnTo>
                    <a:pt x="4584" y="29870"/>
                  </a:lnTo>
                  <a:lnTo>
                    <a:pt x="15316" y="71805"/>
                  </a:lnTo>
                  <a:lnTo>
                    <a:pt x="17094" y="114465"/>
                  </a:lnTo>
                  <a:lnTo>
                    <a:pt x="19773" y="136309"/>
                  </a:lnTo>
                  <a:lnTo>
                    <a:pt x="25374" y="178333"/>
                  </a:lnTo>
                  <a:lnTo>
                    <a:pt x="25869" y="220649"/>
                  </a:lnTo>
                  <a:lnTo>
                    <a:pt x="25908" y="249936"/>
                  </a:lnTo>
                  <a:lnTo>
                    <a:pt x="25908" y="241554"/>
                  </a:lnTo>
                </a:path>
              </a:pathLst>
            </a:custGeom>
            <a:ln w="1219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4337303" y="2892550"/>
            <a:ext cx="79375" cy="18415"/>
          </a:xfrm>
          <a:custGeom>
            <a:avLst/>
            <a:gdLst/>
            <a:ahLst/>
            <a:cxnLst/>
            <a:rect l="l" t="t" r="r" b="b"/>
            <a:pathLst>
              <a:path w="79375" h="18414">
                <a:moveTo>
                  <a:pt x="0" y="18287"/>
                </a:moveTo>
                <a:lnTo>
                  <a:pt x="12255" y="18287"/>
                </a:lnTo>
                <a:lnTo>
                  <a:pt x="51282" y="9524"/>
                </a:lnTo>
                <a:lnTo>
                  <a:pt x="79248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09871" y="2813302"/>
            <a:ext cx="134620" cy="17145"/>
          </a:xfrm>
          <a:custGeom>
            <a:avLst/>
            <a:gdLst/>
            <a:ahLst/>
            <a:cxnLst/>
            <a:rect l="l" t="t" r="r" b="b"/>
            <a:pathLst>
              <a:path w="134620" h="17144">
                <a:moveTo>
                  <a:pt x="0" y="16763"/>
                </a:moveTo>
                <a:lnTo>
                  <a:pt x="42862" y="16763"/>
                </a:lnTo>
                <a:lnTo>
                  <a:pt x="50838" y="15836"/>
                </a:lnTo>
                <a:lnTo>
                  <a:pt x="92303" y="2857"/>
                </a:lnTo>
                <a:lnTo>
                  <a:pt x="122047" y="114"/>
                </a:lnTo>
                <a:lnTo>
                  <a:pt x="134112" y="0"/>
                </a:lnTo>
              </a:path>
            </a:pathLst>
          </a:custGeom>
          <a:ln w="1219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3803903" y="2592323"/>
            <a:ext cx="360045" cy="440690"/>
            <a:chOff x="3803903" y="2592323"/>
            <a:chExt cx="360045" cy="440690"/>
          </a:xfrm>
        </p:grpSpPr>
        <p:sp>
          <p:nvSpPr>
            <p:cNvPr id="12" name="object 12"/>
            <p:cNvSpPr/>
            <p:nvPr/>
          </p:nvSpPr>
          <p:spPr>
            <a:xfrm>
              <a:off x="3979163" y="2598419"/>
              <a:ext cx="178435" cy="428625"/>
            </a:xfrm>
            <a:custGeom>
              <a:avLst/>
              <a:gdLst/>
              <a:ahLst/>
              <a:cxnLst/>
              <a:rect l="l" t="t" r="r" b="b"/>
              <a:pathLst>
                <a:path w="178435" h="428625">
                  <a:moveTo>
                    <a:pt x="0" y="0"/>
                  </a:moveTo>
                  <a:lnTo>
                    <a:pt x="4749" y="4737"/>
                  </a:lnTo>
                  <a:lnTo>
                    <a:pt x="9728" y="7061"/>
                  </a:lnTo>
                  <a:lnTo>
                    <a:pt x="12446" y="7683"/>
                  </a:lnTo>
                  <a:lnTo>
                    <a:pt x="21018" y="13284"/>
                  </a:lnTo>
                  <a:lnTo>
                    <a:pt x="60147" y="43434"/>
                  </a:lnTo>
                  <a:lnTo>
                    <a:pt x="100190" y="69799"/>
                  </a:lnTo>
                  <a:lnTo>
                    <a:pt x="126377" y="92468"/>
                  </a:lnTo>
                  <a:lnTo>
                    <a:pt x="158838" y="136486"/>
                  </a:lnTo>
                  <a:lnTo>
                    <a:pt x="174612" y="172656"/>
                  </a:lnTo>
                  <a:lnTo>
                    <a:pt x="178308" y="214528"/>
                  </a:lnTo>
                  <a:lnTo>
                    <a:pt x="176149" y="258787"/>
                  </a:lnTo>
                  <a:lnTo>
                    <a:pt x="169748" y="303352"/>
                  </a:lnTo>
                  <a:lnTo>
                    <a:pt x="157581" y="343217"/>
                  </a:lnTo>
                  <a:lnTo>
                    <a:pt x="128993" y="386499"/>
                  </a:lnTo>
                  <a:lnTo>
                    <a:pt x="110020" y="418528"/>
                  </a:lnTo>
                  <a:lnTo>
                    <a:pt x="109118" y="421767"/>
                  </a:lnTo>
                  <a:lnTo>
                    <a:pt x="107530" y="423926"/>
                  </a:lnTo>
                  <a:lnTo>
                    <a:pt x="105473" y="425361"/>
                  </a:lnTo>
                  <a:lnTo>
                    <a:pt x="98374" y="428244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01443" y="2779775"/>
              <a:ext cx="106680" cy="13716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809999" y="2732531"/>
              <a:ext cx="44450" cy="178435"/>
            </a:xfrm>
            <a:custGeom>
              <a:avLst/>
              <a:gdLst/>
              <a:ahLst/>
              <a:cxnLst/>
              <a:rect l="l" t="t" r="r" b="b"/>
              <a:pathLst>
                <a:path w="44450" h="178435">
                  <a:moveTo>
                    <a:pt x="0" y="0"/>
                  </a:moveTo>
                  <a:lnTo>
                    <a:pt x="4686" y="0"/>
                  </a:lnTo>
                  <a:lnTo>
                    <a:pt x="6070" y="990"/>
                  </a:lnTo>
                  <a:lnTo>
                    <a:pt x="6997" y="2641"/>
                  </a:lnTo>
                  <a:lnTo>
                    <a:pt x="8470" y="12433"/>
                  </a:lnTo>
                  <a:lnTo>
                    <a:pt x="8826" y="53873"/>
                  </a:lnTo>
                  <a:lnTo>
                    <a:pt x="8839" y="95338"/>
                  </a:lnTo>
                  <a:lnTo>
                    <a:pt x="3746" y="119164"/>
                  </a:lnTo>
                  <a:lnTo>
                    <a:pt x="8585" y="162077"/>
                  </a:lnTo>
                  <a:lnTo>
                    <a:pt x="9652" y="164655"/>
                  </a:lnTo>
                  <a:lnTo>
                    <a:pt x="11341" y="166370"/>
                  </a:lnTo>
                  <a:lnTo>
                    <a:pt x="18415" y="171424"/>
                  </a:lnTo>
                  <a:lnTo>
                    <a:pt x="23901" y="175488"/>
                  </a:lnTo>
                  <a:lnTo>
                    <a:pt x="33655" y="178308"/>
                  </a:lnTo>
                  <a:lnTo>
                    <a:pt x="44196" y="160858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16450" y="2753867"/>
            <a:ext cx="102109" cy="163068"/>
          </a:xfrm>
          <a:prstGeom prst="rect">
            <a:avLst/>
          </a:prstGeom>
        </p:spPr>
      </p:pic>
      <p:grpSp>
        <p:nvGrpSpPr>
          <p:cNvPr id="16" name="object 16"/>
          <p:cNvGrpSpPr/>
          <p:nvPr/>
        </p:nvGrpSpPr>
        <p:grpSpPr>
          <a:xfrm>
            <a:off x="3348226" y="2592323"/>
            <a:ext cx="200025" cy="440690"/>
            <a:chOff x="3348226" y="2592323"/>
            <a:chExt cx="200025" cy="440690"/>
          </a:xfrm>
        </p:grpSpPr>
        <p:sp>
          <p:nvSpPr>
            <p:cNvPr id="17" name="object 17"/>
            <p:cNvSpPr/>
            <p:nvPr/>
          </p:nvSpPr>
          <p:spPr>
            <a:xfrm>
              <a:off x="3354322" y="2598419"/>
              <a:ext cx="71755" cy="428625"/>
            </a:xfrm>
            <a:custGeom>
              <a:avLst/>
              <a:gdLst/>
              <a:ahLst/>
              <a:cxnLst/>
              <a:rect l="l" t="t" r="r" b="b"/>
              <a:pathLst>
                <a:path w="71754" h="428625">
                  <a:moveTo>
                    <a:pt x="71627" y="0"/>
                  </a:moveTo>
                  <a:lnTo>
                    <a:pt x="66865" y="0"/>
                  </a:lnTo>
                  <a:lnTo>
                    <a:pt x="61874" y="2641"/>
                  </a:lnTo>
                  <a:lnTo>
                    <a:pt x="59143" y="4737"/>
                  </a:lnTo>
                  <a:lnTo>
                    <a:pt x="56121" y="9702"/>
                  </a:lnTo>
                  <a:lnTo>
                    <a:pt x="53771" y="15214"/>
                  </a:lnTo>
                  <a:lnTo>
                    <a:pt x="44157" y="32118"/>
                  </a:lnTo>
                  <a:lnTo>
                    <a:pt x="26746" y="73698"/>
                  </a:lnTo>
                  <a:lnTo>
                    <a:pt x="14833" y="112255"/>
                  </a:lnTo>
                  <a:lnTo>
                    <a:pt x="3886" y="151930"/>
                  </a:lnTo>
                  <a:lnTo>
                    <a:pt x="241" y="226479"/>
                  </a:lnTo>
                  <a:lnTo>
                    <a:pt x="0" y="264922"/>
                  </a:lnTo>
                  <a:lnTo>
                    <a:pt x="1917" y="306273"/>
                  </a:lnTo>
                  <a:lnTo>
                    <a:pt x="13220" y="343090"/>
                  </a:lnTo>
                  <a:lnTo>
                    <a:pt x="29133" y="382676"/>
                  </a:lnTo>
                  <a:lnTo>
                    <a:pt x="62661" y="428244"/>
                  </a:lnTo>
                </a:path>
              </a:pathLst>
            </a:custGeom>
            <a:ln w="1219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75657" y="2698998"/>
              <a:ext cx="172212" cy="217932"/>
            </a:xfrm>
            <a:prstGeom prst="rect">
              <a:avLst/>
            </a:prstGeom>
          </p:spPr>
        </p:pic>
      </p:grpSp>
      <p:grpSp>
        <p:nvGrpSpPr>
          <p:cNvPr id="19" name="object 19"/>
          <p:cNvGrpSpPr/>
          <p:nvPr/>
        </p:nvGrpSpPr>
        <p:grpSpPr>
          <a:xfrm>
            <a:off x="5321806" y="2511551"/>
            <a:ext cx="512445" cy="626745"/>
            <a:chOff x="5321806" y="2511551"/>
            <a:chExt cx="512445" cy="626745"/>
          </a:xfrm>
        </p:grpSpPr>
        <p:sp>
          <p:nvSpPr>
            <p:cNvPr id="20" name="object 20"/>
            <p:cNvSpPr/>
            <p:nvPr/>
          </p:nvSpPr>
          <p:spPr>
            <a:xfrm>
              <a:off x="5818631" y="2670047"/>
              <a:ext cx="9525" cy="268605"/>
            </a:xfrm>
            <a:custGeom>
              <a:avLst/>
              <a:gdLst/>
              <a:ahLst/>
              <a:cxnLst/>
              <a:rect l="l" t="t" r="r" b="b"/>
              <a:pathLst>
                <a:path w="9525" h="268605">
                  <a:moveTo>
                    <a:pt x="0" y="0"/>
                  </a:moveTo>
                  <a:lnTo>
                    <a:pt x="4851" y="0"/>
                  </a:lnTo>
                  <a:lnTo>
                    <a:pt x="6286" y="990"/>
                  </a:lnTo>
                  <a:lnTo>
                    <a:pt x="7238" y="2654"/>
                  </a:lnTo>
                  <a:lnTo>
                    <a:pt x="8572" y="12369"/>
                  </a:lnTo>
                  <a:lnTo>
                    <a:pt x="9105" y="50863"/>
                  </a:lnTo>
                  <a:lnTo>
                    <a:pt x="9144" y="90220"/>
                  </a:lnTo>
                  <a:lnTo>
                    <a:pt x="9144" y="134213"/>
                  </a:lnTo>
                  <a:lnTo>
                    <a:pt x="9144" y="178828"/>
                  </a:lnTo>
                  <a:lnTo>
                    <a:pt x="9144" y="223520"/>
                  </a:lnTo>
                  <a:lnTo>
                    <a:pt x="9144" y="268224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462015" y="2804161"/>
              <a:ext cx="312420" cy="195580"/>
            </a:xfrm>
            <a:custGeom>
              <a:avLst/>
              <a:gdLst/>
              <a:ahLst/>
              <a:cxnLst/>
              <a:rect l="l" t="t" r="r" b="b"/>
              <a:pathLst>
                <a:path w="312420" h="195580">
                  <a:moveTo>
                    <a:pt x="0" y="53492"/>
                  </a:moveTo>
                  <a:lnTo>
                    <a:pt x="0" y="65925"/>
                  </a:lnTo>
                  <a:lnTo>
                    <a:pt x="2641" y="71602"/>
                  </a:lnTo>
                  <a:lnTo>
                    <a:pt x="6134" y="77431"/>
                  </a:lnTo>
                  <a:lnTo>
                    <a:pt x="8369" y="89255"/>
                  </a:lnTo>
                  <a:lnTo>
                    <a:pt x="8890" y="122529"/>
                  </a:lnTo>
                  <a:lnTo>
                    <a:pt x="6273" y="131508"/>
                  </a:lnTo>
                  <a:lnTo>
                    <a:pt x="2781" y="139788"/>
                  </a:lnTo>
                  <a:lnTo>
                    <a:pt x="25" y="183476"/>
                  </a:lnTo>
                  <a:lnTo>
                    <a:pt x="0" y="195071"/>
                  </a:lnTo>
                  <a:lnTo>
                    <a:pt x="2641" y="193205"/>
                  </a:lnTo>
                  <a:lnTo>
                    <a:pt x="4737" y="191312"/>
                  </a:lnTo>
                  <a:lnTo>
                    <a:pt x="7061" y="186562"/>
                  </a:lnTo>
                  <a:lnTo>
                    <a:pt x="7683" y="183908"/>
                  </a:lnTo>
                  <a:lnTo>
                    <a:pt x="14820" y="171526"/>
                  </a:lnTo>
                  <a:lnTo>
                    <a:pt x="30162" y="127800"/>
                  </a:lnTo>
                  <a:lnTo>
                    <a:pt x="47637" y="84505"/>
                  </a:lnTo>
                  <a:lnTo>
                    <a:pt x="67449" y="42646"/>
                  </a:lnTo>
                  <a:lnTo>
                    <a:pt x="71234" y="30860"/>
                  </a:lnTo>
                  <a:lnTo>
                    <a:pt x="78244" y="17983"/>
                  </a:lnTo>
                  <a:lnTo>
                    <a:pt x="79921" y="10629"/>
                  </a:lnTo>
                  <a:lnTo>
                    <a:pt x="81051" y="10020"/>
                  </a:lnTo>
                  <a:lnTo>
                    <a:pt x="89255" y="59982"/>
                  </a:lnTo>
                  <a:lnTo>
                    <a:pt x="89268" y="99987"/>
                  </a:lnTo>
                  <a:lnTo>
                    <a:pt x="89268" y="139509"/>
                  </a:lnTo>
                  <a:lnTo>
                    <a:pt x="80708" y="173354"/>
                  </a:lnTo>
                  <a:lnTo>
                    <a:pt x="83146" y="178917"/>
                  </a:lnTo>
                  <a:lnTo>
                    <a:pt x="88900" y="187032"/>
                  </a:lnTo>
                  <a:lnTo>
                    <a:pt x="93891" y="187388"/>
                  </a:lnTo>
                  <a:lnTo>
                    <a:pt x="95326" y="186435"/>
                  </a:lnTo>
                  <a:lnTo>
                    <a:pt x="96278" y="184823"/>
                  </a:lnTo>
                  <a:lnTo>
                    <a:pt x="102552" y="170345"/>
                  </a:lnTo>
                  <a:lnTo>
                    <a:pt x="112344" y="154495"/>
                  </a:lnTo>
                  <a:lnTo>
                    <a:pt x="125539" y="113207"/>
                  </a:lnTo>
                  <a:lnTo>
                    <a:pt x="139915" y="71983"/>
                  </a:lnTo>
                  <a:lnTo>
                    <a:pt x="151765" y="47917"/>
                  </a:lnTo>
                  <a:lnTo>
                    <a:pt x="165633" y="30098"/>
                  </a:lnTo>
                  <a:lnTo>
                    <a:pt x="169557" y="17906"/>
                  </a:lnTo>
                  <a:lnTo>
                    <a:pt x="169583" y="22542"/>
                  </a:lnTo>
                  <a:lnTo>
                    <a:pt x="172237" y="27495"/>
                  </a:lnTo>
                  <a:lnTo>
                    <a:pt x="174332" y="30200"/>
                  </a:lnTo>
                  <a:lnTo>
                    <a:pt x="176669" y="38506"/>
                  </a:lnTo>
                  <a:lnTo>
                    <a:pt x="189534" y="88633"/>
                  </a:lnTo>
                  <a:lnTo>
                    <a:pt x="217589" y="106946"/>
                  </a:lnTo>
                  <a:lnTo>
                    <a:pt x="223329" y="104393"/>
                  </a:lnTo>
                  <a:lnTo>
                    <a:pt x="261835" y="68376"/>
                  </a:lnTo>
                  <a:lnTo>
                    <a:pt x="265150" y="62420"/>
                  </a:lnTo>
                  <a:lnTo>
                    <a:pt x="267271" y="50507"/>
                  </a:lnTo>
                  <a:lnTo>
                    <a:pt x="267741" y="37388"/>
                  </a:lnTo>
                  <a:lnTo>
                    <a:pt x="266763" y="37795"/>
                  </a:lnTo>
                  <a:lnTo>
                    <a:pt x="255358" y="48209"/>
                  </a:lnTo>
                  <a:lnTo>
                    <a:pt x="252349" y="53797"/>
                  </a:lnTo>
                  <a:lnTo>
                    <a:pt x="250012" y="59588"/>
                  </a:lnTo>
                  <a:lnTo>
                    <a:pt x="244119" y="68427"/>
                  </a:lnTo>
                  <a:lnTo>
                    <a:pt x="241935" y="77330"/>
                  </a:lnTo>
                  <a:lnTo>
                    <a:pt x="241046" y="101155"/>
                  </a:lnTo>
                  <a:lnTo>
                    <a:pt x="242023" y="103136"/>
                  </a:lnTo>
                  <a:lnTo>
                    <a:pt x="243674" y="104457"/>
                  </a:lnTo>
                  <a:lnTo>
                    <a:pt x="248145" y="106921"/>
                  </a:lnTo>
                  <a:lnTo>
                    <a:pt x="256235" y="112902"/>
                  </a:lnTo>
                  <a:lnTo>
                    <a:pt x="264922" y="115112"/>
                  </a:lnTo>
                  <a:lnTo>
                    <a:pt x="288620" y="116014"/>
                  </a:lnTo>
                  <a:lnTo>
                    <a:pt x="294576" y="113385"/>
                  </a:lnTo>
                  <a:lnTo>
                    <a:pt x="297548" y="111290"/>
                  </a:lnTo>
                  <a:lnTo>
                    <a:pt x="300850" y="106324"/>
                  </a:lnTo>
                  <a:lnTo>
                    <a:pt x="303314" y="100799"/>
                  </a:lnTo>
                  <a:lnTo>
                    <a:pt x="311023" y="90957"/>
                  </a:lnTo>
                  <a:lnTo>
                    <a:pt x="312013" y="85001"/>
                  </a:lnTo>
                  <a:lnTo>
                    <a:pt x="312420" y="42557"/>
                  </a:lnTo>
                  <a:lnTo>
                    <a:pt x="309778" y="36055"/>
                  </a:lnTo>
                  <a:lnTo>
                    <a:pt x="291439" y="14795"/>
                  </a:lnTo>
                  <a:lnTo>
                    <a:pt x="285572" y="11468"/>
                  </a:lnTo>
                  <a:lnTo>
                    <a:pt x="282625" y="10579"/>
                  </a:lnTo>
                  <a:lnTo>
                    <a:pt x="280657" y="9004"/>
                  </a:lnTo>
                  <a:lnTo>
                    <a:pt x="276885" y="3022"/>
                  </a:lnTo>
                  <a:lnTo>
                    <a:pt x="268198" y="0"/>
                  </a:lnTo>
                  <a:lnTo>
                    <a:pt x="267792" y="17741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327902" y="2517647"/>
              <a:ext cx="152400" cy="614680"/>
            </a:xfrm>
            <a:custGeom>
              <a:avLst/>
              <a:gdLst/>
              <a:ahLst/>
              <a:cxnLst/>
              <a:rect l="l" t="t" r="r" b="b"/>
              <a:pathLst>
                <a:path w="152400" h="614680">
                  <a:moveTo>
                    <a:pt x="152400" y="0"/>
                  </a:moveTo>
                  <a:lnTo>
                    <a:pt x="151409" y="14262"/>
                  </a:lnTo>
                  <a:lnTo>
                    <a:pt x="141338" y="56362"/>
                  </a:lnTo>
                  <a:lnTo>
                    <a:pt x="128219" y="99580"/>
                  </a:lnTo>
                  <a:lnTo>
                    <a:pt x="118452" y="133235"/>
                  </a:lnTo>
                  <a:lnTo>
                    <a:pt x="104381" y="174180"/>
                  </a:lnTo>
                  <a:lnTo>
                    <a:pt x="93459" y="217728"/>
                  </a:lnTo>
                  <a:lnTo>
                    <a:pt x="82918" y="262051"/>
                  </a:lnTo>
                  <a:lnTo>
                    <a:pt x="73037" y="291744"/>
                  </a:lnTo>
                  <a:lnTo>
                    <a:pt x="64668" y="324116"/>
                  </a:lnTo>
                  <a:lnTo>
                    <a:pt x="57632" y="358355"/>
                  </a:lnTo>
                  <a:lnTo>
                    <a:pt x="51181" y="393407"/>
                  </a:lnTo>
                  <a:lnTo>
                    <a:pt x="37185" y="437134"/>
                  </a:lnTo>
                  <a:lnTo>
                    <a:pt x="29946" y="479958"/>
                  </a:lnTo>
                  <a:lnTo>
                    <a:pt x="23037" y="514578"/>
                  </a:lnTo>
                  <a:lnTo>
                    <a:pt x="11785" y="551954"/>
                  </a:lnTo>
                  <a:lnTo>
                    <a:pt x="2628" y="579475"/>
                  </a:lnTo>
                  <a:lnTo>
                    <a:pt x="50" y="614172"/>
                  </a:lnTo>
                  <a:lnTo>
                    <a:pt x="0" y="607174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5114541" y="2785877"/>
            <a:ext cx="132715" cy="365760"/>
          </a:xfrm>
          <a:custGeom>
            <a:avLst/>
            <a:gdLst/>
            <a:ahLst/>
            <a:cxnLst/>
            <a:rect l="l" t="t" r="r" b="b"/>
            <a:pathLst>
              <a:path w="132714" h="365760">
                <a:moveTo>
                  <a:pt x="88303" y="35560"/>
                </a:moveTo>
                <a:lnTo>
                  <a:pt x="93014" y="30822"/>
                </a:lnTo>
                <a:lnTo>
                  <a:pt x="95326" y="25844"/>
                </a:lnTo>
                <a:lnTo>
                  <a:pt x="95948" y="23139"/>
                </a:lnTo>
                <a:lnTo>
                  <a:pt x="95364" y="21323"/>
                </a:lnTo>
                <a:lnTo>
                  <a:pt x="93992" y="20116"/>
                </a:lnTo>
                <a:lnTo>
                  <a:pt x="92100" y="19316"/>
                </a:lnTo>
                <a:lnTo>
                  <a:pt x="90830" y="17780"/>
                </a:lnTo>
                <a:lnTo>
                  <a:pt x="89433" y="13436"/>
                </a:lnTo>
                <a:lnTo>
                  <a:pt x="88633" y="5422"/>
                </a:lnTo>
                <a:lnTo>
                  <a:pt x="87541" y="3568"/>
                </a:lnTo>
                <a:lnTo>
                  <a:pt x="85826" y="2324"/>
                </a:lnTo>
                <a:lnTo>
                  <a:pt x="80695" y="342"/>
                </a:lnTo>
                <a:lnTo>
                  <a:pt x="70383" y="0"/>
                </a:lnTo>
                <a:lnTo>
                  <a:pt x="62928" y="2552"/>
                </a:lnTo>
                <a:lnTo>
                  <a:pt x="41059" y="20840"/>
                </a:lnTo>
                <a:lnTo>
                  <a:pt x="14363" y="60769"/>
                </a:lnTo>
                <a:lnTo>
                  <a:pt x="10210" y="72898"/>
                </a:lnTo>
                <a:lnTo>
                  <a:pt x="8610" y="91986"/>
                </a:lnTo>
                <a:lnTo>
                  <a:pt x="11150" y="98005"/>
                </a:lnTo>
                <a:lnTo>
                  <a:pt x="13207" y="100990"/>
                </a:lnTo>
                <a:lnTo>
                  <a:pt x="18122" y="104317"/>
                </a:lnTo>
                <a:lnTo>
                  <a:pt x="26428" y="106197"/>
                </a:lnTo>
                <a:lnTo>
                  <a:pt x="46913" y="106934"/>
                </a:lnTo>
                <a:lnTo>
                  <a:pt x="52819" y="104317"/>
                </a:lnTo>
                <a:lnTo>
                  <a:pt x="96989" y="62522"/>
                </a:lnTo>
                <a:lnTo>
                  <a:pt x="104660" y="54813"/>
                </a:lnTo>
                <a:lnTo>
                  <a:pt x="104139" y="54343"/>
                </a:lnTo>
                <a:lnTo>
                  <a:pt x="93383" y="74396"/>
                </a:lnTo>
                <a:lnTo>
                  <a:pt x="93662" y="77330"/>
                </a:lnTo>
                <a:lnTo>
                  <a:pt x="91338" y="83223"/>
                </a:lnTo>
                <a:lnTo>
                  <a:pt x="91312" y="86182"/>
                </a:lnTo>
                <a:lnTo>
                  <a:pt x="99377" y="114046"/>
                </a:lnTo>
                <a:lnTo>
                  <a:pt x="101599" y="117640"/>
                </a:lnTo>
                <a:lnTo>
                  <a:pt x="104724" y="132181"/>
                </a:lnTo>
                <a:lnTo>
                  <a:pt x="108508" y="160731"/>
                </a:lnTo>
                <a:lnTo>
                  <a:pt x="119252" y="199275"/>
                </a:lnTo>
                <a:lnTo>
                  <a:pt x="123393" y="237655"/>
                </a:lnTo>
                <a:lnTo>
                  <a:pt x="131394" y="281292"/>
                </a:lnTo>
                <a:lnTo>
                  <a:pt x="132587" y="324142"/>
                </a:lnTo>
                <a:lnTo>
                  <a:pt x="131660" y="341058"/>
                </a:lnTo>
                <a:lnTo>
                  <a:pt x="124612" y="356412"/>
                </a:lnTo>
                <a:lnTo>
                  <a:pt x="124155" y="361010"/>
                </a:lnTo>
                <a:lnTo>
                  <a:pt x="123050" y="362635"/>
                </a:lnTo>
                <a:lnTo>
                  <a:pt x="121323" y="363715"/>
                </a:lnTo>
                <a:lnTo>
                  <a:pt x="114185" y="365239"/>
                </a:lnTo>
                <a:lnTo>
                  <a:pt x="102946" y="365747"/>
                </a:lnTo>
                <a:lnTo>
                  <a:pt x="97116" y="363181"/>
                </a:lnTo>
                <a:lnTo>
                  <a:pt x="81394" y="351637"/>
                </a:lnTo>
                <a:lnTo>
                  <a:pt x="50495" y="348335"/>
                </a:lnTo>
                <a:lnTo>
                  <a:pt x="10617" y="348030"/>
                </a:lnTo>
                <a:lnTo>
                  <a:pt x="1003" y="340334"/>
                </a:lnTo>
                <a:lnTo>
                  <a:pt x="215" y="337007"/>
                </a:lnTo>
                <a:lnTo>
                  <a:pt x="0" y="334721"/>
                </a:lnTo>
                <a:lnTo>
                  <a:pt x="2400" y="329552"/>
                </a:lnTo>
                <a:lnTo>
                  <a:pt x="8458" y="321246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object 24"/>
          <p:cNvGrpSpPr/>
          <p:nvPr/>
        </p:nvGrpSpPr>
        <p:grpSpPr>
          <a:xfrm>
            <a:off x="4696966" y="2619755"/>
            <a:ext cx="325120" cy="350520"/>
            <a:chOff x="4696966" y="2619755"/>
            <a:chExt cx="325120" cy="350520"/>
          </a:xfrm>
        </p:grpSpPr>
        <p:sp>
          <p:nvSpPr>
            <p:cNvPr id="25" name="object 25"/>
            <p:cNvSpPr/>
            <p:nvPr/>
          </p:nvSpPr>
          <p:spPr>
            <a:xfrm>
              <a:off x="4988050" y="2625851"/>
              <a:ext cx="27940" cy="338455"/>
            </a:xfrm>
            <a:custGeom>
              <a:avLst/>
              <a:gdLst/>
              <a:ahLst/>
              <a:cxnLst/>
              <a:rect l="l" t="t" r="r" b="b"/>
              <a:pathLst>
                <a:path w="27939" h="338455">
                  <a:moveTo>
                    <a:pt x="27432" y="0"/>
                  </a:moveTo>
                  <a:lnTo>
                    <a:pt x="27432" y="4724"/>
                  </a:lnTo>
                  <a:lnTo>
                    <a:pt x="24714" y="9690"/>
                  </a:lnTo>
                  <a:lnTo>
                    <a:pt x="22567" y="12395"/>
                  </a:lnTo>
                  <a:lnTo>
                    <a:pt x="20180" y="20675"/>
                  </a:lnTo>
                  <a:lnTo>
                    <a:pt x="15709" y="60718"/>
                  </a:lnTo>
                  <a:lnTo>
                    <a:pt x="11061" y="82296"/>
                  </a:lnTo>
                  <a:lnTo>
                    <a:pt x="8331" y="125920"/>
                  </a:lnTo>
                  <a:lnTo>
                    <a:pt x="1892" y="167360"/>
                  </a:lnTo>
                  <a:lnTo>
                    <a:pt x="317" y="209143"/>
                  </a:lnTo>
                  <a:lnTo>
                    <a:pt x="0" y="248399"/>
                  </a:lnTo>
                  <a:lnTo>
                    <a:pt x="2654" y="282092"/>
                  </a:lnTo>
                  <a:lnTo>
                    <a:pt x="13589" y="326288"/>
                  </a:lnTo>
                  <a:lnTo>
                    <a:pt x="18262" y="338328"/>
                  </a:lnTo>
                </a:path>
              </a:pathLst>
            </a:custGeom>
            <a:ln w="1219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884417" y="2708147"/>
              <a:ext cx="118872" cy="137160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4809744" y="2642615"/>
              <a:ext cx="36830" cy="312420"/>
            </a:xfrm>
            <a:custGeom>
              <a:avLst/>
              <a:gdLst/>
              <a:ahLst/>
              <a:cxnLst/>
              <a:rect l="l" t="t" r="r" b="b"/>
              <a:pathLst>
                <a:path w="36829" h="312419">
                  <a:moveTo>
                    <a:pt x="9144" y="0"/>
                  </a:moveTo>
                  <a:lnTo>
                    <a:pt x="9144" y="42278"/>
                  </a:lnTo>
                  <a:lnTo>
                    <a:pt x="850" y="84455"/>
                  </a:lnTo>
                  <a:lnTo>
                    <a:pt x="76" y="128295"/>
                  </a:lnTo>
                  <a:lnTo>
                    <a:pt x="12" y="170256"/>
                  </a:lnTo>
                  <a:lnTo>
                    <a:pt x="0" y="211950"/>
                  </a:lnTo>
                  <a:lnTo>
                    <a:pt x="0" y="250139"/>
                  </a:lnTo>
                  <a:lnTo>
                    <a:pt x="1016" y="282613"/>
                  </a:lnTo>
                  <a:lnTo>
                    <a:pt x="8585" y="305155"/>
                  </a:lnTo>
                  <a:lnTo>
                    <a:pt x="8763" y="307733"/>
                  </a:lnTo>
                  <a:lnTo>
                    <a:pt x="9906" y="309448"/>
                  </a:lnTo>
                  <a:lnTo>
                    <a:pt x="11684" y="310591"/>
                  </a:lnTo>
                  <a:lnTo>
                    <a:pt x="16979" y="312420"/>
                  </a:lnTo>
                  <a:lnTo>
                    <a:pt x="28067" y="305739"/>
                  </a:lnTo>
                  <a:lnTo>
                    <a:pt x="36576" y="303936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696966" y="2682239"/>
              <a:ext cx="128016" cy="153924"/>
            </a:xfrm>
            <a:prstGeom prst="rect">
              <a:avLst/>
            </a:prstGeom>
          </p:spPr>
        </p:pic>
      </p:grpSp>
      <p:grpSp>
        <p:nvGrpSpPr>
          <p:cNvPr id="29" name="object 29"/>
          <p:cNvGrpSpPr/>
          <p:nvPr/>
        </p:nvGrpSpPr>
        <p:grpSpPr>
          <a:xfrm>
            <a:off x="6124955" y="2200658"/>
            <a:ext cx="713740" cy="528955"/>
            <a:chOff x="6124955" y="2200658"/>
            <a:chExt cx="713740" cy="528955"/>
          </a:xfrm>
        </p:grpSpPr>
        <p:sp>
          <p:nvSpPr>
            <p:cNvPr id="30" name="object 30"/>
            <p:cNvSpPr/>
            <p:nvPr/>
          </p:nvSpPr>
          <p:spPr>
            <a:xfrm>
              <a:off x="6577583" y="2206754"/>
              <a:ext cx="254635" cy="276225"/>
            </a:xfrm>
            <a:custGeom>
              <a:avLst/>
              <a:gdLst/>
              <a:ahLst/>
              <a:cxnLst/>
              <a:rect l="l" t="t" r="r" b="b"/>
              <a:pathLst>
                <a:path w="254634" h="276225">
                  <a:moveTo>
                    <a:pt x="0" y="16065"/>
                  </a:moveTo>
                  <a:lnTo>
                    <a:pt x="30505" y="15074"/>
                  </a:lnTo>
                  <a:lnTo>
                    <a:pt x="64452" y="8356"/>
                  </a:lnTo>
                  <a:lnTo>
                    <a:pt x="104902" y="4622"/>
                  </a:lnTo>
                  <a:lnTo>
                    <a:pt x="129781" y="63"/>
                  </a:lnTo>
                  <a:lnTo>
                    <a:pt x="149085" y="0"/>
                  </a:lnTo>
                  <a:lnTo>
                    <a:pt x="188772" y="5968"/>
                  </a:lnTo>
                  <a:lnTo>
                    <a:pt x="242531" y="28130"/>
                  </a:lnTo>
                  <a:lnTo>
                    <a:pt x="254508" y="70053"/>
                  </a:lnTo>
                  <a:lnTo>
                    <a:pt x="241020" y="108318"/>
                  </a:lnTo>
                  <a:lnTo>
                    <a:pt x="224688" y="141998"/>
                  </a:lnTo>
                  <a:lnTo>
                    <a:pt x="196481" y="179247"/>
                  </a:lnTo>
                  <a:lnTo>
                    <a:pt x="163588" y="221475"/>
                  </a:lnTo>
                  <a:lnTo>
                    <a:pt x="132892" y="266077"/>
                  </a:lnTo>
                  <a:lnTo>
                    <a:pt x="125196" y="275843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131051" y="2276854"/>
              <a:ext cx="623570" cy="447040"/>
            </a:xfrm>
            <a:custGeom>
              <a:avLst/>
              <a:gdLst/>
              <a:ahLst/>
              <a:cxnLst/>
              <a:rect l="l" t="t" r="r" b="b"/>
              <a:pathLst>
                <a:path w="623570" h="447039">
                  <a:moveTo>
                    <a:pt x="0" y="446532"/>
                  </a:moveTo>
                  <a:lnTo>
                    <a:pt x="0" y="441794"/>
                  </a:lnTo>
                  <a:lnTo>
                    <a:pt x="2641" y="436816"/>
                  </a:lnTo>
                  <a:lnTo>
                    <a:pt x="8128" y="431304"/>
                  </a:lnTo>
                  <a:lnTo>
                    <a:pt x="47612" y="401078"/>
                  </a:lnTo>
                  <a:lnTo>
                    <a:pt x="89712" y="372008"/>
                  </a:lnTo>
                  <a:lnTo>
                    <a:pt x="127774" y="345630"/>
                  </a:lnTo>
                  <a:lnTo>
                    <a:pt x="161582" y="320713"/>
                  </a:lnTo>
                  <a:lnTo>
                    <a:pt x="199390" y="294474"/>
                  </a:lnTo>
                  <a:lnTo>
                    <a:pt x="242023" y="265201"/>
                  </a:lnTo>
                  <a:lnTo>
                    <a:pt x="286080" y="234035"/>
                  </a:lnTo>
                  <a:lnTo>
                    <a:pt x="330568" y="205955"/>
                  </a:lnTo>
                  <a:lnTo>
                    <a:pt x="375170" y="178777"/>
                  </a:lnTo>
                  <a:lnTo>
                    <a:pt x="405930" y="159829"/>
                  </a:lnTo>
                  <a:lnTo>
                    <a:pt x="439445" y="138176"/>
                  </a:lnTo>
                  <a:lnTo>
                    <a:pt x="482307" y="108419"/>
                  </a:lnTo>
                  <a:lnTo>
                    <a:pt x="520153" y="85483"/>
                  </a:lnTo>
                  <a:lnTo>
                    <a:pt x="560387" y="59956"/>
                  </a:lnTo>
                  <a:lnTo>
                    <a:pt x="604431" y="27597"/>
                  </a:lnTo>
                  <a:lnTo>
                    <a:pt x="623316" y="10744"/>
                  </a:lnTo>
                  <a:lnTo>
                    <a:pt x="622973" y="10134"/>
                  </a:lnTo>
                  <a:lnTo>
                    <a:pt x="617385" y="9093"/>
                  </a:lnTo>
                  <a:lnTo>
                    <a:pt x="616800" y="6362"/>
                  </a:lnTo>
                  <a:lnTo>
                    <a:pt x="616419" y="1257"/>
                  </a:lnTo>
                  <a:lnTo>
                    <a:pt x="613714" y="558"/>
                  </a:lnTo>
                  <a:lnTo>
                    <a:pt x="607390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7080508" y="3432047"/>
            <a:ext cx="502920" cy="512445"/>
            <a:chOff x="7080508" y="3432047"/>
            <a:chExt cx="502920" cy="512445"/>
          </a:xfrm>
        </p:grpSpPr>
        <p:sp>
          <p:nvSpPr>
            <p:cNvPr id="33" name="object 33"/>
            <p:cNvSpPr/>
            <p:nvPr/>
          </p:nvSpPr>
          <p:spPr>
            <a:xfrm>
              <a:off x="7368533" y="3518914"/>
              <a:ext cx="208915" cy="419100"/>
            </a:xfrm>
            <a:custGeom>
              <a:avLst/>
              <a:gdLst/>
              <a:ahLst/>
              <a:cxnLst/>
              <a:rect l="l" t="t" r="r" b="b"/>
              <a:pathLst>
                <a:path w="208915" h="419100">
                  <a:moveTo>
                    <a:pt x="173634" y="8889"/>
                  </a:moveTo>
                  <a:lnTo>
                    <a:pt x="173634" y="1206"/>
                  </a:lnTo>
                  <a:lnTo>
                    <a:pt x="172643" y="800"/>
                  </a:lnTo>
                  <a:lnTo>
                    <a:pt x="99936" y="38633"/>
                  </a:lnTo>
                  <a:lnTo>
                    <a:pt x="70916" y="77038"/>
                  </a:lnTo>
                  <a:lnTo>
                    <a:pt x="67475" y="87388"/>
                  </a:lnTo>
                  <a:lnTo>
                    <a:pt x="69824" y="91020"/>
                  </a:lnTo>
                  <a:lnTo>
                    <a:pt x="71831" y="93383"/>
                  </a:lnTo>
                  <a:lnTo>
                    <a:pt x="76695" y="95999"/>
                  </a:lnTo>
                  <a:lnTo>
                    <a:pt x="86664" y="97916"/>
                  </a:lnTo>
                  <a:lnTo>
                    <a:pt x="88988" y="97980"/>
                  </a:lnTo>
                  <a:lnTo>
                    <a:pt x="94195" y="95402"/>
                  </a:lnTo>
                  <a:lnTo>
                    <a:pt x="96964" y="93332"/>
                  </a:lnTo>
                  <a:lnTo>
                    <a:pt x="122059" y="84810"/>
                  </a:lnTo>
                  <a:lnTo>
                    <a:pt x="143929" y="66293"/>
                  </a:lnTo>
                  <a:lnTo>
                    <a:pt x="149898" y="64134"/>
                  </a:lnTo>
                  <a:lnTo>
                    <a:pt x="151879" y="62572"/>
                  </a:lnTo>
                  <a:lnTo>
                    <a:pt x="155663" y="56629"/>
                  </a:lnTo>
                  <a:lnTo>
                    <a:pt x="164617" y="53530"/>
                  </a:lnTo>
                  <a:lnTo>
                    <a:pt x="164744" y="69735"/>
                  </a:lnTo>
                  <a:lnTo>
                    <a:pt x="156222" y="96088"/>
                  </a:lnTo>
                  <a:lnTo>
                    <a:pt x="155867" y="127571"/>
                  </a:lnTo>
                  <a:lnTo>
                    <a:pt x="158496" y="133667"/>
                  </a:lnTo>
                  <a:lnTo>
                    <a:pt x="161963" y="139674"/>
                  </a:lnTo>
                  <a:lnTo>
                    <a:pt x="164198" y="151612"/>
                  </a:lnTo>
                  <a:lnTo>
                    <a:pt x="165493" y="158559"/>
                  </a:lnTo>
                  <a:lnTo>
                    <a:pt x="171767" y="172618"/>
                  </a:lnTo>
                  <a:lnTo>
                    <a:pt x="178904" y="184505"/>
                  </a:lnTo>
                  <a:lnTo>
                    <a:pt x="190042" y="229057"/>
                  </a:lnTo>
                  <a:lnTo>
                    <a:pt x="193433" y="238251"/>
                  </a:lnTo>
                  <a:lnTo>
                    <a:pt x="195732" y="242087"/>
                  </a:lnTo>
                  <a:lnTo>
                    <a:pt x="206146" y="281698"/>
                  </a:lnTo>
                  <a:lnTo>
                    <a:pt x="208788" y="309524"/>
                  </a:lnTo>
                  <a:lnTo>
                    <a:pt x="206387" y="318604"/>
                  </a:lnTo>
                  <a:lnTo>
                    <a:pt x="203009" y="325958"/>
                  </a:lnTo>
                  <a:lnTo>
                    <a:pt x="200113" y="335660"/>
                  </a:lnTo>
                  <a:lnTo>
                    <a:pt x="179438" y="359765"/>
                  </a:lnTo>
                  <a:lnTo>
                    <a:pt x="170942" y="363080"/>
                  </a:lnTo>
                  <a:lnTo>
                    <a:pt x="149402" y="369938"/>
                  </a:lnTo>
                  <a:lnTo>
                    <a:pt x="109601" y="386651"/>
                  </a:lnTo>
                  <a:lnTo>
                    <a:pt x="69354" y="401421"/>
                  </a:lnTo>
                  <a:lnTo>
                    <a:pt x="27203" y="416610"/>
                  </a:lnTo>
                  <a:lnTo>
                    <a:pt x="6756" y="419099"/>
                  </a:lnTo>
                  <a:lnTo>
                    <a:pt x="609" y="414477"/>
                  </a:lnTo>
                  <a:lnTo>
                    <a:pt x="0" y="413092"/>
                  </a:lnTo>
                  <a:lnTo>
                    <a:pt x="596" y="412178"/>
                  </a:lnTo>
                  <a:lnTo>
                    <a:pt x="1968" y="411556"/>
                  </a:lnTo>
                  <a:lnTo>
                    <a:pt x="2882" y="410159"/>
                  </a:lnTo>
                  <a:lnTo>
                    <a:pt x="4724" y="401408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312150" y="3438143"/>
              <a:ext cx="79375" cy="259079"/>
            </a:xfrm>
            <a:custGeom>
              <a:avLst/>
              <a:gdLst/>
              <a:ahLst/>
              <a:cxnLst/>
              <a:rect l="l" t="t" r="r" b="b"/>
              <a:pathLst>
                <a:path w="79375" h="259079">
                  <a:moveTo>
                    <a:pt x="79248" y="0"/>
                  </a:moveTo>
                  <a:lnTo>
                    <a:pt x="74485" y="0"/>
                  </a:lnTo>
                  <a:lnTo>
                    <a:pt x="73088" y="990"/>
                  </a:lnTo>
                  <a:lnTo>
                    <a:pt x="72161" y="2654"/>
                  </a:lnTo>
                  <a:lnTo>
                    <a:pt x="59245" y="46824"/>
                  </a:lnTo>
                  <a:lnTo>
                    <a:pt x="45885" y="80645"/>
                  </a:lnTo>
                  <a:lnTo>
                    <a:pt x="39141" y="109093"/>
                  </a:lnTo>
                  <a:lnTo>
                    <a:pt x="20891" y="145148"/>
                  </a:lnTo>
                  <a:lnTo>
                    <a:pt x="9829" y="187147"/>
                  </a:lnTo>
                  <a:lnTo>
                    <a:pt x="5600" y="205447"/>
                  </a:lnTo>
                  <a:lnTo>
                    <a:pt x="0" y="224688"/>
                  </a:lnTo>
                  <a:lnTo>
                    <a:pt x="6451" y="251904"/>
                  </a:lnTo>
                  <a:lnTo>
                    <a:pt x="7823" y="254368"/>
                  </a:lnTo>
                  <a:lnTo>
                    <a:pt x="9740" y="255993"/>
                  </a:lnTo>
                  <a:lnTo>
                    <a:pt x="14516" y="257822"/>
                  </a:lnTo>
                  <a:lnTo>
                    <a:pt x="28613" y="259079"/>
                  </a:lnTo>
                  <a:lnTo>
                    <a:pt x="34518" y="256540"/>
                  </a:lnTo>
                  <a:lnTo>
                    <a:pt x="43421" y="250329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242046" y="3485387"/>
              <a:ext cx="109728" cy="126492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080508" y="3467099"/>
              <a:ext cx="129533" cy="227076"/>
            </a:xfrm>
            <a:prstGeom prst="rect">
              <a:avLst/>
            </a:prstGeom>
          </p:spPr>
        </p:pic>
      </p:grpSp>
      <p:sp>
        <p:nvSpPr>
          <p:cNvPr id="37" name="object 37"/>
          <p:cNvSpPr/>
          <p:nvPr/>
        </p:nvSpPr>
        <p:spPr>
          <a:xfrm>
            <a:off x="6954011" y="3268977"/>
            <a:ext cx="972819" cy="88900"/>
          </a:xfrm>
          <a:custGeom>
            <a:avLst/>
            <a:gdLst/>
            <a:ahLst/>
            <a:cxnLst/>
            <a:rect l="l" t="t" r="r" b="b"/>
            <a:pathLst>
              <a:path w="972820" h="88900">
                <a:moveTo>
                  <a:pt x="0" y="79883"/>
                </a:moveTo>
                <a:lnTo>
                  <a:pt x="22339" y="80873"/>
                </a:lnTo>
                <a:lnTo>
                  <a:pt x="50190" y="86906"/>
                </a:lnTo>
                <a:lnTo>
                  <a:pt x="93281" y="88392"/>
                </a:lnTo>
                <a:lnTo>
                  <a:pt x="137655" y="83934"/>
                </a:lnTo>
                <a:lnTo>
                  <a:pt x="171196" y="81686"/>
                </a:lnTo>
                <a:lnTo>
                  <a:pt x="245922" y="75526"/>
                </a:lnTo>
                <a:lnTo>
                  <a:pt x="289026" y="70383"/>
                </a:lnTo>
                <a:lnTo>
                  <a:pt x="334606" y="64808"/>
                </a:lnTo>
                <a:lnTo>
                  <a:pt x="357873" y="61950"/>
                </a:lnTo>
                <a:lnTo>
                  <a:pt x="381304" y="59055"/>
                </a:lnTo>
                <a:lnTo>
                  <a:pt x="404863" y="56134"/>
                </a:lnTo>
                <a:lnTo>
                  <a:pt x="428485" y="53200"/>
                </a:lnTo>
                <a:lnTo>
                  <a:pt x="452170" y="50266"/>
                </a:lnTo>
                <a:lnTo>
                  <a:pt x="475881" y="47320"/>
                </a:lnTo>
                <a:lnTo>
                  <a:pt x="499630" y="44361"/>
                </a:lnTo>
                <a:lnTo>
                  <a:pt x="523379" y="41414"/>
                </a:lnTo>
                <a:lnTo>
                  <a:pt x="547154" y="38455"/>
                </a:lnTo>
                <a:lnTo>
                  <a:pt x="570928" y="35496"/>
                </a:lnTo>
                <a:lnTo>
                  <a:pt x="594702" y="32537"/>
                </a:lnTo>
                <a:lnTo>
                  <a:pt x="618490" y="30568"/>
                </a:lnTo>
                <a:lnTo>
                  <a:pt x="642264" y="29260"/>
                </a:lnTo>
                <a:lnTo>
                  <a:pt x="666051" y="28384"/>
                </a:lnTo>
                <a:lnTo>
                  <a:pt x="688848" y="26809"/>
                </a:lnTo>
                <a:lnTo>
                  <a:pt x="732675" y="22440"/>
                </a:lnTo>
                <a:lnTo>
                  <a:pt x="775284" y="17208"/>
                </a:lnTo>
                <a:lnTo>
                  <a:pt x="815365" y="12573"/>
                </a:lnTo>
                <a:lnTo>
                  <a:pt x="849693" y="10528"/>
                </a:lnTo>
                <a:lnTo>
                  <a:pt x="881468" y="9613"/>
                </a:lnTo>
                <a:lnTo>
                  <a:pt x="912113" y="8216"/>
                </a:lnTo>
                <a:lnTo>
                  <a:pt x="952271" y="2870"/>
                </a:lnTo>
                <a:lnTo>
                  <a:pt x="972312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8" name="object 38"/>
          <p:cNvGrpSpPr/>
          <p:nvPr/>
        </p:nvGrpSpPr>
        <p:grpSpPr>
          <a:xfrm>
            <a:off x="7330440" y="2878835"/>
            <a:ext cx="433070" cy="288290"/>
            <a:chOff x="7330440" y="2878835"/>
            <a:chExt cx="433070" cy="288290"/>
          </a:xfrm>
        </p:grpSpPr>
        <p:sp>
          <p:nvSpPr>
            <p:cNvPr id="39" name="object 39"/>
            <p:cNvSpPr/>
            <p:nvPr/>
          </p:nvSpPr>
          <p:spPr>
            <a:xfrm>
              <a:off x="7703818" y="2884931"/>
              <a:ext cx="53340" cy="259079"/>
            </a:xfrm>
            <a:custGeom>
              <a:avLst/>
              <a:gdLst/>
              <a:ahLst/>
              <a:cxnLst/>
              <a:rect l="l" t="t" r="r" b="b"/>
              <a:pathLst>
                <a:path w="53340" h="259080">
                  <a:moveTo>
                    <a:pt x="53340" y="0"/>
                  </a:moveTo>
                  <a:lnTo>
                    <a:pt x="53340" y="4737"/>
                  </a:lnTo>
                  <a:lnTo>
                    <a:pt x="50711" y="9715"/>
                  </a:lnTo>
                  <a:lnTo>
                    <a:pt x="48615" y="12433"/>
                  </a:lnTo>
                  <a:lnTo>
                    <a:pt x="46304" y="20751"/>
                  </a:lnTo>
                  <a:lnTo>
                    <a:pt x="43535" y="58508"/>
                  </a:lnTo>
                  <a:lnTo>
                    <a:pt x="36804" y="98920"/>
                  </a:lnTo>
                  <a:lnTo>
                    <a:pt x="28016" y="139496"/>
                  </a:lnTo>
                  <a:lnTo>
                    <a:pt x="17170" y="179400"/>
                  </a:lnTo>
                  <a:lnTo>
                    <a:pt x="6985" y="222618"/>
                  </a:lnTo>
                  <a:lnTo>
                    <a:pt x="2070" y="240995"/>
                  </a:lnTo>
                  <a:lnTo>
                    <a:pt x="0" y="259079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336536" y="3026663"/>
              <a:ext cx="312420" cy="134620"/>
            </a:xfrm>
            <a:custGeom>
              <a:avLst/>
              <a:gdLst/>
              <a:ahLst/>
              <a:cxnLst/>
              <a:rect l="l" t="t" r="r" b="b"/>
              <a:pathLst>
                <a:path w="312420" h="134619">
                  <a:moveTo>
                    <a:pt x="17856" y="44716"/>
                  </a:moveTo>
                  <a:lnTo>
                    <a:pt x="17856" y="74574"/>
                  </a:lnTo>
                  <a:lnTo>
                    <a:pt x="15214" y="80505"/>
                  </a:lnTo>
                  <a:lnTo>
                    <a:pt x="13119" y="83477"/>
                  </a:lnTo>
                  <a:lnTo>
                    <a:pt x="6832" y="105460"/>
                  </a:lnTo>
                  <a:lnTo>
                    <a:pt x="3035" y="112458"/>
                  </a:lnTo>
                  <a:lnTo>
                    <a:pt x="266" y="124942"/>
                  </a:lnTo>
                  <a:lnTo>
                    <a:pt x="0" y="134023"/>
                  </a:lnTo>
                  <a:lnTo>
                    <a:pt x="4737" y="134112"/>
                  </a:lnTo>
                  <a:lnTo>
                    <a:pt x="6134" y="133134"/>
                  </a:lnTo>
                  <a:lnTo>
                    <a:pt x="7061" y="131483"/>
                  </a:lnTo>
                  <a:lnTo>
                    <a:pt x="7683" y="129387"/>
                  </a:lnTo>
                  <a:lnTo>
                    <a:pt x="9093" y="127990"/>
                  </a:lnTo>
                  <a:lnTo>
                    <a:pt x="13296" y="126441"/>
                  </a:lnTo>
                  <a:lnTo>
                    <a:pt x="18478" y="120459"/>
                  </a:lnTo>
                  <a:lnTo>
                    <a:pt x="50609" y="77368"/>
                  </a:lnTo>
                  <a:lnTo>
                    <a:pt x="60528" y="66421"/>
                  </a:lnTo>
                  <a:lnTo>
                    <a:pt x="74599" y="55892"/>
                  </a:lnTo>
                  <a:lnTo>
                    <a:pt x="85496" y="42621"/>
                  </a:lnTo>
                  <a:lnTo>
                    <a:pt x="104101" y="30226"/>
                  </a:lnTo>
                  <a:lnTo>
                    <a:pt x="115925" y="26873"/>
                  </a:lnTo>
                  <a:lnTo>
                    <a:pt x="116077" y="47853"/>
                  </a:lnTo>
                  <a:lnTo>
                    <a:pt x="101269" y="92354"/>
                  </a:lnTo>
                  <a:lnTo>
                    <a:pt x="98628" y="105156"/>
                  </a:lnTo>
                  <a:lnTo>
                    <a:pt x="92163" y="114033"/>
                  </a:lnTo>
                  <a:lnTo>
                    <a:pt x="89407" y="124714"/>
                  </a:lnTo>
                  <a:lnTo>
                    <a:pt x="94068" y="125056"/>
                  </a:lnTo>
                  <a:lnTo>
                    <a:pt x="99021" y="122491"/>
                  </a:lnTo>
                  <a:lnTo>
                    <a:pt x="119113" y="104178"/>
                  </a:lnTo>
                  <a:lnTo>
                    <a:pt x="136601" y="82334"/>
                  </a:lnTo>
                  <a:lnTo>
                    <a:pt x="171589" y="56705"/>
                  </a:lnTo>
                  <a:lnTo>
                    <a:pt x="186004" y="37541"/>
                  </a:lnTo>
                  <a:lnTo>
                    <a:pt x="189496" y="36563"/>
                  </a:lnTo>
                  <a:lnTo>
                    <a:pt x="195084" y="35928"/>
                  </a:lnTo>
                  <a:lnTo>
                    <a:pt x="191312" y="40563"/>
                  </a:lnTo>
                  <a:lnTo>
                    <a:pt x="191033" y="41948"/>
                  </a:lnTo>
                  <a:lnTo>
                    <a:pt x="191846" y="42875"/>
                  </a:lnTo>
                  <a:lnTo>
                    <a:pt x="193382" y="43484"/>
                  </a:lnTo>
                  <a:lnTo>
                    <a:pt x="194411" y="44894"/>
                  </a:lnTo>
                  <a:lnTo>
                    <a:pt x="196189" y="52311"/>
                  </a:lnTo>
                  <a:lnTo>
                    <a:pt x="196456" y="75806"/>
                  </a:lnTo>
                  <a:lnTo>
                    <a:pt x="197446" y="77368"/>
                  </a:lnTo>
                  <a:lnTo>
                    <a:pt x="199097" y="78409"/>
                  </a:lnTo>
                  <a:lnTo>
                    <a:pt x="201193" y="79095"/>
                  </a:lnTo>
                  <a:lnTo>
                    <a:pt x="203580" y="78574"/>
                  </a:lnTo>
                  <a:lnTo>
                    <a:pt x="212674" y="74066"/>
                  </a:lnTo>
                  <a:lnTo>
                    <a:pt x="226504" y="71297"/>
                  </a:lnTo>
                  <a:lnTo>
                    <a:pt x="270471" y="46443"/>
                  </a:lnTo>
                  <a:lnTo>
                    <a:pt x="294601" y="26898"/>
                  </a:lnTo>
                  <a:lnTo>
                    <a:pt x="286981" y="26835"/>
                  </a:lnTo>
                  <a:lnTo>
                    <a:pt x="272732" y="33972"/>
                  </a:lnTo>
                  <a:lnTo>
                    <a:pt x="265747" y="39281"/>
                  </a:lnTo>
                  <a:lnTo>
                    <a:pt x="261975" y="44945"/>
                  </a:lnTo>
                  <a:lnTo>
                    <a:pt x="259308" y="50787"/>
                  </a:lnTo>
                  <a:lnTo>
                    <a:pt x="253225" y="59651"/>
                  </a:lnTo>
                  <a:lnTo>
                    <a:pt x="250977" y="68580"/>
                  </a:lnTo>
                  <a:lnTo>
                    <a:pt x="250456" y="74536"/>
                  </a:lnTo>
                  <a:lnTo>
                    <a:pt x="247573" y="80492"/>
                  </a:lnTo>
                  <a:lnTo>
                    <a:pt x="245414" y="83477"/>
                  </a:lnTo>
                  <a:lnTo>
                    <a:pt x="244970" y="86448"/>
                  </a:lnTo>
                  <a:lnTo>
                    <a:pt x="245668" y="89433"/>
                  </a:lnTo>
                  <a:lnTo>
                    <a:pt x="248094" y="95389"/>
                  </a:lnTo>
                  <a:lnTo>
                    <a:pt x="249173" y="101358"/>
                  </a:lnTo>
                  <a:lnTo>
                    <a:pt x="250443" y="103339"/>
                  </a:lnTo>
                  <a:lnTo>
                    <a:pt x="252298" y="104673"/>
                  </a:lnTo>
                  <a:lnTo>
                    <a:pt x="257644" y="106794"/>
                  </a:lnTo>
                  <a:lnTo>
                    <a:pt x="279920" y="107302"/>
                  </a:lnTo>
                  <a:lnTo>
                    <a:pt x="285800" y="104660"/>
                  </a:lnTo>
                  <a:lnTo>
                    <a:pt x="297675" y="94869"/>
                  </a:lnTo>
                  <a:lnTo>
                    <a:pt x="300964" y="89204"/>
                  </a:lnTo>
                  <a:lnTo>
                    <a:pt x="303428" y="83362"/>
                  </a:lnTo>
                  <a:lnTo>
                    <a:pt x="309397" y="74498"/>
                  </a:lnTo>
                  <a:lnTo>
                    <a:pt x="311607" y="65570"/>
                  </a:lnTo>
                  <a:lnTo>
                    <a:pt x="312419" y="50673"/>
                  </a:lnTo>
                  <a:lnTo>
                    <a:pt x="309841" y="44716"/>
                  </a:lnTo>
                  <a:lnTo>
                    <a:pt x="306374" y="38747"/>
                  </a:lnTo>
                  <a:lnTo>
                    <a:pt x="304838" y="32791"/>
                  </a:lnTo>
                  <a:lnTo>
                    <a:pt x="303441" y="30810"/>
                  </a:lnTo>
                  <a:lnTo>
                    <a:pt x="301510" y="29476"/>
                  </a:lnTo>
                  <a:lnTo>
                    <a:pt x="296722" y="27012"/>
                  </a:lnTo>
                  <a:lnTo>
                    <a:pt x="288455" y="21031"/>
                  </a:lnTo>
                  <a:lnTo>
                    <a:pt x="279717" y="18821"/>
                  </a:lnTo>
                  <a:lnTo>
                    <a:pt x="259372" y="17894"/>
                  </a:lnTo>
                  <a:lnTo>
                    <a:pt x="259079" y="13144"/>
                  </a:lnTo>
                  <a:lnTo>
                    <a:pt x="260032" y="11747"/>
                  </a:lnTo>
                  <a:lnTo>
                    <a:pt x="261658" y="10807"/>
                  </a:lnTo>
                  <a:lnTo>
                    <a:pt x="263740" y="10185"/>
                  </a:lnTo>
                  <a:lnTo>
                    <a:pt x="276821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1" name="object 4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223761" y="2404866"/>
            <a:ext cx="312418" cy="118877"/>
          </a:xfrm>
          <a:prstGeom prst="rect">
            <a:avLst/>
          </a:prstGeom>
        </p:spPr>
      </p:pic>
      <p:grpSp>
        <p:nvGrpSpPr>
          <p:cNvPr id="42" name="object 42"/>
          <p:cNvGrpSpPr/>
          <p:nvPr/>
        </p:nvGrpSpPr>
        <p:grpSpPr>
          <a:xfrm>
            <a:off x="6920483" y="2226567"/>
            <a:ext cx="1003300" cy="352425"/>
            <a:chOff x="6920483" y="2226567"/>
            <a:chExt cx="1003300" cy="352425"/>
          </a:xfrm>
        </p:grpSpPr>
        <p:sp>
          <p:nvSpPr>
            <p:cNvPr id="43" name="object 43"/>
            <p:cNvSpPr/>
            <p:nvPr/>
          </p:nvSpPr>
          <p:spPr>
            <a:xfrm>
              <a:off x="7632191" y="2339339"/>
              <a:ext cx="18415" cy="178435"/>
            </a:xfrm>
            <a:custGeom>
              <a:avLst/>
              <a:gdLst/>
              <a:ahLst/>
              <a:cxnLst/>
              <a:rect l="l" t="t" r="r" b="b"/>
              <a:pathLst>
                <a:path w="18415" h="178435">
                  <a:moveTo>
                    <a:pt x="0" y="0"/>
                  </a:moveTo>
                  <a:lnTo>
                    <a:pt x="0" y="12407"/>
                  </a:lnTo>
                  <a:lnTo>
                    <a:pt x="2705" y="18059"/>
                  </a:lnTo>
                  <a:lnTo>
                    <a:pt x="4851" y="20955"/>
                  </a:lnTo>
                  <a:lnTo>
                    <a:pt x="5270" y="24866"/>
                  </a:lnTo>
                  <a:lnTo>
                    <a:pt x="3022" y="38849"/>
                  </a:lnTo>
                  <a:lnTo>
                    <a:pt x="5753" y="46316"/>
                  </a:lnTo>
                  <a:lnTo>
                    <a:pt x="4927" y="55587"/>
                  </a:lnTo>
                  <a:lnTo>
                    <a:pt x="3289" y="60833"/>
                  </a:lnTo>
                  <a:lnTo>
                    <a:pt x="4165" y="71945"/>
                  </a:lnTo>
                  <a:lnTo>
                    <a:pt x="5829" y="77685"/>
                  </a:lnTo>
                  <a:lnTo>
                    <a:pt x="5918" y="82499"/>
                  </a:lnTo>
                  <a:lnTo>
                    <a:pt x="292" y="122224"/>
                  </a:lnTo>
                  <a:lnTo>
                    <a:pt x="9334" y="162483"/>
                  </a:lnTo>
                  <a:lnTo>
                    <a:pt x="18288" y="178308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132319" y="2357627"/>
              <a:ext cx="13970" cy="215265"/>
            </a:xfrm>
            <a:custGeom>
              <a:avLst/>
              <a:gdLst/>
              <a:ahLst/>
              <a:cxnLst/>
              <a:rect l="l" t="t" r="r" b="b"/>
              <a:pathLst>
                <a:path w="13970" h="215264">
                  <a:moveTo>
                    <a:pt x="0" y="0"/>
                  </a:moveTo>
                  <a:lnTo>
                    <a:pt x="0" y="4749"/>
                  </a:lnTo>
                  <a:lnTo>
                    <a:pt x="2654" y="9740"/>
                  </a:lnTo>
                  <a:lnTo>
                    <a:pt x="6172" y="15265"/>
                  </a:lnTo>
                  <a:lnTo>
                    <a:pt x="8153" y="24968"/>
                  </a:lnTo>
                  <a:lnTo>
                    <a:pt x="9906" y="56070"/>
                  </a:lnTo>
                  <a:lnTo>
                    <a:pt x="13716" y="64046"/>
                  </a:lnTo>
                  <a:lnTo>
                    <a:pt x="13411" y="76212"/>
                  </a:lnTo>
                  <a:lnTo>
                    <a:pt x="9245" y="119151"/>
                  </a:lnTo>
                  <a:lnTo>
                    <a:pt x="558" y="162902"/>
                  </a:lnTo>
                  <a:lnTo>
                    <a:pt x="0" y="207187"/>
                  </a:lnTo>
                  <a:lnTo>
                    <a:pt x="0" y="214884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926579" y="2232663"/>
              <a:ext cx="990600" cy="71755"/>
            </a:xfrm>
            <a:custGeom>
              <a:avLst/>
              <a:gdLst/>
              <a:ahLst/>
              <a:cxnLst/>
              <a:rect l="l" t="t" r="r" b="b"/>
              <a:pathLst>
                <a:path w="990600" h="71755">
                  <a:moveTo>
                    <a:pt x="0" y="62712"/>
                  </a:moveTo>
                  <a:lnTo>
                    <a:pt x="0" y="67462"/>
                  </a:lnTo>
                  <a:lnTo>
                    <a:pt x="990" y="68872"/>
                  </a:lnTo>
                  <a:lnTo>
                    <a:pt x="2641" y="69799"/>
                  </a:lnTo>
                  <a:lnTo>
                    <a:pt x="12357" y="71119"/>
                  </a:lnTo>
                  <a:lnTo>
                    <a:pt x="50215" y="71627"/>
                  </a:lnTo>
                  <a:lnTo>
                    <a:pt x="84620" y="68999"/>
                  </a:lnTo>
                  <a:lnTo>
                    <a:pt x="126212" y="64579"/>
                  </a:lnTo>
                  <a:lnTo>
                    <a:pt x="156248" y="63538"/>
                  </a:lnTo>
                  <a:lnTo>
                    <a:pt x="189420" y="63080"/>
                  </a:lnTo>
                  <a:lnTo>
                    <a:pt x="229285" y="60223"/>
                  </a:lnTo>
                  <a:lnTo>
                    <a:pt x="272465" y="55625"/>
                  </a:lnTo>
                  <a:lnTo>
                    <a:pt x="314782" y="50279"/>
                  </a:lnTo>
                  <a:lnTo>
                    <a:pt x="359371" y="47231"/>
                  </a:lnTo>
                  <a:lnTo>
                    <a:pt x="382371" y="46418"/>
                  </a:lnTo>
                  <a:lnTo>
                    <a:pt x="426440" y="42862"/>
                  </a:lnTo>
                  <a:lnTo>
                    <a:pt x="470141" y="38950"/>
                  </a:lnTo>
                  <a:lnTo>
                    <a:pt x="492912" y="37922"/>
                  </a:lnTo>
                  <a:lnTo>
                    <a:pt x="516013" y="37223"/>
                  </a:lnTo>
                  <a:lnTo>
                    <a:pt x="539356" y="35763"/>
                  </a:lnTo>
                  <a:lnTo>
                    <a:pt x="562851" y="33794"/>
                  </a:lnTo>
                  <a:lnTo>
                    <a:pt x="586435" y="31483"/>
                  </a:lnTo>
                  <a:lnTo>
                    <a:pt x="609104" y="29946"/>
                  </a:lnTo>
                  <a:lnTo>
                    <a:pt x="652805" y="28244"/>
                  </a:lnTo>
                  <a:lnTo>
                    <a:pt x="695363" y="27482"/>
                  </a:lnTo>
                  <a:lnTo>
                    <a:pt x="736422" y="27139"/>
                  </a:lnTo>
                  <a:lnTo>
                    <a:pt x="774509" y="27000"/>
                  </a:lnTo>
                  <a:lnTo>
                    <a:pt x="808621" y="24269"/>
                  </a:lnTo>
                  <a:lnTo>
                    <a:pt x="840308" y="20739"/>
                  </a:lnTo>
                  <a:lnTo>
                    <a:pt x="870915" y="19176"/>
                  </a:lnTo>
                  <a:lnTo>
                    <a:pt x="911288" y="18287"/>
                  </a:lnTo>
                  <a:lnTo>
                    <a:pt x="953071" y="17970"/>
                  </a:lnTo>
                  <a:lnTo>
                    <a:pt x="964996" y="16941"/>
                  </a:lnTo>
                  <a:lnTo>
                    <a:pt x="986218" y="8788"/>
                  </a:lnTo>
                  <a:lnTo>
                    <a:pt x="987679" y="6857"/>
                  </a:lnTo>
                  <a:lnTo>
                    <a:pt x="990600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6" name="object 4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531611" y="1941574"/>
            <a:ext cx="173735" cy="207264"/>
          </a:xfrm>
          <a:prstGeom prst="rect">
            <a:avLst/>
          </a:prstGeom>
        </p:spPr>
      </p:pic>
      <p:grpSp>
        <p:nvGrpSpPr>
          <p:cNvPr id="47" name="object 47"/>
          <p:cNvGrpSpPr/>
          <p:nvPr/>
        </p:nvGrpSpPr>
        <p:grpSpPr>
          <a:xfrm>
            <a:off x="7072887" y="1798320"/>
            <a:ext cx="341630" cy="334010"/>
            <a:chOff x="7072887" y="1798320"/>
            <a:chExt cx="341630" cy="334010"/>
          </a:xfrm>
        </p:grpSpPr>
        <p:sp>
          <p:nvSpPr>
            <p:cNvPr id="48" name="object 48"/>
            <p:cNvSpPr/>
            <p:nvPr/>
          </p:nvSpPr>
          <p:spPr>
            <a:xfrm>
              <a:off x="7373110" y="1804416"/>
              <a:ext cx="35560" cy="321945"/>
            </a:xfrm>
            <a:custGeom>
              <a:avLst/>
              <a:gdLst/>
              <a:ahLst/>
              <a:cxnLst/>
              <a:rect l="l" t="t" r="r" b="b"/>
              <a:pathLst>
                <a:path w="35559" h="321944">
                  <a:moveTo>
                    <a:pt x="35051" y="0"/>
                  </a:moveTo>
                  <a:lnTo>
                    <a:pt x="35051" y="12433"/>
                  </a:lnTo>
                  <a:lnTo>
                    <a:pt x="26771" y="53848"/>
                  </a:lnTo>
                  <a:lnTo>
                    <a:pt x="23774" y="74180"/>
                  </a:lnTo>
                  <a:lnTo>
                    <a:pt x="15341" y="118224"/>
                  </a:lnTo>
                  <a:lnTo>
                    <a:pt x="8470" y="161061"/>
                  </a:lnTo>
                  <a:lnTo>
                    <a:pt x="1752" y="199212"/>
                  </a:lnTo>
                  <a:lnTo>
                    <a:pt x="0" y="243141"/>
                  </a:lnTo>
                  <a:lnTo>
                    <a:pt x="800" y="267563"/>
                  </a:lnTo>
                  <a:lnTo>
                    <a:pt x="9309" y="309219"/>
                  </a:lnTo>
                  <a:lnTo>
                    <a:pt x="17398" y="321564"/>
                  </a:lnTo>
                </a:path>
              </a:pathLst>
            </a:custGeom>
            <a:ln w="1219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251193" y="1860804"/>
              <a:ext cx="146304" cy="163068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7185658" y="1839468"/>
              <a:ext cx="26034" cy="277495"/>
            </a:xfrm>
            <a:custGeom>
              <a:avLst/>
              <a:gdLst/>
              <a:ahLst/>
              <a:cxnLst/>
              <a:rect l="l" t="t" r="r" b="b"/>
              <a:pathLst>
                <a:path w="26034" h="277494">
                  <a:moveTo>
                    <a:pt x="25907" y="0"/>
                  </a:moveTo>
                  <a:lnTo>
                    <a:pt x="25907" y="4749"/>
                  </a:lnTo>
                  <a:lnTo>
                    <a:pt x="23317" y="9728"/>
                  </a:lnTo>
                  <a:lnTo>
                    <a:pt x="21259" y="12458"/>
                  </a:lnTo>
                  <a:lnTo>
                    <a:pt x="18986" y="20777"/>
                  </a:lnTo>
                  <a:lnTo>
                    <a:pt x="17233" y="58610"/>
                  </a:lnTo>
                  <a:lnTo>
                    <a:pt x="16205" y="80987"/>
                  </a:lnTo>
                  <a:lnTo>
                    <a:pt x="9220" y="125234"/>
                  </a:lnTo>
                  <a:lnTo>
                    <a:pt x="3441" y="169926"/>
                  </a:lnTo>
                  <a:lnTo>
                    <a:pt x="6870" y="214668"/>
                  </a:lnTo>
                  <a:lnTo>
                    <a:pt x="0" y="257632"/>
                  </a:lnTo>
                  <a:lnTo>
                    <a:pt x="2400" y="266280"/>
                  </a:lnTo>
                  <a:lnTo>
                    <a:pt x="8381" y="277329"/>
                  </a:lnTo>
                  <a:lnTo>
                    <a:pt x="13042" y="277368"/>
                  </a:lnTo>
                  <a:lnTo>
                    <a:pt x="14414" y="276377"/>
                  </a:lnTo>
                  <a:lnTo>
                    <a:pt x="15328" y="274726"/>
                  </a:lnTo>
                  <a:lnTo>
                    <a:pt x="16802" y="264922"/>
                  </a:lnTo>
                  <a:lnTo>
                    <a:pt x="17157" y="250545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072887" y="1895850"/>
              <a:ext cx="144779" cy="155448"/>
            </a:xfrm>
            <a:prstGeom prst="rect">
              <a:avLst/>
            </a:prstGeom>
          </p:spPr>
        </p:pic>
      </p:grpSp>
      <p:grpSp>
        <p:nvGrpSpPr>
          <p:cNvPr id="52" name="object 52"/>
          <p:cNvGrpSpPr/>
          <p:nvPr/>
        </p:nvGrpSpPr>
        <p:grpSpPr>
          <a:xfrm>
            <a:off x="6071615" y="2860548"/>
            <a:ext cx="798830" cy="494030"/>
            <a:chOff x="6071615" y="2860548"/>
            <a:chExt cx="798830" cy="494030"/>
          </a:xfrm>
        </p:grpSpPr>
        <p:sp>
          <p:nvSpPr>
            <p:cNvPr id="53" name="object 53"/>
            <p:cNvSpPr/>
            <p:nvPr/>
          </p:nvSpPr>
          <p:spPr>
            <a:xfrm>
              <a:off x="6640067" y="3044952"/>
              <a:ext cx="224154" cy="303530"/>
            </a:xfrm>
            <a:custGeom>
              <a:avLst/>
              <a:gdLst/>
              <a:ahLst/>
              <a:cxnLst/>
              <a:rect l="l" t="t" r="r" b="b"/>
              <a:pathLst>
                <a:path w="224154" h="303529">
                  <a:moveTo>
                    <a:pt x="134670" y="0"/>
                  </a:moveTo>
                  <a:lnTo>
                    <a:pt x="134670" y="4737"/>
                  </a:lnTo>
                  <a:lnTo>
                    <a:pt x="135674" y="6134"/>
                  </a:lnTo>
                  <a:lnTo>
                    <a:pt x="137325" y="7061"/>
                  </a:lnTo>
                  <a:lnTo>
                    <a:pt x="139433" y="7683"/>
                  </a:lnTo>
                  <a:lnTo>
                    <a:pt x="140843" y="9080"/>
                  </a:lnTo>
                  <a:lnTo>
                    <a:pt x="145757" y="18465"/>
                  </a:lnTo>
                  <a:lnTo>
                    <a:pt x="151574" y="24066"/>
                  </a:lnTo>
                  <a:lnTo>
                    <a:pt x="196202" y="61226"/>
                  </a:lnTo>
                  <a:lnTo>
                    <a:pt x="210629" y="82613"/>
                  </a:lnTo>
                  <a:lnTo>
                    <a:pt x="222300" y="116535"/>
                  </a:lnTo>
                  <a:lnTo>
                    <a:pt x="224028" y="139852"/>
                  </a:lnTo>
                  <a:lnTo>
                    <a:pt x="219557" y="157619"/>
                  </a:lnTo>
                  <a:lnTo>
                    <a:pt x="190258" y="199212"/>
                  </a:lnTo>
                  <a:lnTo>
                    <a:pt x="168427" y="216065"/>
                  </a:lnTo>
                  <a:lnTo>
                    <a:pt x="130175" y="239102"/>
                  </a:lnTo>
                  <a:lnTo>
                    <a:pt x="89192" y="265112"/>
                  </a:lnTo>
                  <a:lnTo>
                    <a:pt x="50977" y="282130"/>
                  </a:lnTo>
                  <a:lnTo>
                    <a:pt x="10388" y="296202"/>
                  </a:lnTo>
                  <a:lnTo>
                    <a:pt x="0" y="303276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077711" y="2866644"/>
              <a:ext cx="742315" cy="312420"/>
            </a:xfrm>
            <a:custGeom>
              <a:avLst/>
              <a:gdLst/>
              <a:ahLst/>
              <a:cxnLst/>
              <a:rect l="l" t="t" r="r" b="b"/>
              <a:pathLst>
                <a:path w="742315" h="312419">
                  <a:moveTo>
                    <a:pt x="0" y="0"/>
                  </a:moveTo>
                  <a:lnTo>
                    <a:pt x="0" y="13296"/>
                  </a:lnTo>
                  <a:lnTo>
                    <a:pt x="5295" y="18465"/>
                  </a:lnTo>
                  <a:lnTo>
                    <a:pt x="48183" y="47612"/>
                  </a:lnTo>
                  <a:lnTo>
                    <a:pt x="90970" y="65455"/>
                  </a:lnTo>
                  <a:lnTo>
                    <a:pt x="126492" y="83489"/>
                  </a:lnTo>
                  <a:lnTo>
                    <a:pt x="168097" y="100279"/>
                  </a:lnTo>
                  <a:lnTo>
                    <a:pt x="210058" y="117665"/>
                  </a:lnTo>
                  <a:lnTo>
                    <a:pt x="251460" y="137782"/>
                  </a:lnTo>
                  <a:lnTo>
                    <a:pt x="289229" y="154000"/>
                  </a:lnTo>
                  <a:lnTo>
                    <a:pt x="332346" y="171513"/>
                  </a:lnTo>
                  <a:lnTo>
                    <a:pt x="367068" y="185369"/>
                  </a:lnTo>
                  <a:lnTo>
                    <a:pt x="402526" y="198412"/>
                  </a:lnTo>
                  <a:lnTo>
                    <a:pt x="438200" y="212191"/>
                  </a:lnTo>
                  <a:lnTo>
                    <a:pt x="473938" y="222554"/>
                  </a:lnTo>
                  <a:lnTo>
                    <a:pt x="509701" y="231902"/>
                  </a:lnTo>
                  <a:lnTo>
                    <a:pt x="545465" y="243598"/>
                  </a:lnTo>
                  <a:lnTo>
                    <a:pt x="588403" y="260591"/>
                  </a:lnTo>
                  <a:lnTo>
                    <a:pt x="631736" y="268351"/>
                  </a:lnTo>
                  <a:lnTo>
                    <a:pt x="670026" y="284276"/>
                  </a:lnTo>
                  <a:lnTo>
                    <a:pt x="714514" y="303377"/>
                  </a:lnTo>
                  <a:lnTo>
                    <a:pt x="730351" y="309740"/>
                  </a:lnTo>
                  <a:lnTo>
                    <a:pt x="742188" y="31242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/>
          <p:nvPr/>
        </p:nvSpPr>
        <p:spPr>
          <a:xfrm>
            <a:off x="7239002" y="2973323"/>
            <a:ext cx="26034" cy="233679"/>
          </a:xfrm>
          <a:custGeom>
            <a:avLst/>
            <a:gdLst/>
            <a:ahLst/>
            <a:cxnLst/>
            <a:rect l="l" t="t" r="r" b="b"/>
            <a:pathLst>
              <a:path w="26034" h="233680">
                <a:moveTo>
                  <a:pt x="17691" y="0"/>
                </a:moveTo>
                <a:lnTo>
                  <a:pt x="17691" y="13360"/>
                </a:lnTo>
                <a:lnTo>
                  <a:pt x="25908" y="48260"/>
                </a:lnTo>
                <a:lnTo>
                  <a:pt x="25666" y="78574"/>
                </a:lnTo>
                <a:lnTo>
                  <a:pt x="18935" y="117487"/>
                </a:lnTo>
                <a:lnTo>
                  <a:pt x="10007" y="157988"/>
                </a:lnTo>
                <a:lnTo>
                  <a:pt x="965" y="201993"/>
                </a:lnTo>
                <a:lnTo>
                  <a:pt x="0" y="216077"/>
                </a:lnTo>
                <a:lnTo>
                  <a:pt x="863" y="218782"/>
                </a:lnTo>
                <a:lnTo>
                  <a:pt x="2451" y="220586"/>
                </a:lnTo>
                <a:lnTo>
                  <a:pt x="4508" y="221792"/>
                </a:lnTo>
                <a:lnTo>
                  <a:pt x="5892" y="223596"/>
                </a:lnTo>
                <a:lnTo>
                  <a:pt x="8534" y="232740"/>
                </a:lnTo>
                <a:lnTo>
                  <a:pt x="17691" y="233172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04390" y="4849371"/>
            <a:ext cx="166370" cy="500380"/>
          </a:xfrm>
          <a:custGeom>
            <a:avLst/>
            <a:gdLst/>
            <a:ahLst/>
            <a:cxnLst/>
            <a:rect l="l" t="t" r="r" b="b"/>
            <a:pathLst>
              <a:path w="166370" h="500379">
                <a:moveTo>
                  <a:pt x="116217" y="17818"/>
                </a:moveTo>
                <a:lnTo>
                  <a:pt x="116217" y="4254"/>
                </a:lnTo>
                <a:lnTo>
                  <a:pt x="115227" y="2832"/>
                </a:lnTo>
                <a:lnTo>
                  <a:pt x="113563" y="1866"/>
                </a:lnTo>
                <a:lnTo>
                  <a:pt x="107099" y="215"/>
                </a:lnTo>
                <a:lnTo>
                  <a:pt x="94919" y="0"/>
                </a:lnTo>
                <a:lnTo>
                  <a:pt x="89179" y="2628"/>
                </a:lnTo>
                <a:lnTo>
                  <a:pt x="56527" y="47548"/>
                </a:lnTo>
                <a:lnTo>
                  <a:pt x="32664" y="86664"/>
                </a:lnTo>
                <a:lnTo>
                  <a:pt x="27216" y="117271"/>
                </a:lnTo>
                <a:lnTo>
                  <a:pt x="29578" y="124180"/>
                </a:lnTo>
                <a:lnTo>
                  <a:pt x="32956" y="130555"/>
                </a:lnTo>
                <a:lnTo>
                  <a:pt x="34455" y="136702"/>
                </a:lnTo>
                <a:lnTo>
                  <a:pt x="36842" y="138734"/>
                </a:lnTo>
                <a:lnTo>
                  <a:pt x="48704" y="141592"/>
                </a:lnTo>
                <a:lnTo>
                  <a:pt x="55714" y="142265"/>
                </a:lnTo>
                <a:lnTo>
                  <a:pt x="62141" y="139915"/>
                </a:lnTo>
                <a:lnTo>
                  <a:pt x="104838" y="115950"/>
                </a:lnTo>
                <a:lnTo>
                  <a:pt x="118719" y="104101"/>
                </a:lnTo>
                <a:lnTo>
                  <a:pt x="137058" y="78574"/>
                </a:lnTo>
                <a:lnTo>
                  <a:pt x="143052" y="74574"/>
                </a:lnTo>
                <a:lnTo>
                  <a:pt x="146050" y="73507"/>
                </a:lnTo>
                <a:lnTo>
                  <a:pt x="148043" y="71805"/>
                </a:lnTo>
                <a:lnTo>
                  <a:pt x="151498" y="63880"/>
                </a:lnTo>
                <a:lnTo>
                  <a:pt x="150685" y="63411"/>
                </a:lnTo>
                <a:lnTo>
                  <a:pt x="143179" y="62471"/>
                </a:lnTo>
                <a:lnTo>
                  <a:pt x="143103" y="67195"/>
                </a:lnTo>
                <a:lnTo>
                  <a:pt x="134670" y="97688"/>
                </a:lnTo>
                <a:lnTo>
                  <a:pt x="134150" y="137185"/>
                </a:lnTo>
                <a:lnTo>
                  <a:pt x="135128" y="154800"/>
                </a:lnTo>
                <a:lnTo>
                  <a:pt x="142240" y="196557"/>
                </a:lnTo>
                <a:lnTo>
                  <a:pt x="147713" y="233476"/>
                </a:lnTo>
                <a:lnTo>
                  <a:pt x="154114" y="276898"/>
                </a:lnTo>
                <a:lnTo>
                  <a:pt x="160070" y="320382"/>
                </a:lnTo>
                <a:lnTo>
                  <a:pt x="160858" y="358305"/>
                </a:lnTo>
                <a:lnTo>
                  <a:pt x="166116" y="385889"/>
                </a:lnTo>
                <a:lnTo>
                  <a:pt x="161366" y="428434"/>
                </a:lnTo>
                <a:lnTo>
                  <a:pt x="160159" y="439369"/>
                </a:lnTo>
                <a:lnTo>
                  <a:pt x="153885" y="451103"/>
                </a:lnTo>
                <a:lnTo>
                  <a:pt x="131089" y="476046"/>
                </a:lnTo>
                <a:lnTo>
                  <a:pt x="122491" y="479386"/>
                </a:lnTo>
                <a:lnTo>
                  <a:pt x="113042" y="481850"/>
                </a:lnTo>
                <a:lnTo>
                  <a:pt x="100139" y="487832"/>
                </a:lnTo>
                <a:lnTo>
                  <a:pt x="56578" y="497852"/>
                </a:lnTo>
                <a:lnTo>
                  <a:pt x="15176" y="499871"/>
                </a:lnTo>
                <a:lnTo>
                  <a:pt x="8978" y="497243"/>
                </a:lnTo>
                <a:lnTo>
                  <a:pt x="1638" y="492213"/>
                </a:lnTo>
                <a:lnTo>
                  <a:pt x="635" y="488886"/>
                </a:lnTo>
                <a:lnTo>
                  <a:pt x="0" y="483400"/>
                </a:lnTo>
                <a:lnTo>
                  <a:pt x="8788" y="464197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7" name="object 57"/>
          <p:cNvGrpSpPr/>
          <p:nvPr/>
        </p:nvGrpSpPr>
        <p:grpSpPr>
          <a:xfrm>
            <a:off x="2910834" y="4709159"/>
            <a:ext cx="119380" cy="288290"/>
            <a:chOff x="2910834" y="4709159"/>
            <a:chExt cx="119380" cy="288290"/>
          </a:xfrm>
        </p:grpSpPr>
        <p:sp>
          <p:nvSpPr>
            <p:cNvPr id="58" name="object 58"/>
            <p:cNvSpPr/>
            <p:nvPr/>
          </p:nvSpPr>
          <p:spPr>
            <a:xfrm>
              <a:off x="2997706" y="4715255"/>
              <a:ext cx="26034" cy="276225"/>
            </a:xfrm>
            <a:custGeom>
              <a:avLst/>
              <a:gdLst/>
              <a:ahLst/>
              <a:cxnLst/>
              <a:rect l="l" t="t" r="r" b="b"/>
              <a:pathLst>
                <a:path w="26035" h="276225">
                  <a:moveTo>
                    <a:pt x="25907" y="0"/>
                  </a:moveTo>
                  <a:lnTo>
                    <a:pt x="24930" y="39014"/>
                  </a:lnTo>
                  <a:lnTo>
                    <a:pt x="17983" y="75184"/>
                  </a:lnTo>
                  <a:lnTo>
                    <a:pt x="12636" y="116205"/>
                  </a:lnTo>
                  <a:lnTo>
                    <a:pt x="2070" y="160235"/>
                  </a:lnTo>
                  <a:lnTo>
                    <a:pt x="0" y="203682"/>
                  </a:lnTo>
                  <a:lnTo>
                    <a:pt x="749" y="224256"/>
                  </a:lnTo>
                  <a:lnTo>
                    <a:pt x="10477" y="264236"/>
                  </a:lnTo>
                  <a:lnTo>
                    <a:pt x="17170" y="275844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910834" y="4762499"/>
              <a:ext cx="102107" cy="146303"/>
            </a:xfrm>
            <a:prstGeom prst="rect">
              <a:avLst/>
            </a:prstGeom>
          </p:spPr>
        </p:pic>
      </p:grpSp>
      <p:grpSp>
        <p:nvGrpSpPr>
          <p:cNvPr id="60" name="object 60"/>
          <p:cNvGrpSpPr/>
          <p:nvPr/>
        </p:nvGrpSpPr>
        <p:grpSpPr>
          <a:xfrm>
            <a:off x="2607560" y="4725923"/>
            <a:ext cx="243840" cy="352425"/>
            <a:chOff x="2607560" y="4725923"/>
            <a:chExt cx="243840" cy="352425"/>
          </a:xfrm>
        </p:grpSpPr>
        <p:sp>
          <p:nvSpPr>
            <p:cNvPr id="61" name="object 61"/>
            <p:cNvSpPr/>
            <p:nvPr/>
          </p:nvSpPr>
          <p:spPr>
            <a:xfrm>
              <a:off x="2836162" y="4974335"/>
              <a:ext cx="9525" cy="17145"/>
            </a:xfrm>
            <a:custGeom>
              <a:avLst/>
              <a:gdLst/>
              <a:ahLst/>
              <a:cxnLst/>
              <a:rect l="l" t="t" r="r" b="b"/>
              <a:pathLst>
                <a:path w="9525" h="17145">
                  <a:moveTo>
                    <a:pt x="9143" y="0"/>
                  </a:moveTo>
                  <a:lnTo>
                    <a:pt x="4292" y="0"/>
                  </a:lnTo>
                  <a:lnTo>
                    <a:pt x="2857" y="927"/>
                  </a:lnTo>
                  <a:lnTo>
                    <a:pt x="1904" y="2489"/>
                  </a:lnTo>
                  <a:lnTo>
                    <a:pt x="253" y="8534"/>
                  </a:lnTo>
                  <a:lnTo>
                    <a:pt x="0" y="16764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613656" y="4732019"/>
              <a:ext cx="178435" cy="340360"/>
            </a:xfrm>
            <a:custGeom>
              <a:avLst/>
              <a:gdLst/>
              <a:ahLst/>
              <a:cxnLst/>
              <a:rect l="l" t="t" r="r" b="b"/>
              <a:pathLst>
                <a:path w="178435" h="340360">
                  <a:moveTo>
                    <a:pt x="151650" y="0"/>
                  </a:moveTo>
                  <a:lnTo>
                    <a:pt x="138315" y="0"/>
                  </a:lnTo>
                  <a:lnTo>
                    <a:pt x="133121" y="2654"/>
                  </a:lnTo>
                  <a:lnTo>
                    <a:pt x="93751" y="40043"/>
                  </a:lnTo>
                  <a:lnTo>
                    <a:pt x="47142" y="106883"/>
                  </a:lnTo>
                  <a:lnTo>
                    <a:pt x="24295" y="144259"/>
                  </a:lnTo>
                  <a:lnTo>
                    <a:pt x="9169" y="188975"/>
                  </a:lnTo>
                  <a:lnTo>
                    <a:pt x="0" y="267157"/>
                  </a:lnTo>
                  <a:lnTo>
                    <a:pt x="546" y="303390"/>
                  </a:lnTo>
                  <a:lnTo>
                    <a:pt x="25234" y="338112"/>
                  </a:lnTo>
                  <a:lnTo>
                    <a:pt x="41795" y="339851"/>
                  </a:lnTo>
                  <a:lnTo>
                    <a:pt x="81838" y="328040"/>
                  </a:lnTo>
                  <a:lnTo>
                    <a:pt x="151599" y="268808"/>
                  </a:lnTo>
                  <a:lnTo>
                    <a:pt x="175069" y="228587"/>
                  </a:lnTo>
                  <a:lnTo>
                    <a:pt x="178308" y="203415"/>
                  </a:lnTo>
                  <a:lnTo>
                    <a:pt x="175768" y="197294"/>
                  </a:lnTo>
                  <a:lnTo>
                    <a:pt x="151574" y="195541"/>
                  </a:lnTo>
                  <a:lnTo>
                    <a:pt x="148615" y="196087"/>
                  </a:lnTo>
                  <a:lnTo>
                    <a:pt x="123050" y="217271"/>
                  </a:lnTo>
                  <a:lnTo>
                    <a:pt x="101981" y="247091"/>
                  </a:lnTo>
                  <a:lnTo>
                    <a:pt x="89382" y="284657"/>
                  </a:lnTo>
                  <a:lnTo>
                    <a:pt x="91808" y="288505"/>
                  </a:lnTo>
                  <a:lnTo>
                    <a:pt x="96723" y="294335"/>
                  </a:lnTo>
                  <a:lnTo>
                    <a:pt x="100037" y="295135"/>
                  </a:lnTo>
                  <a:lnTo>
                    <a:pt x="106883" y="29577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3" name="object 6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3464052" y="4788408"/>
            <a:ext cx="92964" cy="192023"/>
          </a:xfrm>
          <a:prstGeom prst="rect">
            <a:avLst/>
          </a:prstGeom>
        </p:spPr>
      </p:pic>
      <p:sp>
        <p:nvSpPr>
          <p:cNvPr id="64" name="object 64"/>
          <p:cNvSpPr/>
          <p:nvPr/>
        </p:nvSpPr>
        <p:spPr>
          <a:xfrm>
            <a:off x="3907535" y="4553711"/>
            <a:ext cx="45720" cy="295910"/>
          </a:xfrm>
          <a:custGeom>
            <a:avLst/>
            <a:gdLst/>
            <a:ahLst/>
            <a:cxnLst/>
            <a:rect l="l" t="t" r="r" b="b"/>
            <a:pathLst>
              <a:path w="45720" h="295910">
                <a:moveTo>
                  <a:pt x="0" y="0"/>
                </a:moveTo>
                <a:lnTo>
                  <a:pt x="1016" y="31153"/>
                </a:lnTo>
                <a:lnTo>
                  <a:pt x="7874" y="59893"/>
                </a:lnTo>
                <a:lnTo>
                  <a:pt x="8978" y="99364"/>
                </a:lnTo>
                <a:lnTo>
                  <a:pt x="11798" y="125666"/>
                </a:lnTo>
                <a:lnTo>
                  <a:pt x="17437" y="165100"/>
                </a:lnTo>
                <a:lnTo>
                  <a:pt x="18122" y="204749"/>
                </a:lnTo>
                <a:lnTo>
                  <a:pt x="19278" y="243535"/>
                </a:lnTo>
                <a:lnTo>
                  <a:pt x="27597" y="273456"/>
                </a:lnTo>
                <a:lnTo>
                  <a:pt x="34505" y="286435"/>
                </a:lnTo>
                <a:lnTo>
                  <a:pt x="36449" y="295109"/>
                </a:lnTo>
                <a:lnTo>
                  <a:pt x="45720" y="295656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024884" y="4687821"/>
            <a:ext cx="329565" cy="125095"/>
          </a:xfrm>
          <a:custGeom>
            <a:avLst/>
            <a:gdLst/>
            <a:ahLst/>
            <a:cxnLst/>
            <a:rect l="l" t="t" r="r" b="b"/>
            <a:pathLst>
              <a:path w="329564" h="125095">
                <a:moveTo>
                  <a:pt x="0" y="17818"/>
                </a:moveTo>
                <a:lnTo>
                  <a:pt x="0" y="60286"/>
                </a:lnTo>
                <a:lnTo>
                  <a:pt x="990" y="74510"/>
                </a:lnTo>
                <a:lnTo>
                  <a:pt x="4724" y="82054"/>
                </a:lnTo>
                <a:lnTo>
                  <a:pt x="5130" y="85458"/>
                </a:lnTo>
                <a:lnTo>
                  <a:pt x="2946" y="94983"/>
                </a:lnTo>
                <a:lnTo>
                  <a:pt x="8242" y="113080"/>
                </a:lnTo>
                <a:lnTo>
                  <a:pt x="8890" y="124967"/>
                </a:lnTo>
                <a:lnTo>
                  <a:pt x="8902" y="117322"/>
                </a:lnTo>
                <a:lnTo>
                  <a:pt x="16560" y="96062"/>
                </a:lnTo>
                <a:lnTo>
                  <a:pt x="18542" y="82499"/>
                </a:lnTo>
                <a:lnTo>
                  <a:pt x="33540" y="40716"/>
                </a:lnTo>
                <a:lnTo>
                  <a:pt x="42037" y="20281"/>
                </a:lnTo>
                <a:lnTo>
                  <a:pt x="44386" y="12953"/>
                </a:lnTo>
                <a:lnTo>
                  <a:pt x="48729" y="6388"/>
                </a:lnTo>
                <a:lnTo>
                  <a:pt x="53949" y="2819"/>
                </a:lnTo>
                <a:lnTo>
                  <a:pt x="62179" y="330"/>
                </a:lnTo>
                <a:lnTo>
                  <a:pt x="74523" y="0"/>
                </a:lnTo>
                <a:lnTo>
                  <a:pt x="76377" y="977"/>
                </a:lnTo>
                <a:lnTo>
                  <a:pt x="77609" y="2616"/>
                </a:lnTo>
                <a:lnTo>
                  <a:pt x="79971" y="7099"/>
                </a:lnTo>
                <a:lnTo>
                  <a:pt x="85864" y="15189"/>
                </a:lnTo>
                <a:lnTo>
                  <a:pt x="88061" y="23875"/>
                </a:lnTo>
                <a:lnTo>
                  <a:pt x="88938" y="60032"/>
                </a:lnTo>
                <a:lnTo>
                  <a:pt x="80327" y="103835"/>
                </a:lnTo>
                <a:lnTo>
                  <a:pt x="80086" y="115544"/>
                </a:lnTo>
                <a:lnTo>
                  <a:pt x="87744" y="116039"/>
                </a:lnTo>
                <a:lnTo>
                  <a:pt x="101257" y="103644"/>
                </a:lnTo>
                <a:lnTo>
                  <a:pt x="127546" y="61099"/>
                </a:lnTo>
                <a:lnTo>
                  <a:pt x="156210" y="20078"/>
                </a:lnTo>
                <a:lnTo>
                  <a:pt x="159981" y="6794"/>
                </a:lnTo>
                <a:lnTo>
                  <a:pt x="162013" y="4521"/>
                </a:lnTo>
                <a:lnTo>
                  <a:pt x="168643" y="215"/>
                </a:lnTo>
                <a:lnTo>
                  <a:pt x="173659" y="4775"/>
                </a:lnTo>
                <a:lnTo>
                  <a:pt x="176047" y="9702"/>
                </a:lnTo>
                <a:lnTo>
                  <a:pt x="177876" y="33731"/>
                </a:lnTo>
                <a:lnTo>
                  <a:pt x="177952" y="76301"/>
                </a:lnTo>
                <a:lnTo>
                  <a:pt x="177952" y="92113"/>
                </a:lnTo>
                <a:lnTo>
                  <a:pt x="180594" y="98158"/>
                </a:lnTo>
                <a:lnTo>
                  <a:pt x="182676" y="101155"/>
                </a:lnTo>
                <a:lnTo>
                  <a:pt x="187629" y="104482"/>
                </a:lnTo>
                <a:lnTo>
                  <a:pt x="190334" y="105371"/>
                </a:lnTo>
                <a:lnTo>
                  <a:pt x="192138" y="106959"/>
                </a:lnTo>
                <a:lnTo>
                  <a:pt x="194144" y="111366"/>
                </a:lnTo>
                <a:lnTo>
                  <a:pt x="196659" y="111950"/>
                </a:lnTo>
                <a:lnTo>
                  <a:pt x="215658" y="107975"/>
                </a:lnTo>
                <a:lnTo>
                  <a:pt x="218909" y="105714"/>
                </a:lnTo>
                <a:lnTo>
                  <a:pt x="252095" y="63766"/>
                </a:lnTo>
                <a:lnTo>
                  <a:pt x="266903" y="44653"/>
                </a:lnTo>
                <a:lnTo>
                  <a:pt x="266928" y="57061"/>
                </a:lnTo>
                <a:lnTo>
                  <a:pt x="265938" y="58864"/>
                </a:lnTo>
                <a:lnTo>
                  <a:pt x="264299" y="60070"/>
                </a:lnTo>
                <a:lnTo>
                  <a:pt x="262204" y="60871"/>
                </a:lnTo>
                <a:lnTo>
                  <a:pt x="260819" y="62407"/>
                </a:lnTo>
                <a:lnTo>
                  <a:pt x="259270" y="66751"/>
                </a:lnTo>
                <a:lnTo>
                  <a:pt x="258051" y="101206"/>
                </a:lnTo>
                <a:lnTo>
                  <a:pt x="259029" y="103187"/>
                </a:lnTo>
                <a:lnTo>
                  <a:pt x="260680" y="104508"/>
                </a:lnTo>
                <a:lnTo>
                  <a:pt x="262763" y="105384"/>
                </a:lnTo>
                <a:lnTo>
                  <a:pt x="264147" y="106972"/>
                </a:lnTo>
                <a:lnTo>
                  <a:pt x="265696" y="111366"/>
                </a:lnTo>
                <a:lnTo>
                  <a:pt x="267093" y="112941"/>
                </a:lnTo>
                <a:lnTo>
                  <a:pt x="274485" y="115671"/>
                </a:lnTo>
                <a:lnTo>
                  <a:pt x="285330" y="108953"/>
                </a:lnTo>
                <a:lnTo>
                  <a:pt x="299643" y="106400"/>
                </a:lnTo>
                <a:lnTo>
                  <a:pt x="311251" y="98069"/>
                </a:lnTo>
                <a:lnTo>
                  <a:pt x="315633" y="93852"/>
                </a:lnTo>
                <a:lnTo>
                  <a:pt x="318236" y="88671"/>
                </a:lnTo>
                <a:lnTo>
                  <a:pt x="318935" y="85890"/>
                </a:lnTo>
                <a:lnTo>
                  <a:pt x="327177" y="71361"/>
                </a:lnTo>
                <a:lnTo>
                  <a:pt x="329184" y="46380"/>
                </a:lnTo>
                <a:lnTo>
                  <a:pt x="324485" y="40398"/>
                </a:lnTo>
                <a:lnTo>
                  <a:pt x="319532" y="37782"/>
                </a:lnTo>
                <a:lnTo>
                  <a:pt x="316826" y="37083"/>
                </a:lnTo>
                <a:lnTo>
                  <a:pt x="315023" y="35623"/>
                </a:lnTo>
                <a:lnTo>
                  <a:pt x="313029" y="31356"/>
                </a:lnTo>
                <a:lnTo>
                  <a:pt x="311505" y="29819"/>
                </a:lnTo>
                <a:lnTo>
                  <a:pt x="307174" y="28117"/>
                </a:lnTo>
                <a:lnTo>
                  <a:pt x="284734" y="26746"/>
                </a:lnTo>
                <a:lnTo>
                  <a:pt x="284734" y="22009"/>
                </a:lnTo>
                <a:lnTo>
                  <a:pt x="285724" y="20612"/>
                </a:lnTo>
                <a:lnTo>
                  <a:pt x="287362" y="19684"/>
                </a:lnTo>
                <a:lnTo>
                  <a:pt x="289458" y="19062"/>
                </a:lnTo>
                <a:lnTo>
                  <a:pt x="290842" y="17652"/>
                </a:lnTo>
                <a:lnTo>
                  <a:pt x="293624" y="8889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25696" y="4536947"/>
            <a:ext cx="27940" cy="257810"/>
          </a:xfrm>
          <a:custGeom>
            <a:avLst/>
            <a:gdLst/>
            <a:ahLst/>
            <a:cxnLst/>
            <a:rect l="l" t="t" r="r" b="b"/>
            <a:pathLst>
              <a:path w="27939" h="257810">
                <a:moveTo>
                  <a:pt x="0" y="0"/>
                </a:moveTo>
                <a:lnTo>
                  <a:pt x="4851" y="4711"/>
                </a:lnTo>
                <a:lnTo>
                  <a:pt x="7238" y="9664"/>
                </a:lnTo>
                <a:lnTo>
                  <a:pt x="17665" y="53543"/>
                </a:lnTo>
                <a:lnTo>
                  <a:pt x="18237" y="95859"/>
                </a:lnTo>
                <a:lnTo>
                  <a:pt x="15557" y="117551"/>
                </a:lnTo>
                <a:lnTo>
                  <a:pt x="9982" y="159156"/>
                </a:lnTo>
                <a:lnTo>
                  <a:pt x="9258" y="196659"/>
                </a:lnTo>
                <a:lnTo>
                  <a:pt x="17030" y="236423"/>
                </a:lnTo>
                <a:lnTo>
                  <a:pt x="20434" y="245859"/>
                </a:lnTo>
                <a:lnTo>
                  <a:pt x="27432" y="257556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640835" y="4965190"/>
            <a:ext cx="955675" cy="81280"/>
          </a:xfrm>
          <a:custGeom>
            <a:avLst/>
            <a:gdLst/>
            <a:ahLst/>
            <a:cxnLst/>
            <a:rect l="l" t="t" r="r" b="b"/>
            <a:pathLst>
              <a:path w="955675" h="81279">
                <a:moveTo>
                  <a:pt x="0" y="80772"/>
                </a:moveTo>
                <a:lnTo>
                  <a:pt x="43637" y="80772"/>
                </a:lnTo>
                <a:lnTo>
                  <a:pt x="81419" y="79768"/>
                </a:lnTo>
                <a:lnTo>
                  <a:pt x="118948" y="73672"/>
                </a:lnTo>
                <a:lnTo>
                  <a:pt x="152666" y="72351"/>
                </a:lnTo>
                <a:lnTo>
                  <a:pt x="187782" y="69303"/>
                </a:lnTo>
                <a:lnTo>
                  <a:pt x="225983" y="64744"/>
                </a:lnTo>
                <a:lnTo>
                  <a:pt x="268719" y="60731"/>
                </a:lnTo>
                <a:lnTo>
                  <a:pt x="312801" y="53225"/>
                </a:lnTo>
                <a:lnTo>
                  <a:pt x="343433" y="48590"/>
                </a:lnTo>
                <a:lnTo>
                  <a:pt x="376885" y="46520"/>
                </a:lnTo>
                <a:lnTo>
                  <a:pt x="411606" y="42951"/>
                </a:lnTo>
                <a:lnTo>
                  <a:pt x="445884" y="39027"/>
                </a:lnTo>
                <a:lnTo>
                  <a:pt x="477659" y="37287"/>
                </a:lnTo>
                <a:lnTo>
                  <a:pt x="510959" y="33858"/>
                </a:lnTo>
                <a:lnTo>
                  <a:pt x="544614" y="29006"/>
                </a:lnTo>
                <a:lnTo>
                  <a:pt x="576110" y="23533"/>
                </a:lnTo>
                <a:lnTo>
                  <a:pt x="609295" y="20434"/>
                </a:lnTo>
                <a:lnTo>
                  <a:pt x="642899" y="18059"/>
                </a:lnTo>
                <a:lnTo>
                  <a:pt x="674370" y="13677"/>
                </a:lnTo>
                <a:lnTo>
                  <a:pt x="704888" y="11061"/>
                </a:lnTo>
                <a:lnTo>
                  <a:pt x="747318" y="9588"/>
                </a:lnTo>
                <a:lnTo>
                  <a:pt x="785037" y="6502"/>
                </a:lnTo>
                <a:lnTo>
                  <a:pt x="821347" y="1930"/>
                </a:lnTo>
                <a:lnTo>
                  <a:pt x="857237" y="571"/>
                </a:lnTo>
                <a:lnTo>
                  <a:pt x="900188" y="114"/>
                </a:lnTo>
                <a:lnTo>
                  <a:pt x="942962" y="12"/>
                </a:lnTo>
                <a:lnTo>
                  <a:pt x="955547" y="0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8" name="object 68"/>
          <p:cNvGrpSpPr/>
          <p:nvPr/>
        </p:nvGrpSpPr>
        <p:grpSpPr>
          <a:xfrm>
            <a:off x="3803908" y="5102352"/>
            <a:ext cx="165100" cy="288290"/>
            <a:chOff x="3803908" y="5102352"/>
            <a:chExt cx="165100" cy="288290"/>
          </a:xfrm>
        </p:grpSpPr>
        <p:pic>
          <p:nvPicPr>
            <p:cNvPr id="69" name="object 6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803908" y="5155692"/>
              <a:ext cx="128016" cy="12801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3921250" y="5108448"/>
              <a:ext cx="41275" cy="276225"/>
            </a:xfrm>
            <a:custGeom>
              <a:avLst/>
              <a:gdLst/>
              <a:ahLst/>
              <a:cxnLst/>
              <a:rect l="l" t="t" r="r" b="b"/>
              <a:pathLst>
                <a:path w="41275" h="276225">
                  <a:moveTo>
                    <a:pt x="41148" y="0"/>
                  </a:moveTo>
                  <a:lnTo>
                    <a:pt x="41148" y="17119"/>
                  </a:lnTo>
                  <a:lnTo>
                    <a:pt x="38481" y="25082"/>
                  </a:lnTo>
                  <a:lnTo>
                    <a:pt x="36360" y="28600"/>
                  </a:lnTo>
                  <a:lnTo>
                    <a:pt x="26200" y="71691"/>
                  </a:lnTo>
                  <a:lnTo>
                    <a:pt x="17208" y="115709"/>
                  </a:lnTo>
                  <a:lnTo>
                    <a:pt x="14528" y="152730"/>
                  </a:lnTo>
                  <a:lnTo>
                    <a:pt x="7048" y="196062"/>
                  </a:lnTo>
                  <a:lnTo>
                    <a:pt x="2616" y="235229"/>
                  </a:lnTo>
                  <a:lnTo>
                    <a:pt x="0" y="248983"/>
                  </a:lnTo>
                  <a:lnTo>
                    <a:pt x="5041" y="275424"/>
                  </a:lnTo>
                  <a:lnTo>
                    <a:pt x="9880" y="275844"/>
                  </a:lnTo>
                  <a:lnTo>
                    <a:pt x="11290" y="274916"/>
                  </a:lnTo>
                  <a:lnTo>
                    <a:pt x="12230" y="273304"/>
                  </a:lnTo>
                  <a:lnTo>
                    <a:pt x="12865" y="271233"/>
                  </a:lnTo>
                  <a:lnTo>
                    <a:pt x="28409" y="246049"/>
                  </a:lnTo>
                  <a:lnTo>
                    <a:pt x="32143" y="231495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1" name="object 71"/>
          <p:cNvGrpSpPr/>
          <p:nvPr/>
        </p:nvGrpSpPr>
        <p:grpSpPr>
          <a:xfrm>
            <a:off x="4018790" y="5102352"/>
            <a:ext cx="146685" cy="269875"/>
            <a:chOff x="4018790" y="5102352"/>
            <a:chExt cx="146685" cy="269875"/>
          </a:xfrm>
        </p:grpSpPr>
        <p:pic>
          <p:nvPicPr>
            <p:cNvPr id="72" name="object 7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018790" y="5164836"/>
              <a:ext cx="109728" cy="126491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4131562" y="5108448"/>
              <a:ext cx="27940" cy="257810"/>
            </a:xfrm>
            <a:custGeom>
              <a:avLst/>
              <a:gdLst/>
              <a:ahLst/>
              <a:cxnLst/>
              <a:rect l="l" t="t" r="r" b="b"/>
              <a:pathLst>
                <a:path w="27939" h="257810">
                  <a:moveTo>
                    <a:pt x="27432" y="0"/>
                  </a:moveTo>
                  <a:lnTo>
                    <a:pt x="18643" y="0"/>
                  </a:lnTo>
                  <a:lnTo>
                    <a:pt x="15544" y="29349"/>
                  </a:lnTo>
                  <a:lnTo>
                    <a:pt x="11963" y="39687"/>
                  </a:lnTo>
                  <a:lnTo>
                    <a:pt x="8331" y="80213"/>
                  </a:lnTo>
                  <a:lnTo>
                    <a:pt x="800" y="124282"/>
                  </a:lnTo>
                  <a:lnTo>
                    <a:pt x="0" y="168656"/>
                  </a:lnTo>
                  <a:lnTo>
                    <a:pt x="952" y="212077"/>
                  </a:lnTo>
                  <a:lnTo>
                    <a:pt x="11239" y="246418"/>
                  </a:lnTo>
                  <a:lnTo>
                    <a:pt x="18262" y="257556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/>
          <p:nvPr/>
        </p:nvSpPr>
        <p:spPr>
          <a:xfrm>
            <a:off x="4267198" y="5224273"/>
            <a:ext cx="105410" cy="391795"/>
          </a:xfrm>
          <a:custGeom>
            <a:avLst/>
            <a:gdLst/>
            <a:ahLst/>
            <a:cxnLst/>
            <a:rect l="l" t="t" r="r" b="b"/>
            <a:pathLst>
              <a:path w="105410" h="391795">
                <a:moveTo>
                  <a:pt x="43078" y="8928"/>
                </a:moveTo>
                <a:lnTo>
                  <a:pt x="43078" y="4191"/>
                </a:lnTo>
                <a:lnTo>
                  <a:pt x="44068" y="2794"/>
                </a:lnTo>
                <a:lnTo>
                  <a:pt x="45707" y="1854"/>
                </a:lnTo>
                <a:lnTo>
                  <a:pt x="51930" y="0"/>
                </a:lnTo>
                <a:lnTo>
                  <a:pt x="47231" y="4737"/>
                </a:lnTo>
                <a:lnTo>
                  <a:pt x="42303" y="7061"/>
                </a:lnTo>
                <a:lnTo>
                  <a:pt x="39598" y="7683"/>
                </a:lnTo>
                <a:lnTo>
                  <a:pt x="33972" y="13665"/>
                </a:lnTo>
                <a:lnTo>
                  <a:pt x="29184" y="21958"/>
                </a:lnTo>
                <a:lnTo>
                  <a:pt x="25488" y="32194"/>
                </a:lnTo>
                <a:lnTo>
                  <a:pt x="19583" y="42506"/>
                </a:lnTo>
                <a:lnTo>
                  <a:pt x="16408" y="56705"/>
                </a:lnTo>
                <a:lnTo>
                  <a:pt x="10655" y="68630"/>
                </a:lnTo>
                <a:lnTo>
                  <a:pt x="6883" y="94373"/>
                </a:lnTo>
                <a:lnTo>
                  <a:pt x="0" y="105295"/>
                </a:lnTo>
                <a:lnTo>
                  <a:pt x="558" y="105930"/>
                </a:lnTo>
                <a:lnTo>
                  <a:pt x="6476" y="107022"/>
                </a:lnTo>
                <a:lnTo>
                  <a:pt x="19850" y="107175"/>
                </a:lnTo>
                <a:lnTo>
                  <a:pt x="21678" y="106184"/>
                </a:lnTo>
                <a:lnTo>
                  <a:pt x="22898" y="104533"/>
                </a:lnTo>
                <a:lnTo>
                  <a:pt x="25234" y="100050"/>
                </a:lnTo>
                <a:lnTo>
                  <a:pt x="56895" y="56807"/>
                </a:lnTo>
                <a:lnTo>
                  <a:pt x="59651" y="47701"/>
                </a:lnTo>
                <a:lnTo>
                  <a:pt x="60667" y="32753"/>
                </a:lnTo>
                <a:lnTo>
                  <a:pt x="61696" y="30772"/>
                </a:lnTo>
                <a:lnTo>
                  <a:pt x="63372" y="29438"/>
                </a:lnTo>
                <a:lnTo>
                  <a:pt x="69316" y="26949"/>
                </a:lnTo>
                <a:lnTo>
                  <a:pt x="64871" y="26835"/>
                </a:lnTo>
                <a:lnTo>
                  <a:pt x="63512" y="27813"/>
                </a:lnTo>
                <a:lnTo>
                  <a:pt x="62014" y="31546"/>
                </a:lnTo>
                <a:lnTo>
                  <a:pt x="62598" y="33934"/>
                </a:lnTo>
                <a:lnTo>
                  <a:pt x="65874" y="39230"/>
                </a:lnTo>
                <a:lnTo>
                  <a:pt x="66166" y="43027"/>
                </a:lnTo>
                <a:lnTo>
                  <a:pt x="61709" y="64300"/>
                </a:lnTo>
                <a:lnTo>
                  <a:pt x="69341" y="105575"/>
                </a:lnTo>
                <a:lnTo>
                  <a:pt x="70599" y="128295"/>
                </a:lnTo>
                <a:lnTo>
                  <a:pt x="82892" y="172732"/>
                </a:lnTo>
                <a:lnTo>
                  <a:pt x="93840" y="197980"/>
                </a:lnTo>
                <a:lnTo>
                  <a:pt x="98704" y="225298"/>
                </a:lnTo>
                <a:lnTo>
                  <a:pt x="103250" y="241757"/>
                </a:lnTo>
                <a:lnTo>
                  <a:pt x="105079" y="285877"/>
                </a:lnTo>
                <a:lnTo>
                  <a:pt x="105155" y="327812"/>
                </a:lnTo>
                <a:lnTo>
                  <a:pt x="102527" y="336905"/>
                </a:lnTo>
                <a:lnTo>
                  <a:pt x="89814" y="357073"/>
                </a:lnTo>
                <a:lnTo>
                  <a:pt x="87502" y="363143"/>
                </a:lnTo>
                <a:lnTo>
                  <a:pt x="83184" y="369163"/>
                </a:lnTo>
                <a:lnTo>
                  <a:pt x="77990" y="372491"/>
                </a:lnTo>
                <a:lnTo>
                  <a:pt x="63703" y="375793"/>
                </a:lnTo>
                <a:lnTo>
                  <a:pt x="54876" y="381190"/>
                </a:lnTo>
                <a:lnTo>
                  <a:pt x="23609" y="391668"/>
                </a:lnTo>
                <a:lnTo>
                  <a:pt x="21234" y="391121"/>
                </a:lnTo>
                <a:lnTo>
                  <a:pt x="19646" y="389775"/>
                </a:lnTo>
                <a:lnTo>
                  <a:pt x="18592" y="387870"/>
                </a:lnTo>
                <a:lnTo>
                  <a:pt x="16890" y="386613"/>
                </a:lnTo>
                <a:lnTo>
                  <a:pt x="9016" y="384416"/>
                </a:lnTo>
                <a:lnTo>
                  <a:pt x="8547" y="383311"/>
                </a:lnTo>
                <a:lnTo>
                  <a:pt x="7607" y="357289"/>
                </a:lnTo>
              </a:path>
            </a:pathLst>
          </a:custGeom>
          <a:ln w="1219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5" name="object 75"/>
          <p:cNvGrpSpPr/>
          <p:nvPr/>
        </p:nvGrpSpPr>
        <p:grpSpPr>
          <a:xfrm>
            <a:off x="4831079" y="4949950"/>
            <a:ext cx="119380" cy="83820"/>
            <a:chOff x="4831079" y="4949950"/>
            <a:chExt cx="119380" cy="83820"/>
          </a:xfrm>
        </p:grpSpPr>
        <p:sp>
          <p:nvSpPr>
            <p:cNvPr id="76" name="object 76"/>
            <p:cNvSpPr/>
            <p:nvPr/>
          </p:nvSpPr>
          <p:spPr>
            <a:xfrm>
              <a:off x="4837175" y="4956046"/>
              <a:ext cx="106680" cy="9525"/>
            </a:xfrm>
            <a:custGeom>
              <a:avLst/>
              <a:gdLst/>
              <a:ahLst/>
              <a:cxnLst/>
              <a:rect l="l" t="t" r="r" b="b"/>
              <a:pathLst>
                <a:path w="106679" h="9525">
                  <a:moveTo>
                    <a:pt x="0" y="9143"/>
                  </a:moveTo>
                  <a:lnTo>
                    <a:pt x="4724" y="9143"/>
                  </a:lnTo>
                  <a:lnTo>
                    <a:pt x="9664" y="6438"/>
                  </a:lnTo>
                  <a:lnTo>
                    <a:pt x="12369" y="4292"/>
                  </a:lnTo>
                  <a:lnTo>
                    <a:pt x="20650" y="1904"/>
                  </a:lnTo>
                  <a:lnTo>
                    <a:pt x="64160" y="50"/>
                  </a:lnTo>
                  <a:lnTo>
                    <a:pt x="106680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872227" y="5009389"/>
              <a:ext cx="62865" cy="18415"/>
            </a:xfrm>
            <a:custGeom>
              <a:avLst/>
              <a:gdLst/>
              <a:ahLst/>
              <a:cxnLst/>
              <a:rect l="l" t="t" r="r" b="b"/>
              <a:pathLst>
                <a:path w="62864" h="18414">
                  <a:moveTo>
                    <a:pt x="0" y="9334"/>
                  </a:moveTo>
                  <a:lnTo>
                    <a:pt x="0" y="14287"/>
                  </a:lnTo>
                  <a:lnTo>
                    <a:pt x="990" y="15748"/>
                  </a:lnTo>
                  <a:lnTo>
                    <a:pt x="2641" y="16725"/>
                  </a:lnTo>
                  <a:lnTo>
                    <a:pt x="12420" y="18288"/>
                  </a:lnTo>
                  <a:lnTo>
                    <a:pt x="18084" y="15735"/>
                  </a:lnTo>
                  <a:lnTo>
                    <a:pt x="23901" y="12179"/>
                  </a:lnTo>
                  <a:lnTo>
                    <a:pt x="35725" y="9893"/>
                  </a:lnTo>
                  <a:lnTo>
                    <a:pt x="42659" y="8547"/>
                  </a:lnTo>
                  <a:lnTo>
                    <a:pt x="62484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8" name="object 78"/>
          <p:cNvGrpSpPr/>
          <p:nvPr/>
        </p:nvGrpSpPr>
        <p:grpSpPr>
          <a:xfrm>
            <a:off x="5099303" y="4450076"/>
            <a:ext cx="1481455" cy="727075"/>
            <a:chOff x="5099303" y="4450076"/>
            <a:chExt cx="1481455" cy="727075"/>
          </a:xfrm>
        </p:grpSpPr>
        <p:pic>
          <p:nvPicPr>
            <p:cNvPr id="79" name="object 79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233422" y="4843271"/>
              <a:ext cx="163055" cy="243839"/>
            </a:xfrm>
            <a:prstGeom prst="rect">
              <a:avLst/>
            </a:prstGeom>
          </p:spPr>
        </p:pic>
        <p:sp>
          <p:nvSpPr>
            <p:cNvPr id="80" name="object 80"/>
            <p:cNvSpPr/>
            <p:nvPr/>
          </p:nvSpPr>
          <p:spPr>
            <a:xfrm>
              <a:off x="5471158" y="5045963"/>
              <a:ext cx="9525" cy="17145"/>
            </a:xfrm>
            <a:custGeom>
              <a:avLst/>
              <a:gdLst/>
              <a:ahLst/>
              <a:cxnLst/>
              <a:rect l="l" t="t" r="r" b="b"/>
              <a:pathLst>
                <a:path w="9525" h="17145">
                  <a:moveTo>
                    <a:pt x="9144" y="0"/>
                  </a:moveTo>
                  <a:lnTo>
                    <a:pt x="4292" y="0"/>
                  </a:lnTo>
                  <a:lnTo>
                    <a:pt x="2857" y="927"/>
                  </a:lnTo>
                  <a:lnTo>
                    <a:pt x="1905" y="2489"/>
                  </a:lnTo>
                  <a:lnTo>
                    <a:pt x="38" y="8280"/>
                  </a:lnTo>
                  <a:lnTo>
                    <a:pt x="0" y="16764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160262" y="5116066"/>
              <a:ext cx="1338580" cy="55244"/>
            </a:xfrm>
            <a:custGeom>
              <a:avLst/>
              <a:gdLst/>
              <a:ahLst/>
              <a:cxnLst/>
              <a:rect l="l" t="t" r="r" b="b"/>
              <a:pathLst>
                <a:path w="1338579" h="55245">
                  <a:moveTo>
                    <a:pt x="16510" y="54863"/>
                  </a:moveTo>
                  <a:lnTo>
                    <a:pt x="0" y="54863"/>
                  </a:lnTo>
                  <a:lnTo>
                    <a:pt x="30861" y="53847"/>
                  </a:lnTo>
                  <a:lnTo>
                    <a:pt x="73355" y="46570"/>
                  </a:lnTo>
                  <a:lnTo>
                    <a:pt x="109093" y="43179"/>
                  </a:lnTo>
                  <a:lnTo>
                    <a:pt x="149339" y="37884"/>
                  </a:lnTo>
                  <a:lnTo>
                    <a:pt x="193078" y="36829"/>
                  </a:lnTo>
                  <a:lnTo>
                    <a:pt x="228130" y="35636"/>
                  </a:lnTo>
                  <a:lnTo>
                    <a:pt x="264629" y="30314"/>
                  </a:lnTo>
                  <a:lnTo>
                    <a:pt x="306425" y="28282"/>
                  </a:lnTo>
                  <a:lnTo>
                    <a:pt x="350227" y="27685"/>
                  </a:lnTo>
                  <a:lnTo>
                    <a:pt x="412127" y="27482"/>
                  </a:lnTo>
                  <a:lnTo>
                    <a:pt x="481380" y="27444"/>
                  </a:lnTo>
                  <a:lnTo>
                    <a:pt x="516801" y="27431"/>
                  </a:lnTo>
                  <a:lnTo>
                    <a:pt x="553377" y="26415"/>
                  </a:lnTo>
                  <a:lnTo>
                    <a:pt x="592785" y="22580"/>
                  </a:lnTo>
                  <a:lnTo>
                    <a:pt x="630809" y="20192"/>
                  </a:lnTo>
                  <a:lnTo>
                    <a:pt x="668540" y="19138"/>
                  </a:lnTo>
                  <a:lnTo>
                    <a:pt x="708456" y="18668"/>
                  </a:lnTo>
                  <a:lnTo>
                    <a:pt x="746709" y="15747"/>
                  </a:lnTo>
                  <a:lnTo>
                    <a:pt x="819759" y="10452"/>
                  </a:lnTo>
                  <a:lnTo>
                    <a:pt x="891514" y="9397"/>
                  </a:lnTo>
                  <a:lnTo>
                    <a:pt x="963015" y="9194"/>
                  </a:lnTo>
                  <a:lnTo>
                    <a:pt x="1034465" y="9156"/>
                  </a:lnTo>
                  <a:lnTo>
                    <a:pt x="1067536" y="9143"/>
                  </a:lnTo>
                  <a:lnTo>
                    <a:pt x="1275130" y="9143"/>
                  </a:lnTo>
                  <a:lnTo>
                    <a:pt x="1308557" y="6438"/>
                  </a:lnTo>
                  <a:lnTo>
                    <a:pt x="1338072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105399" y="4715255"/>
              <a:ext cx="17145" cy="393700"/>
            </a:xfrm>
            <a:custGeom>
              <a:avLst/>
              <a:gdLst/>
              <a:ahLst/>
              <a:cxnLst/>
              <a:rect l="l" t="t" r="r" b="b"/>
              <a:pathLst>
                <a:path w="17145" h="393700">
                  <a:moveTo>
                    <a:pt x="0" y="0"/>
                  </a:moveTo>
                  <a:lnTo>
                    <a:pt x="4445" y="4749"/>
                  </a:lnTo>
                  <a:lnTo>
                    <a:pt x="6629" y="9715"/>
                  </a:lnTo>
                  <a:lnTo>
                    <a:pt x="8331" y="48133"/>
                  </a:lnTo>
                  <a:lnTo>
                    <a:pt x="8369" y="90805"/>
                  </a:lnTo>
                  <a:lnTo>
                    <a:pt x="8382" y="134912"/>
                  </a:lnTo>
                  <a:lnTo>
                    <a:pt x="8382" y="170040"/>
                  </a:lnTo>
                  <a:lnTo>
                    <a:pt x="8382" y="208254"/>
                  </a:lnTo>
                  <a:lnTo>
                    <a:pt x="5892" y="248373"/>
                  </a:lnTo>
                  <a:lnTo>
                    <a:pt x="1752" y="285407"/>
                  </a:lnTo>
                  <a:lnTo>
                    <a:pt x="342" y="328764"/>
                  </a:lnTo>
                  <a:lnTo>
                    <a:pt x="7251" y="371652"/>
                  </a:lnTo>
                  <a:lnTo>
                    <a:pt x="8356" y="392493"/>
                  </a:lnTo>
                  <a:lnTo>
                    <a:pt x="16764" y="393192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586985" y="4794503"/>
              <a:ext cx="32384" cy="242570"/>
            </a:xfrm>
            <a:custGeom>
              <a:avLst/>
              <a:gdLst/>
              <a:ahLst/>
              <a:cxnLst/>
              <a:rect l="l" t="t" r="r" b="b"/>
              <a:pathLst>
                <a:path w="32385" h="242570">
                  <a:moveTo>
                    <a:pt x="27190" y="0"/>
                  </a:moveTo>
                  <a:lnTo>
                    <a:pt x="27190" y="12496"/>
                  </a:lnTo>
                  <a:lnTo>
                    <a:pt x="29870" y="18186"/>
                  </a:lnTo>
                  <a:lnTo>
                    <a:pt x="32004" y="21094"/>
                  </a:lnTo>
                  <a:lnTo>
                    <a:pt x="31673" y="32308"/>
                  </a:lnTo>
                  <a:lnTo>
                    <a:pt x="27457" y="74612"/>
                  </a:lnTo>
                  <a:lnTo>
                    <a:pt x="19405" y="118160"/>
                  </a:lnTo>
                  <a:lnTo>
                    <a:pt x="15608" y="151980"/>
                  </a:lnTo>
                  <a:lnTo>
                    <a:pt x="10998" y="170345"/>
                  </a:lnTo>
                  <a:lnTo>
                    <a:pt x="8305" y="199415"/>
                  </a:lnTo>
                  <a:lnTo>
                    <a:pt x="1295" y="217855"/>
                  </a:lnTo>
                  <a:lnTo>
                    <a:pt x="0" y="242316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652510" y="4771643"/>
              <a:ext cx="155451" cy="252983"/>
            </a:xfrm>
            <a:prstGeom prst="rect">
              <a:avLst/>
            </a:prstGeom>
          </p:spPr>
        </p:pic>
        <p:pic>
          <p:nvPicPr>
            <p:cNvPr id="85" name="object 85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870451" y="4744210"/>
              <a:ext cx="160016" cy="271273"/>
            </a:xfrm>
            <a:prstGeom prst="rect">
              <a:avLst/>
            </a:prstGeom>
          </p:spPr>
        </p:pic>
        <p:pic>
          <p:nvPicPr>
            <p:cNvPr id="86" name="object 86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089903" y="4852415"/>
              <a:ext cx="306322" cy="181354"/>
            </a:xfrm>
            <a:prstGeom prst="rect">
              <a:avLst/>
            </a:prstGeom>
          </p:spPr>
        </p:pic>
        <p:sp>
          <p:nvSpPr>
            <p:cNvPr id="87" name="object 87"/>
            <p:cNvSpPr/>
            <p:nvPr/>
          </p:nvSpPr>
          <p:spPr>
            <a:xfrm>
              <a:off x="6435850" y="4698489"/>
              <a:ext cx="26034" cy="338455"/>
            </a:xfrm>
            <a:custGeom>
              <a:avLst/>
              <a:gdLst/>
              <a:ahLst/>
              <a:cxnLst/>
              <a:rect l="l" t="t" r="r" b="b"/>
              <a:pathLst>
                <a:path w="26035" h="338454">
                  <a:moveTo>
                    <a:pt x="25908" y="7696"/>
                  </a:moveTo>
                  <a:lnTo>
                    <a:pt x="25908" y="0"/>
                  </a:lnTo>
                  <a:lnTo>
                    <a:pt x="25908" y="11303"/>
                  </a:lnTo>
                  <a:lnTo>
                    <a:pt x="23342" y="16916"/>
                  </a:lnTo>
                  <a:lnTo>
                    <a:pt x="19964" y="22720"/>
                  </a:lnTo>
                  <a:lnTo>
                    <a:pt x="18059" y="33553"/>
                  </a:lnTo>
                  <a:lnTo>
                    <a:pt x="17360" y="76047"/>
                  </a:lnTo>
                  <a:lnTo>
                    <a:pt x="12700" y="109804"/>
                  </a:lnTo>
                  <a:lnTo>
                    <a:pt x="5232" y="149707"/>
                  </a:lnTo>
                  <a:lnTo>
                    <a:pt x="1524" y="188226"/>
                  </a:lnTo>
                  <a:lnTo>
                    <a:pt x="101" y="260781"/>
                  </a:lnTo>
                  <a:lnTo>
                    <a:pt x="0" y="296595"/>
                  </a:lnTo>
                  <a:lnTo>
                    <a:pt x="8610" y="338328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113019" y="4456172"/>
              <a:ext cx="1461770" cy="581025"/>
            </a:xfrm>
            <a:custGeom>
              <a:avLst/>
              <a:gdLst/>
              <a:ahLst/>
              <a:cxnLst/>
              <a:rect l="l" t="t" r="r" b="b"/>
              <a:pathLst>
                <a:path w="1461770" h="581025">
                  <a:moveTo>
                    <a:pt x="0" y="258978"/>
                  </a:moveTo>
                  <a:lnTo>
                    <a:pt x="38849" y="256336"/>
                  </a:lnTo>
                  <a:lnTo>
                    <a:pt x="81826" y="243738"/>
                  </a:lnTo>
                  <a:lnTo>
                    <a:pt x="125958" y="234746"/>
                  </a:lnTo>
                  <a:lnTo>
                    <a:pt x="163741" y="230289"/>
                  </a:lnTo>
                  <a:lnTo>
                    <a:pt x="206375" y="222681"/>
                  </a:lnTo>
                  <a:lnTo>
                    <a:pt x="250444" y="214134"/>
                  </a:lnTo>
                  <a:lnTo>
                    <a:pt x="281089" y="207276"/>
                  </a:lnTo>
                  <a:lnTo>
                    <a:pt x="314553" y="197611"/>
                  </a:lnTo>
                  <a:lnTo>
                    <a:pt x="349288" y="189344"/>
                  </a:lnTo>
                  <a:lnTo>
                    <a:pt x="384581" y="182359"/>
                  </a:lnTo>
                  <a:lnTo>
                    <a:pt x="420128" y="175945"/>
                  </a:lnTo>
                  <a:lnTo>
                    <a:pt x="455777" y="167144"/>
                  </a:lnTo>
                  <a:lnTo>
                    <a:pt x="531952" y="150050"/>
                  </a:lnTo>
                  <a:lnTo>
                    <a:pt x="570014" y="143382"/>
                  </a:lnTo>
                  <a:lnTo>
                    <a:pt x="642988" y="131013"/>
                  </a:lnTo>
                  <a:lnTo>
                    <a:pt x="681583" y="125006"/>
                  </a:lnTo>
                  <a:lnTo>
                    <a:pt x="720902" y="118021"/>
                  </a:lnTo>
                  <a:lnTo>
                    <a:pt x="758240" y="108305"/>
                  </a:lnTo>
                  <a:lnTo>
                    <a:pt x="831735" y="93014"/>
                  </a:lnTo>
                  <a:lnTo>
                    <a:pt x="871372" y="86601"/>
                  </a:lnTo>
                  <a:lnTo>
                    <a:pt x="909510" y="80441"/>
                  </a:lnTo>
                  <a:lnTo>
                    <a:pt x="947305" y="74383"/>
                  </a:lnTo>
                  <a:lnTo>
                    <a:pt x="987272" y="68389"/>
                  </a:lnTo>
                  <a:lnTo>
                    <a:pt x="1025550" y="62420"/>
                  </a:lnTo>
                  <a:lnTo>
                    <a:pt x="1098664" y="50495"/>
                  </a:lnTo>
                  <a:lnTo>
                    <a:pt x="1169479" y="37579"/>
                  </a:lnTo>
                  <a:lnTo>
                    <a:pt x="1201508" y="27876"/>
                  </a:lnTo>
                  <a:lnTo>
                    <a:pt x="1232293" y="22237"/>
                  </a:lnTo>
                  <a:lnTo>
                    <a:pt x="1262519" y="18745"/>
                  </a:lnTo>
                  <a:lnTo>
                    <a:pt x="1306461" y="11188"/>
                  </a:lnTo>
                  <a:lnTo>
                    <a:pt x="1345069" y="3657"/>
                  </a:lnTo>
                  <a:lnTo>
                    <a:pt x="1380667" y="977"/>
                  </a:lnTo>
                  <a:lnTo>
                    <a:pt x="1424368" y="0"/>
                  </a:lnTo>
                  <a:lnTo>
                    <a:pt x="1434922" y="2565"/>
                  </a:lnTo>
                  <a:lnTo>
                    <a:pt x="1446453" y="6946"/>
                  </a:lnTo>
                  <a:lnTo>
                    <a:pt x="1449793" y="7556"/>
                  </a:lnTo>
                  <a:lnTo>
                    <a:pt x="1452029" y="8966"/>
                  </a:lnTo>
                  <a:lnTo>
                    <a:pt x="1453515" y="10896"/>
                  </a:lnTo>
                  <a:lnTo>
                    <a:pt x="1455889" y="16370"/>
                  </a:lnTo>
                  <a:lnTo>
                    <a:pt x="1461046" y="22072"/>
                  </a:lnTo>
                  <a:lnTo>
                    <a:pt x="1461516" y="24587"/>
                  </a:lnTo>
                  <a:lnTo>
                    <a:pt x="1460830" y="27266"/>
                  </a:lnTo>
                  <a:lnTo>
                    <a:pt x="1456740" y="35115"/>
                  </a:lnTo>
                  <a:lnTo>
                    <a:pt x="1456486" y="44526"/>
                  </a:lnTo>
                  <a:lnTo>
                    <a:pt x="1456486" y="35966"/>
                  </a:lnTo>
                  <a:lnTo>
                    <a:pt x="1456486" y="43319"/>
                  </a:lnTo>
                  <a:lnTo>
                    <a:pt x="1448790" y="64554"/>
                  </a:lnTo>
                  <a:lnTo>
                    <a:pt x="1447660" y="103314"/>
                  </a:lnTo>
                  <a:lnTo>
                    <a:pt x="1446580" y="136893"/>
                  </a:lnTo>
                  <a:lnTo>
                    <a:pt x="1440421" y="174269"/>
                  </a:lnTo>
                  <a:lnTo>
                    <a:pt x="1433296" y="211924"/>
                  </a:lnTo>
                  <a:lnTo>
                    <a:pt x="1429753" y="255079"/>
                  </a:lnTo>
                  <a:lnTo>
                    <a:pt x="1425409" y="288023"/>
                  </a:lnTo>
                  <a:lnTo>
                    <a:pt x="1422819" y="319874"/>
                  </a:lnTo>
                  <a:lnTo>
                    <a:pt x="1420672" y="350570"/>
                  </a:lnTo>
                  <a:lnTo>
                    <a:pt x="1414868" y="394779"/>
                  </a:lnTo>
                  <a:lnTo>
                    <a:pt x="1412709" y="433463"/>
                  </a:lnTo>
                  <a:lnTo>
                    <a:pt x="1412074" y="470077"/>
                  </a:lnTo>
                  <a:lnTo>
                    <a:pt x="1411884" y="505078"/>
                  </a:lnTo>
                  <a:lnTo>
                    <a:pt x="1414462" y="541451"/>
                  </a:lnTo>
                  <a:lnTo>
                    <a:pt x="1420736" y="580644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3" grpId="0" animBg="1"/>
      <p:bldP spid="37" grpId="0" animBg="1"/>
      <p:bldP spid="55" grpId="0" animBg="1"/>
      <p:bldP spid="56" grpId="0" animBg="1"/>
      <p:bldP spid="64" grpId="0" animBg="1"/>
      <p:bldP spid="65" grpId="0" animBg="1"/>
      <p:bldP spid="66" grpId="0" animBg="1"/>
      <p:bldP spid="67" grpId="0" animBg="1"/>
      <p:bldP spid="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092" y="208280"/>
            <a:ext cx="33362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Moles</a:t>
            </a:r>
            <a:r>
              <a:rPr spc="-215" dirty="0"/>
              <a:t> </a:t>
            </a:r>
            <a:r>
              <a:rPr dirty="0"/>
              <a:t>&amp;</a:t>
            </a:r>
            <a:r>
              <a:rPr spc="-190" dirty="0"/>
              <a:t> </a:t>
            </a:r>
            <a:r>
              <a:rPr spc="-80" dirty="0"/>
              <a:t>Mass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0339" y="1073333"/>
            <a:ext cx="5612765" cy="123253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25"/>
              </a:spcBef>
            </a:pPr>
            <a:r>
              <a:rPr sz="2200" b="1" u="sng" spc="-10" dirty="0">
                <a:solidFill>
                  <a:srgbClr val="2F2B20"/>
                </a:solidFill>
                <a:uFill>
                  <a:solidFill>
                    <a:srgbClr val="2F2B20"/>
                  </a:solidFill>
                </a:uFill>
                <a:latin typeface="Calibri"/>
                <a:cs typeface="Calibri"/>
              </a:rPr>
              <a:t>Examples:</a:t>
            </a:r>
            <a:endParaRPr sz="220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  <a:spcBef>
                <a:spcPts val="530"/>
              </a:spcBef>
            </a:pP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Calculate</a:t>
            </a:r>
            <a:r>
              <a:rPr sz="2200" spc="-5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mass</a:t>
            </a:r>
            <a:r>
              <a:rPr sz="2200" spc="-3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0.48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moles</a:t>
            </a:r>
            <a:r>
              <a:rPr sz="2200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silver</a:t>
            </a:r>
            <a:r>
              <a:rPr sz="2200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nitrate.</a:t>
            </a:r>
            <a:endParaRPr sz="2200">
              <a:latin typeface="Calibri"/>
              <a:cs typeface="Calibri"/>
            </a:endParaRPr>
          </a:p>
          <a:p>
            <a:pPr marL="824865">
              <a:lnSpc>
                <a:spcPct val="100000"/>
              </a:lnSpc>
              <a:spcBef>
                <a:spcPts val="530"/>
              </a:spcBef>
              <a:tabLst>
                <a:tab pos="1743710" algn="l"/>
              </a:tabLst>
            </a:pP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Step</a:t>
            </a:r>
            <a:r>
              <a:rPr sz="2200" b="1" i="1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spc="-25" dirty="0">
                <a:solidFill>
                  <a:srgbClr val="2F2B20"/>
                </a:solidFill>
                <a:latin typeface="Calibri"/>
                <a:cs typeface="Calibri"/>
              </a:rPr>
              <a:t>1:</a:t>
            </a: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	find</a:t>
            </a:r>
            <a:r>
              <a:rPr sz="2200" b="1" i="1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b="1" i="1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molar</a:t>
            </a:r>
            <a:r>
              <a:rPr sz="2200" b="1" i="1" spc="-5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mass</a:t>
            </a:r>
            <a:r>
              <a:rPr sz="2200" b="1" i="1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b="1" i="1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2F2B20"/>
                </a:solidFill>
                <a:latin typeface="Calibri"/>
                <a:cs typeface="Calibri"/>
              </a:rPr>
              <a:t>AgNO</a:t>
            </a:r>
            <a:r>
              <a:rPr sz="2175" b="1" i="1" spc="-15" baseline="-21072" dirty="0">
                <a:solidFill>
                  <a:srgbClr val="2F2B20"/>
                </a:solidFill>
                <a:latin typeface="Calibri"/>
                <a:cs typeface="Calibri"/>
              </a:rPr>
              <a:t>3</a:t>
            </a:r>
            <a:endParaRPr sz="2175" baseline="-21072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7739" y="3555015"/>
            <a:ext cx="36893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956310" algn="l"/>
              </a:tabLst>
            </a:pP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Step</a:t>
            </a:r>
            <a:r>
              <a:rPr sz="2200" b="1" i="1" spc="-7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spc="-25" dirty="0">
                <a:solidFill>
                  <a:srgbClr val="2F2B20"/>
                </a:solidFill>
                <a:latin typeface="Calibri"/>
                <a:cs typeface="Calibri"/>
              </a:rPr>
              <a:t>2:</a:t>
            </a: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	find</a:t>
            </a:r>
            <a:r>
              <a:rPr sz="2200" b="1" i="1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b="1" i="1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mass</a:t>
            </a:r>
            <a:r>
              <a:rPr sz="2200" b="1" i="1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b="1" i="1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2F2B20"/>
                </a:solidFill>
                <a:latin typeface="Calibri"/>
                <a:cs typeface="Calibri"/>
              </a:rPr>
              <a:t>AgNO</a:t>
            </a:r>
            <a:r>
              <a:rPr sz="2175" b="1" i="1" spc="-15" baseline="-21072" dirty="0">
                <a:solidFill>
                  <a:srgbClr val="2F2B20"/>
                </a:solidFill>
                <a:latin typeface="Calibri"/>
                <a:cs typeface="Calibri"/>
              </a:rPr>
              <a:t>3</a:t>
            </a:r>
            <a:endParaRPr sz="2175" baseline="-21072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982211" y="2659373"/>
            <a:ext cx="200025" cy="294640"/>
            <a:chOff x="3982211" y="2659373"/>
            <a:chExt cx="200025" cy="294640"/>
          </a:xfrm>
        </p:grpSpPr>
        <p:sp>
          <p:nvSpPr>
            <p:cNvPr id="6" name="object 6"/>
            <p:cNvSpPr/>
            <p:nvPr/>
          </p:nvSpPr>
          <p:spPr>
            <a:xfrm>
              <a:off x="4061462" y="2665469"/>
              <a:ext cx="114300" cy="281940"/>
            </a:xfrm>
            <a:custGeom>
              <a:avLst/>
              <a:gdLst/>
              <a:ahLst/>
              <a:cxnLst/>
              <a:rect l="l" t="t" r="r" b="b"/>
              <a:pathLst>
                <a:path w="114300" h="281939">
                  <a:moveTo>
                    <a:pt x="105397" y="49491"/>
                  </a:moveTo>
                  <a:lnTo>
                    <a:pt x="105397" y="44742"/>
                  </a:lnTo>
                  <a:lnTo>
                    <a:pt x="96329" y="17437"/>
                  </a:lnTo>
                  <a:lnTo>
                    <a:pt x="92138" y="11074"/>
                  </a:lnTo>
                  <a:lnTo>
                    <a:pt x="86982" y="7581"/>
                  </a:lnTo>
                  <a:lnTo>
                    <a:pt x="81394" y="5041"/>
                  </a:lnTo>
                  <a:lnTo>
                    <a:pt x="75615" y="596"/>
                  </a:lnTo>
                  <a:lnTo>
                    <a:pt x="13449" y="47955"/>
                  </a:lnTo>
                  <a:lnTo>
                    <a:pt x="698" y="91605"/>
                  </a:lnTo>
                  <a:lnTo>
                    <a:pt x="0" y="95440"/>
                  </a:lnTo>
                  <a:lnTo>
                    <a:pt x="520" y="98996"/>
                  </a:lnTo>
                  <a:lnTo>
                    <a:pt x="7746" y="116941"/>
                  </a:lnTo>
                  <a:lnTo>
                    <a:pt x="9651" y="118300"/>
                  </a:lnTo>
                  <a:lnTo>
                    <a:pt x="14389" y="119811"/>
                  </a:lnTo>
                  <a:lnTo>
                    <a:pt x="37210" y="120967"/>
                  </a:lnTo>
                  <a:lnTo>
                    <a:pt x="43116" y="118351"/>
                  </a:lnTo>
                  <a:lnTo>
                    <a:pt x="49047" y="114858"/>
                  </a:lnTo>
                  <a:lnTo>
                    <a:pt x="57937" y="111912"/>
                  </a:lnTo>
                  <a:lnTo>
                    <a:pt x="63868" y="107695"/>
                  </a:lnTo>
                  <a:lnTo>
                    <a:pt x="67170" y="102514"/>
                  </a:lnTo>
                  <a:lnTo>
                    <a:pt x="68046" y="99745"/>
                  </a:lnTo>
                  <a:lnTo>
                    <a:pt x="69621" y="97891"/>
                  </a:lnTo>
                  <a:lnTo>
                    <a:pt x="74002" y="95834"/>
                  </a:lnTo>
                  <a:lnTo>
                    <a:pt x="91833" y="94233"/>
                  </a:lnTo>
                  <a:lnTo>
                    <a:pt x="93383" y="95211"/>
                  </a:lnTo>
                  <a:lnTo>
                    <a:pt x="94424" y="96862"/>
                  </a:lnTo>
                  <a:lnTo>
                    <a:pt x="95580" y="102336"/>
                  </a:lnTo>
                  <a:lnTo>
                    <a:pt x="96469" y="142836"/>
                  </a:lnTo>
                  <a:lnTo>
                    <a:pt x="96494" y="183870"/>
                  </a:lnTo>
                  <a:lnTo>
                    <a:pt x="96494" y="228244"/>
                  </a:lnTo>
                  <a:lnTo>
                    <a:pt x="97485" y="248259"/>
                  </a:lnTo>
                  <a:lnTo>
                    <a:pt x="104165" y="274104"/>
                  </a:lnTo>
                  <a:lnTo>
                    <a:pt x="105562" y="276720"/>
                  </a:lnTo>
                  <a:lnTo>
                    <a:pt x="107480" y="278460"/>
                  </a:lnTo>
                  <a:lnTo>
                    <a:pt x="114299" y="281939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88307" y="2892550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0" y="18287"/>
                  </a:moveTo>
                  <a:lnTo>
                    <a:pt x="0" y="18287"/>
                  </a:lnTo>
                  <a:lnTo>
                    <a:pt x="18288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1401" y="2708142"/>
            <a:ext cx="341374" cy="278892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3506720" y="2732532"/>
            <a:ext cx="17145" cy="259079"/>
          </a:xfrm>
          <a:custGeom>
            <a:avLst/>
            <a:gdLst/>
            <a:ahLst/>
            <a:cxnLst/>
            <a:rect l="l" t="t" r="r" b="b"/>
            <a:pathLst>
              <a:path w="17145" h="259080">
                <a:moveTo>
                  <a:pt x="8407" y="0"/>
                </a:moveTo>
                <a:lnTo>
                  <a:pt x="8407" y="7696"/>
                </a:lnTo>
                <a:lnTo>
                  <a:pt x="14185" y="15824"/>
                </a:lnTo>
                <a:lnTo>
                  <a:pt x="15646" y="21259"/>
                </a:lnTo>
                <a:lnTo>
                  <a:pt x="16763" y="62788"/>
                </a:lnTo>
                <a:lnTo>
                  <a:pt x="15874" y="99479"/>
                </a:lnTo>
                <a:lnTo>
                  <a:pt x="9575" y="138353"/>
                </a:lnTo>
                <a:lnTo>
                  <a:pt x="6070" y="176606"/>
                </a:lnTo>
                <a:lnTo>
                  <a:pt x="1206" y="202095"/>
                </a:lnTo>
                <a:lnTo>
                  <a:pt x="25" y="245821"/>
                </a:lnTo>
                <a:lnTo>
                  <a:pt x="0" y="259079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777738" y="2691383"/>
            <a:ext cx="226060" cy="251460"/>
            <a:chOff x="4777738" y="2691383"/>
            <a:chExt cx="226060" cy="251460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49369" y="2691383"/>
              <a:ext cx="153918" cy="21640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783834" y="2714243"/>
              <a:ext cx="17145" cy="222885"/>
            </a:xfrm>
            <a:custGeom>
              <a:avLst/>
              <a:gdLst/>
              <a:ahLst/>
              <a:cxnLst/>
              <a:rect l="l" t="t" r="r" b="b"/>
              <a:pathLst>
                <a:path w="17145" h="222885">
                  <a:moveTo>
                    <a:pt x="16763" y="0"/>
                  </a:moveTo>
                  <a:lnTo>
                    <a:pt x="16763" y="41021"/>
                  </a:lnTo>
                  <a:lnTo>
                    <a:pt x="15811" y="82880"/>
                  </a:lnTo>
                  <a:lnTo>
                    <a:pt x="8991" y="126517"/>
                  </a:lnTo>
                  <a:lnTo>
                    <a:pt x="5816" y="158800"/>
                  </a:lnTo>
                  <a:lnTo>
                    <a:pt x="457" y="184619"/>
                  </a:lnTo>
                  <a:lnTo>
                    <a:pt x="0" y="195186"/>
                  </a:lnTo>
                  <a:lnTo>
                    <a:pt x="2336" y="203860"/>
                  </a:lnTo>
                  <a:lnTo>
                    <a:pt x="7048" y="212788"/>
                  </a:lnTo>
                  <a:lnTo>
                    <a:pt x="8102" y="222504"/>
                  </a:lnTo>
                  <a:lnTo>
                    <a:pt x="8204" y="214985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4408932" y="2735579"/>
            <a:ext cx="142240" cy="200025"/>
            <a:chOff x="4408932" y="2735579"/>
            <a:chExt cx="142240" cy="200025"/>
          </a:xfrm>
        </p:grpSpPr>
        <p:sp>
          <p:nvSpPr>
            <p:cNvPr id="14" name="object 14"/>
            <p:cNvSpPr/>
            <p:nvPr/>
          </p:nvSpPr>
          <p:spPr>
            <a:xfrm>
              <a:off x="4408932" y="2857499"/>
              <a:ext cx="142240" cy="0"/>
            </a:xfrm>
            <a:custGeom>
              <a:avLst/>
              <a:gdLst/>
              <a:ahLst/>
              <a:cxnLst/>
              <a:rect l="l" t="t" r="r" b="b"/>
              <a:pathLst>
                <a:path w="142239">
                  <a:moveTo>
                    <a:pt x="0" y="0"/>
                  </a:moveTo>
                  <a:lnTo>
                    <a:pt x="40208" y="0"/>
                  </a:lnTo>
                  <a:lnTo>
                    <a:pt x="79362" y="0"/>
                  </a:lnTo>
                  <a:lnTo>
                    <a:pt x="122135" y="0"/>
                  </a:lnTo>
                  <a:lnTo>
                    <a:pt x="141732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43984" y="2741675"/>
              <a:ext cx="18415" cy="187960"/>
            </a:xfrm>
            <a:custGeom>
              <a:avLst/>
              <a:gdLst/>
              <a:ahLst/>
              <a:cxnLst/>
              <a:rect l="l" t="t" r="r" b="b"/>
              <a:pathLst>
                <a:path w="18414" h="187960">
                  <a:moveTo>
                    <a:pt x="0" y="0"/>
                  </a:moveTo>
                  <a:lnTo>
                    <a:pt x="4851" y="4737"/>
                  </a:lnTo>
                  <a:lnTo>
                    <a:pt x="7238" y="12357"/>
                  </a:lnTo>
                  <a:lnTo>
                    <a:pt x="9067" y="56667"/>
                  </a:lnTo>
                  <a:lnTo>
                    <a:pt x="9131" y="98386"/>
                  </a:lnTo>
                  <a:lnTo>
                    <a:pt x="9144" y="142659"/>
                  </a:lnTo>
                  <a:lnTo>
                    <a:pt x="9144" y="172046"/>
                  </a:lnTo>
                  <a:lnTo>
                    <a:pt x="11849" y="178282"/>
                  </a:lnTo>
                  <a:lnTo>
                    <a:pt x="18288" y="187452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5196840" y="2708148"/>
            <a:ext cx="74930" cy="190500"/>
            <a:chOff x="5196840" y="2708148"/>
            <a:chExt cx="74930" cy="190500"/>
          </a:xfrm>
        </p:grpSpPr>
        <p:sp>
          <p:nvSpPr>
            <p:cNvPr id="17" name="object 17"/>
            <p:cNvSpPr/>
            <p:nvPr/>
          </p:nvSpPr>
          <p:spPr>
            <a:xfrm>
              <a:off x="5202936" y="2816350"/>
              <a:ext cx="62865" cy="6350"/>
            </a:xfrm>
            <a:custGeom>
              <a:avLst/>
              <a:gdLst/>
              <a:ahLst/>
              <a:cxnLst/>
              <a:rect l="l" t="t" r="r" b="b"/>
              <a:pathLst>
                <a:path w="62864" h="6350">
                  <a:moveTo>
                    <a:pt x="0" y="6096"/>
                  </a:moveTo>
                  <a:lnTo>
                    <a:pt x="0" y="0"/>
                  </a:lnTo>
                  <a:lnTo>
                    <a:pt x="0" y="5067"/>
                  </a:lnTo>
                  <a:lnTo>
                    <a:pt x="4737" y="5791"/>
                  </a:lnTo>
                  <a:lnTo>
                    <a:pt x="45440" y="6096"/>
                  </a:lnTo>
                  <a:lnTo>
                    <a:pt x="62484" y="6096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221224" y="2714244"/>
              <a:ext cx="17145" cy="178435"/>
            </a:xfrm>
            <a:custGeom>
              <a:avLst/>
              <a:gdLst/>
              <a:ahLst/>
              <a:cxnLst/>
              <a:rect l="l" t="t" r="r" b="b"/>
              <a:pathLst>
                <a:path w="17145" h="178435">
                  <a:moveTo>
                    <a:pt x="0" y="0"/>
                  </a:moveTo>
                  <a:lnTo>
                    <a:pt x="0" y="20955"/>
                  </a:lnTo>
                  <a:lnTo>
                    <a:pt x="8051" y="63779"/>
                  </a:lnTo>
                  <a:lnTo>
                    <a:pt x="13157" y="84074"/>
                  </a:lnTo>
                  <a:lnTo>
                    <a:pt x="11150" y="101295"/>
                  </a:lnTo>
                  <a:lnTo>
                    <a:pt x="16510" y="143865"/>
                  </a:lnTo>
                  <a:lnTo>
                    <a:pt x="16764" y="166243"/>
                  </a:lnTo>
                  <a:lnTo>
                    <a:pt x="14287" y="170637"/>
                  </a:lnTo>
                  <a:lnTo>
                    <a:pt x="8394" y="178308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/>
          <p:nvPr/>
        </p:nvSpPr>
        <p:spPr>
          <a:xfrm>
            <a:off x="6077706" y="2616707"/>
            <a:ext cx="27940" cy="266700"/>
          </a:xfrm>
          <a:custGeom>
            <a:avLst/>
            <a:gdLst/>
            <a:ahLst/>
            <a:cxnLst/>
            <a:rect l="l" t="t" r="r" b="b"/>
            <a:pathLst>
              <a:path w="27939" h="266700">
                <a:moveTo>
                  <a:pt x="18287" y="0"/>
                </a:moveTo>
                <a:lnTo>
                  <a:pt x="18287" y="39128"/>
                </a:lnTo>
                <a:lnTo>
                  <a:pt x="18287" y="82346"/>
                </a:lnTo>
                <a:lnTo>
                  <a:pt x="17271" y="125996"/>
                </a:lnTo>
                <a:lnTo>
                  <a:pt x="11048" y="167462"/>
                </a:lnTo>
                <a:lnTo>
                  <a:pt x="6997" y="192824"/>
                </a:lnTo>
                <a:lnTo>
                  <a:pt x="1371" y="219125"/>
                </a:lnTo>
                <a:lnTo>
                  <a:pt x="12" y="262953"/>
                </a:lnTo>
                <a:lnTo>
                  <a:pt x="0" y="265353"/>
                </a:lnTo>
                <a:lnTo>
                  <a:pt x="1015" y="265988"/>
                </a:lnTo>
                <a:lnTo>
                  <a:pt x="4851" y="266700"/>
                </a:lnTo>
                <a:lnTo>
                  <a:pt x="9944" y="264375"/>
                </a:lnTo>
                <a:lnTo>
                  <a:pt x="27431" y="249453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95770" y="2726435"/>
            <a:ext cx="137161" cy="164592"/>
          </a:xfrm>
          <a:prstGeom prst="rect">
            <a:avLst/>
          </a:prstGeom>
        </p:spPr>
      </p:pic>
      <p:grpSp>
        <p:nvGrpSpPr>
          <p:cNvPr id="21" name="object 21"/>
          <p:cNvGrpSpPr/>
          <p:nvPr/>
        </p:nvGrpSpPr>
        <p:grpSpPr>
          <a:xfrm>
            <a:off x="5501638" y="2511551"/>
            <a:ext cx="226060" cy="601980"/>
            <a:chOff x="5501638" y="2511551"/>
            <a:chExt cx="226060" cy="601980"/>
          </a:xfrm>
        </p:grpSpPr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36691" y="2674618"/>
              <a:ext cx="190500" cy="25146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5507734" y="2517647"/>
              <a:ext cx="79375" cy="589915"/>
            </a:xfrm>
            <a:custGeom>
              <a:avLst/>
              <a:gdLst/>
              <a:ahLst/>
              <a:cxnLst/>
              <a:rect l="l" t="t" r="r" b="b"/>
              <a:pathLst>
                <a:path w="79375" h="589914">
                  <a:moveTo>
                    <a:pt x="79248" y="0"/>
                  </a:moveTo>
                  <a:lnTo>
                    <a:pt x="59309" y="37312"/>
                  </a:lnTo>
                  <a:lnTo>
                    <a:pt x="46939" y="72796"/>
                  </a:lnTo>
                  <a:lnTo>
                    <a:pt x="29108" y="147510"/>
                  </a:lnTo>
                  <a:lnTo>
                    <a:pt x="20243" y="192087"/>
                  </a:lnTo>
                  <a:lnTo>
                    <a:pt x="11061" y="262674"/>
                  </a:lnTo>
                  <a:lnTo>
                    <a:pt x="8623" y="302412"/>
                  </a:lnTo>
                  <a:lnTo>
                    <a:pt x="4267" y="343242"/>
                  </a:lnTo>
                  <a:lnTo>
                    <a:pt x="1663" y="381914"/>
                  </a:lnTo>
                  <a:lnTo>
                    <a:pt x="508" y="417969"/>
                  </a:lnTo>
                  <a:lnTo>
                    <a:pt x="0" y="450532"/>
                  </a:lnTo>
                  <a:lnTo>
                    <a:pt x="5016" y="481558"/>
                  </a:lnTo>
                  <a:lnTo>
                    <a:pt x="16281" y="524294"/>
                  </a:lnTo>
                  <a:lnTo>
                    <a:pt x="25844" y="559460"/>
                  </a:lnTo>
                  <a:lnTo>
                    <a:pt x="34988" y="589788"/>
                  </a:lnTo>
                </a:path>
              </a:pathLst>
            </a:custGeom>
            <a:ln w="1219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6161533" y="2511551"/>
            <a:ext cx="414655" cy="548640"/>
            <a:chOff x="6161533" y="2511551"/>
            <a:chExt cx="414655" cy="548640"/>
          </a:xfrm>
        </p:grpSpPr>
        <p:sp>
          <p:nvSpPr>
            <p:cNvPr id="25" name="object 25"/>
            <p:cNvSpPr/>
            <p:nvPr/>
          </p:nvSpPr>
          <p:spPr>
            <a:xfrm>
              <a:off x="6435851" y="2804158"/>
              <a:ext cx="97790" cy="17145"/>
            </a:xfrm>
            <a:custGeom>
              <a:avLst/>
              <a:gdLst/>
              <a:ahLst/>
              <a:cxnLst/>
              <a:rect l="l" t="t" r="r" b="b"/>
              <a:pathLst>
                <a:path w="97790" h="17144">
                  <a:moveTo>
                    <a:pt x="0" y="8559"/>
                  </a:moveTo>
                  <a:lnTo>
                    <a:pt x="7632" y="15925"/>
                  </a:lnTo>
                  <a:lnTo>
                    <a:pt x="13208" y="16763"/>
                  </a:lnTo>
                  <a:lnTo>
                    <a:pt x="53479" y="9080"/>
                  </a:lnTo>
                  <a:lnTo>
                    <a:pt x="76695" y="7670"/>
                  </a:lnTo>
                  <a:lnTo>
                    <a:pt x="97536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417563" y="2750818"/>
              <a:ext cx="152400" cy="17145"/>
            </a:xfrm>
            <a:custGeom>
              <a:avLst/>
              <a:gdLst/>
              <a:ahLst/>
              <a:cxnLst/>
              <a:rect l="l" t="t" r="r" b="b"/>
              <a:pathLst>
                <a:path w="152400" h="17144">
                  <a:moveTo>
                    <a:pt x="0" y="16763"/>
                  </a:moveTo>
                  <a:lnTo>
                    <a:pt x="16852" y="10134"/>
                  </a:lnTo>
                  <a:lnTo>
                    <a:pt x="57950" y="8407"/>
                  </a:lnTo>
                  <a:lnTo>
                    <a:pt x="102463" y="7454"/>
                  </a:lnTo>
                  <a:lnTo>
                    <a:pt x="140830" y="520"/>
                  </a:lnTo>
                  <a:lnTo>
                    <a:pt x="152400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161533" y="2654807"/>
              <a:ext cx="146304" cy="236220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6211823" y="2517647"/>
              <a:ext cx="161925" cy="536575"/>
            </a:xfrm>
            <a:custGeom>
              <a:avLst/>
              <a:gdLst/>
              <a:ahLst/>
              <a:cxnLst/>
              <a:rect l="l" t="t" r="r" b="b"/>
              <a:pathLst>
                <a:path w="161925" h="536575">
                  <a:moveTo>
                    <a:pt x="0" y="0"/>
                  </a:moveTo>
                  <a:lnTo>
                    <a:pt x="4762" y="0"/>
                  </a:lnTo>
                  <a:lnTo>
                    <a:pt x="9766" y="2654"/>
                  </a:lnTo>
                  <a:lnTo>
                    <a:pt x="51435" y="37541"/>
                  </a:lnTo>
                  <a:lnTo>
                    <a:pt x="91833" y="74790"/>
                  </a:lnTo>
                  <a:lnTo>
                    <a:pt x="104597" y="91478"/>
                  </a:lnTo>
                  <a:lnTo>
                    <a:pt x="132092" y="119253"/>
                  </a:lnTo>
                  <a:lnTo>
                    <a:pt x="151930" y="154254"/>
                  </a:lnTo>
                  <a:lnTo>
                    <a:pt x="158775" y="176834"/>
                  </a:lnTo>
                  <a:lnTo>
                    <a:pt x="161086" y="211759"/>
                  </a:lnTo>
                  <a:lnTo>
                    <a:pt x="161544" y="249783"/>
                  </a:lnTo>
                  <a:lnTo>
                    <a:pt x="158965" y="288645"/>
                  </a:lnTo>
                  <a:lnTo>
                    <a:pt x="140792" y="360502"/>
                  </a:lnTo>
                  <a:lnTo>
                    <a:pt x="124879" y="397891"/>
                  </a:lnTo>
                  <a:lnTo>
                    <a:pt x="106375" y="437222"/>
                  </a:lnTo>
                  <a:lnTo>
                    <a:pt x="58242" y="501205"/>
                  </a:lnTo>
                  <a:lnTo>
                    <a:pt x="48844" y="516813"/>
                  </a:lnTo>
                  <a:lnTo>
                    <a:pt x="26936" y="536448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/>
          <p:nvPr/>
        </p:nvSpPr>
        <p:spPr>
          <a:xfrm>
            <a:off x="7613905" y="2679192"/>
            <a:ext cx="152400" cy="428625"/>
          </a:xfrm>
          <a:custGeom>
            <a:avLst/>
            <a:gdLst/>
            <a:ahLst/>
            <a:cxnLst/>
            <a:rect l="l" t="t" r="r" b="b"/>
            <a:pathLst>
              <a:path w="152400" h="428625">
                <a:moveTo>
                  <a:pt x="134404" y="0"/>
                </a:moveTo>
                <a:lnTo>
                  <a:pt x="113258" y="0"/>
                </a:lnTo>
                <a:lnTo>
                  <a:pt x="107353" y="2641"/>
                </a:lnTo>
                <a:lnTo>
                  <a:pt x="78676" y="21005"/>
                </a:lnTo>
                <a:lnTo>
                  <a:pt x="41465" y="65405"/>
                </a:lnTo>
                <a:lnTo>
                  <a:pt x="38125" y="71424"/>
                </a:lnTo>
                <a:lnTo>
                  <a:pt x="37236" y="74409"/>
                </a:lnTo>
                <a:lnTo>
                  <a:pt x="37642" y="76415"/>
                </a:lnTo>
                <a:lnTo>
                  <a:pt x="38912" y="77736"/>
                </a:lnTo>
                <a:lnTo>
                  <a:pt x="42989" y="80213"/>
                </a:lnTo>
                <a:lnTo>
                  <a:pt x="50901" y="86194"/>
                </a:lnTo>
                <a:lnTo>
                  <a:pt x="56641" y="87934"/>
                </a:lnTo>
                <a:lnTo>
                  <a:pt x="59575" y="87414"/>
                </a:lnTo>
                <a:lnTo>
                  <a:pt x="69481" y="82918"/>
                </a:lnTo>
                <a:lnTo>
                  <a:pt x="83629" y="80162"/>
                </a:lnTo>
                <a:lnTo>
                  <a:pt x="97866" y="73482"/>
                </a:lnTo>
                <a:lnTo>
                  <a:pt x="101053" y="72809"/>
                </a:lnTo>
                <a:lnTo>
                  <a:pt x="143230" y="44221"/>
                </a:lnTo>
                <a:lnTo>
                  <a:pt x="150583" y="37414"/>
                </a:lnTo>
                <a:lnTo>
                  <a:pt x="151587" y="33832"/>
                </a:lnTo>
                <a:lnTo>
                  <a:pt x="152349" y="27216"/>
                </a:lnTo>
                <a:lnTo>
                  <a:pt x="152387" y="31661"/>
                </a:lnTo>
                <a:lnTo>
                  <a:pt x="151383" y="33020"/>
                </a:lnTo>
                <a:lnTo>
                  <a:pt x="147612" y="34531"/>
                </a:lnTo>
                <a:lnTo>
                  <a:pt x="146215" y="36918"/>
                </a:lnTo>
                <a:lnTo>
                  <a:pt x="142646" y="59004"/>
                </a:lnTo>
                <a:lnTo>
                  <a:pt x="138734" y="65265"/>
                </a:lnTo>
                <a:lnTo>
                  <a:pt x="138290" y="69316"/>
                </a:lnTo>
                <a:lnTo>
                  <a:pt x="140436" y="84505"/>
                </a:lnTo>
                <a:lnTo>
                  <a:pt x="137642" y="102577"/>
                </a:lnTo>
                <a:lnTo>
                  <a:pt x="142443" y="143510"/>
                </a:lnTo>
                <a:lnTo>
                  <a:pt x="143205" y="179781"/>
                </a:lnTo>
                <a:lnTo>
                  <a:pt x="140703" y="224142"/>
                </a:lnTo>
                <a:lnTo>
                  <a:pt x="133603" y="259321"/>
                </a:lnTo>
                <a:lnTo>
                  <a:pt x="127025" y="302031"/>
                </a:lnTo>
                <a:lnTo>
                  <a:pt x="109080" y="379361"/>
                </a:lnTo>
                <a:lnTo>
                  <a:pt x="92163" y="415620"/>
                </a:lnTo>
                <a:lnTo>
                  <a:pt x="68427" y="428244"/>
                </a:lnTo>
                <a:lnTo>
                  <a:pt x="62433" y="425919"/>
                </a:lnTo>
                <a:lnTo>
                  <a:pt x="33705" y="407797"/>
                </a:lnTo>
                <a:lnTo>
                  <a:pt x="5499" y="367855"/>
                </a:lnTo>
                <a:lnTo>
                  <a:pt x="1257" y="355714"/>
                </a:lnTo>
                <a:lnTo>
                  <a:pt x="0" y="345833"/>
                </a:lnTo>
                <a:lnTo>
                  <a:pt x="4406" y="331876"/>
                </a:lnTo>
                <a:lnTo>
                  <a:pt x="14846" y="316509"/>
                </a:lnTo>
                <a:lnTo>
                  <a:pt x="24574" y="306971"/>
                </a:lnTo>
                <a:lnTo>
                  <a:pt x="68592" y="275221"/>
                </a:lnTo>
                <a:lnTo>
                  <a:pt x="112179" y="256209"/>
                </a:lnTo>
                <a:lnTo>
                  <a:pt x="152399" y="241211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417313" y="2526792"/>
            <a:ext cx="123825" cy="268605"/>
          </a:xfrm>
          <a:custGeom>
            <a:avLst/>
            <a:gdLst/>
            <a:ahLst/>
            <a:cxnLst/>
            <a:rect l="l" t="t" r="r" b="b"/>
            <a:pathLst>
              <a:path w="123825" h="268605">
                <a:moveTo>
                  <a:pt x="106883" y="44665"/>
                </a:moveTo>
                <a:lnTo>
                  <a:pt x="106883" y="32219"/>
                </a:lnTo>
                <a:lnTo>
                  <a:pt x="109524" y="26542"/>
                </a:lnTo>
                <a:lnTo>
                  <a:pt x="113017" y="20713"/>
                </a:lnTo>
                <a:lnTo>
                  <a:pt x="114566" y="14808"/>
                </a:lnTo>
                <a:lnTo>
                  <a:pt x="113982" y="11849"/>
                </a:lnTo>
                <a:lnTo>
                  <a:pt x="110705" y="5905"/>
                </a:lnTo>
                <a:lnTo>
                  <a:pt x="108432" y="3924"/>
                </a:lnTo>
                <a:lnTo>
                  <a:pt x="103276" y="1714"/>
                </a:lnTo>
                <a:lnTo>
                  <a:pt x="84810" y="0"/>
                </a:lnTo>
                <a:lnTo>
                  <a:pt x="50952" y="24320"/>
                </a:lnTo>
                <a:lnTo>
                  <a:pt x="12649" y="68414"/>
                </a:lnTo>
                <a:lnTo>
                  <a:pt x="4064" y="83273"/>
                </a:lnTo>
                <a:lnTo>
                  <a:pt x="673" y="97701"/>
                </a:lnTo>
                <a:lnTo>
                  <a:pt x="0" y="105371"/>
                </a:lnTo>
                <a:lnTo>
                  <a:pt x="7531" y="114795"/>
                </a:lnTo>
                <a:lnTo>
                  <a:pt x="10845" y="115582"/>
                </a:lnTo>
                <a:lnTo>
                  <a:pt x="25793" y="116077"/>
                </a:lnTo>
                <a:lnTo>
                  <a:pt x="33832" y="113499"/>
                </a:lnTo>
                <a:lnTo>
                  <a:pt x="77635" y="86347"/>
                </a:lnTo>
                <a:lnTo>
                  <a:pt x="106667" y="65201"/>
                </a:lnTo>
                <a:lnTo>
                  <a:pt x="115265" y="62699"/>
                </a:lnTo>
                <a:lnTo>
                  <a:pt x="123444" y="70269"/>
                </a:lnTo>
                <a:lnTo>
                  <a:pt x="109893" y="111251"/>
                </a:lnTo>
                <a:lnTo>
                  <a:pt x="104419" y="154685"/>
                </a:lnTo>
                <a:lnTo>
                  <a:pt x="98336" y="197535"/>
                </a:lnTo>
                <a:lnTo>
                  <a:pt x="90309" y="229806"/>
                </a:lnTo>
                <a:lnTo>
                  <a:pt x="92252" y="238899"/>
                </a:lnTo>
                <a:lnTo>
                  <a:pt x="96266" y="249593"/>
                </a:lnTo>
                <a:lnTo>
                  <a:pt x="97624" y="262115"/>
                </a:lnTo>
                <a:lnTo>
                  <a:pt x="98729" y="264147"/>
                </a:lnTo>
                <a:lnTo>
                  <a:pt x="100457" y="265506"/>
                </a:lnTo>
                <a:lnTo>
                  <a:pt x="106883" y="268223"/>
                </a:lnTo>
              </a:path>
            </a:pathLst>
          </a:custGeom>
          <a:ln w="1219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31"/>
          <p:cNvGrpSpPr/>
          <p:nvPr/>
        </p:nvGrpSpPr>
        <p:grpSpPr>
          <a:xfrm>
            <a:off x="7912606" y="2494788"/>
            <a:ext cx="431800" cy="413384"/>
            <a:chOff x="7912606" y="2494788"/>
            <a:chExt cx="431800" cy="413384"/>
          </a:xfrm>
        </p:grpSpPr>
        <p:sp>
          <p:nvSpPr>
            <p:cNvPr id="32" name="object 32"/>
            <p:cNvSpPr/>
            <p:nvPr/>
          </p:nvSpPr>
          <p:spPr>
            <a:xfrm>
              <a:off x="7918702" y="2500884"/>
              <a:ext cx="132715" cy="401320"/>
            </a:xfrm>
            <a:custGeom>
              <a:avLst/>
              <a:gdLst/>
              <a:ahLst/>
              <a:cxnLst/>
              <a:rect l="l" t="t" r="r" b="b"/>
              <a:pathLst>
                <a:path w="132715" h="401319">
                  <a:moveTo>
                    <a:pt x="132588" y="0"/>
                  </a:moveTo>
                  <a:lnTo>
                    <a:pt x="125564" y="16738"/>
                  </a:lnTo>
                  <a:lnTo>
                    <a:pt x="121627" y="29044"/>
                  </a:lnTo>
                  <a:lnTo>
                    <a:pt x="117856" y="40614"/>
                  </a:lnTo>
                  <a:lnTo>
                    <a:pt x="113766" y="63830"/>
                  </a:lnTo>
                  <a:lnTo>
                    <a:pt x="98336" y="100901"/>
                  </a:lnTo>
                  <a:lnTo>
                    <a:pt x="88582" y="134467"/>
                  </a:lnTo>
                  <a:lnTo>
                    <a:pt x="74193" y="172123"/>
                  </a:lnTo>
                  <a:lnTo>
                    <a:pt x="56451" y="211988"/>
                  </a:lnTo>
                  <a:lnTo>
                    <a:pt x="42316" y="251498"/>
                  </a:lnTo>
                  <a:lnTo>
                    <a:pt x="28270" y="291909"/>
                  </a:lnTo>
                  <a:lnTo>
                    <a:pt x="14693" y="336308"/>
                  </a:lnTo>
                  <a:lnTo>
                    <a:pt x="1257" y="379323"/>
                  </a:lnTo>
                  <a:lnTo>
                    <a:pt x="0" y="392899"/>
                  </a:lnTo>
                  <a:lnTo>
                    <a:pt x="812" y="395541"/>
                  </a:lnTo>
                  <a:lnTo>
                    <a:pt x="2336" y="397294"/>
                  </a:lnTo>
                  <a:lnTo>
                    <a:pt x="8343" y="400812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033005" y="2732533"/>
              <a:ext cx="304800" cy="134620"/>
            </a:xfrm>
            <a:custGeom>
              <a:avLst/>
              <a:gdLst/>
              <a:ahLst/>
              <a:cxnLst/>
              <a:rect l="l" t="t" r="r" b="b"/>
              <a:pathLst>
                <a:path w="304800" h="134619">
                  <a:moveTo>
                    <a:pt x="8966" y="17881"/>
                  </a:moveTo>
                  <a:lnTo>
                    <a:pt x="8966" y="61391"/>
                  </a:lnTo>
                  <a:lnTo>
                    <a:pt x="7975" y="77660"/>
                  </a:lnTo>
                  <a:lnTo>
                    <a:pt x="4203" y="87833"/>
                  </a:lnTo>
                  <a:lnTo>
                    <a:pt x="3797" y="92329"/>
                  </a:lnTo>
                  <a:lnTo>
                    <a:pt x="5994" y="103416"/>
                  </a:lnTo>
                  <a:lnTo>
                    <a:pt x="431" y="125133"/>
                  </a:lnTo>
                  <a:lnTo>
                    <a:pt x="0" y="134112"/>
                  </a:lnTo>
                  <a:lnTo>
                    <a:pt x="7099" y="117309"/>
                  </a:lnTo>
                  <a:lnTo>
                    <a:pt x="11074" y="104965"/>
                  </a:lnTo>
                  <a:lnTo>
                    <a:pt x="14884" y="94335"/>
                  </a:lnTo>
                  <a:lnTo>
                    <a:pt x="36055" y="46786"/>
                  </a:lnTo>
                  <a:lnTo>
                    <a:pt x="63334" y="19989"/>
                  </a:lnTo>
                  <a:lnTo>
                    <a:pt x="70091" y="18300"/>
                  </a:lnTo>
                  <a:lnTo>
                    <a:pt x="76022" y="22758"/>
                  </a:lnTo>
                  <a:lnTo>
                    <a:pt x="78625" y="27660"/>
                  </a:lnTo>
                  <a:lnTo>
                    <a:pt x="79324" y="30365"/>
                  </a:lnTo>
                  <a:lnTo>
                    <a:pt x="87630" y="44780"/>
                  </a:lnTo>
                  <a:lnTo>
                    <a:pt x="89573" y="70319"/>
                  </a:lnTo>
                  <a:lnTo>
                    <a:pt x="86982" y="78613"/>
                  </a:lnTo>
                  <a:lnTo>
                    <a:pt x="83502" y="85610"/>
                  </a:lnTo>
                  <a:lnTo>
                    <a:pt x="81089" y="101231"/>
                  </a:lnTo>
                  <a:lnTo>
                    <a:pt x="80822" y="110248"/>
                  </a:lnTo>
                  <a:lnTo>
                    <a:pt x="78105" y="116230"/>
                  </a:lnTo>
                  <a:lnTo>
                    <a:pt x="73012" y="123405"/>
                  </a:lnTo>
                  <a:lnTo>
                    <a:pt x="73583" y="124002"/>
                  </a:lnTo>
                  <a:lnTo>
                    <a:pt x="79578" y="125031"/>
                  </a:lnTo>
                  <a:lnTo>
                    <a:pt x="79959" y="124079"/>
                  </a:lnTo>
                  <a:lnTo>
                    <a:pt x="80378" y="120383"/>
                  </a:lnTo>
                  <a:lnTo>
                    <a:pt x="83223" y="115430"/>
                  </a:lnTo>
                  <a:lnTo>
                    <a:pt x="110655" y="73977"/>
                  </a:lnTo>
                  <a:lnTo>
                    <a:pt x="123405" y="32753"/>
                  </a:lnTo>
                  <a:lnTo>
                    <a:pt x="134048" y="9982"/>
                  </a:lnTo>
                  <a:lnTo>
                    <a:pt x="135432" y="16281"/>
                  </a:lnTo>
                  <a:lnTo>
                    <a:pt x="140665" y="24257"/>
                  </a:lnTo>
                  <a:lnTo>
                    <a:pt x="142659" y="32905"/>
                  </a:lnTo>
                  <a:lnTo>
                    <a:pt x="143497" y="76669"/>
                  </a:lnTo>
                  <a:lnTo>
                    <a:pt x="143497" y="83083"/>
                  </a:lnTo>
                  <a:lnTo>
                    <a:pt x="146164" y="89255"/>
                  </a:lnTo>
                  <a:lnTo>
                    <a:pt x="155981" y="101307"/>
                  </a:lnTo>
                  <a:lnTo>
                    <a:pt x="161671" y="104635"/>
                  </a:lnTo>
                  <a:lnTo>
                    <a:pt x="173443" y="106768"/>
                  </a:lnTo>
                  <a:lnTo>
                    <a:pt x="179400" y="104419"/>
                  </a:lnTo>
                  <a:lnTo>
                    <a:pt x="221754" y="72694"/>
                  </a:lnTo>
                  <a:lnTo>
                    <a:pt x="252996" y="41783"/>
                  </a:lnTo>
                  <a:lnTo>
                    <a:pt x="258991" y="31699"/>
                  </a:lnTo>
                  <a:lnTo>
                    <a:pt x="265645" y="27279"/>
                  </a:lnTo>
                  <a:lnTo>
                    <a:pt x="233768" y="88861"/>
                  </a:lnTo>
                  <a:lnTo>
                    <a:pt x="233311" y="101231"/>
                  </a:lnTo>
                  <a:lnTo>
                    <a:pt x="234264" y="103251"/>
                  </a:lnTo>
                  <a:lnTo>
                    <a:pt x="235902" y="104597"/>
                  </a:lnTo>
                  <a:lnTo>
                    <a:pt x="237985" y="105498"/>
                  </a:lnTo>
                  <a:lnTo>
                    <a:pt x="239382" y="107086"/>
                  </a:lnTo>
                  <a:lnTo>
                    <a:pt x="240931" y="111506"/>
                  </a:lnTo>
                  <a:lnTo>
                    <a:pt x="242341" y="113080"/>
                  </a:lnTo>
                  <a:lnTo>
                    <a:pt x="246557" y="114833"/>
                  </a:lnTo>
                  <a:lnTo>
                    <a:pt x="259295" y="115824"/>
                  </a:lnTo>
                  <a:lnTo>
                    <a:pt x="267385" y="113411"/>
                  </a:lnTo>
                  <a:lnTo>
                    <a:pt x="275932" y="108508"/>
                  </a:lnTo>
                  <a:lnTo>
                    <a:pt x="301028" y="73685"/>
                  </a:lnTo>
                  <a:lnTo>
                    <a:pt x="304609" y="48526"/>
                  </a:lnTo>
                  <a:lnTo>
                    <a:pt x="304800" y="42100"/>
                  </a:lnTo>
                  <a:lnTo>
                    <a:pt x="302221" y="35928"/>
                  </a:lnTo>
                  <a:lnTo>
                    <a:pt x="298754" y="29883"/>
                  </a:lnTo>
                  <a:lnTo>
                    <a:pt x="295808" y="20878"/>
                  </a:lnTo>
                  <a:lnTo>
                    <a:pt x="283603" y="5956"/>
                  </a:lnTo>
                  <a:lnTo>
                    <a:pt x="277850" y="2654"/>
                  </a:lnTo>
                  <a:lnTo>
                    <a:pt x="261861" y="152"/>
                  </a:lnTo>
                  <a:lnTo>
                    <a:pt x="255866" y="38"/>
                  </a:lnTo>
                  <a:lnTo>
                    <a:pt x="254292" y="1016"/>
                  </a:lnTo>
                  <a:lnTo>
                    <a:pt x="253238" y="2667"/>
                  </a:lnTo>
                  <a:lnTo>
                    <a:pt x="252539" y="4762"/>
                  </a:lnTo>
                  <a:lnTo>
                    <a:pt x="251066" y="6146"/>
                  </a:lnTo>
                  <a:lnTo>
                    <a:pt x="246240" y="8115"/>
                  </a:lnTo>
                  <a:lnTo>
                    <a:pt x="246875" y="8394"/>
                  </a:lnTo>
                  <a:lnTo>
                    <a:pt x="248297" y="8572"/>
                  </a:lnTo>
                  <a:lnTo>
                    <a:pt x="249237" y="9690"/>
                  </a:lnTo>
                  <a:lnTo>
                    <a:pt x="250888" y="16611"/>
                  </a:lnTo>
                  <a:lnTo>
                    <a:pt x="253682" y="14668"/>
                  </a:lnTo>
                  <a:lnTo>
                    <a:pt x="255816" y="12750"/>
                  </a:lnTo>
                  <a:lnTo>
                    <a:pt x="260858" y="10629"/>
                  </a:lnTo>
                  <a:lnTo>
                    <a:pt x="263601" y="10071"/>
                  </a:lnTo>
                  <a:lnTo>
                    <a:pt x="278041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/>
          <p:nvPr/>
        </p:nvSpPr>
        <p:spPr>
          <a:xfrm>
            <a:off x="8400285" y="2581653"/>
            <a:ext cx="44450" cy="294640"/>
          </a:xfrm>
          <a:custGeom>
            <a:avLst/>
            <a:gdLst/>
            <a:ahLst/>
            <a:cxnLst/>
            <a:rect l="l" t="t" r="r" b="b"/>
            <a:pathLst>
              <a:path w="44450" h="294639">
                <a:moveTo>
                  <a:pt x="17729" y="7708"/>
                </a:moveTo>
                <a:lnTo>
                  <a:pt x="25361" y="0"/>
                </a:lnTo>
                <a:lnTo>
                  <a:pt x="26758" y="584"/>
                </a:lnTo>
                <a:lnTo>
                  <a:pt x="39763" y="12128"/>
                </a:lnTo>
                <a:lnTo>
                  <a:pt x="42290" y="19951"/>
                </a:lnTo>
                <a:lnTo>
                  <a:pt x="44195" y="63373"/>
                </a:lnTo>
                <a:lnTo>
                  <a:pt x="37287" y="106426"/>
                </a:lnTo>
                <a:lnTo>
                  <a:pt x="31114" y="146773"/>
                </a:lnTo>
                <a:lnTo>
                  <a:pt x="19418" y="187896"/>
                </a:lnTo>
                <a:lnTo>
                  <a:pt x="6629" y="225640"/>
                </a:lnTo>
                <a:lnTo>
                  <a:pt x="1308" y="266128"/>
                </a:lnTo>
                <a:lnTo>
                  <a:pt x="0" y="294132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5" name="object 35"/>
          <p:cNvGrpSpPr/>
          <p:nvPr/>
        </p:nvGrpSpPr>
        <p:grpSpPr>
          <a:xfrm>
            <a:off x="7135366" y="2557274"/>
            <a:ext cx="172720" cy="262255"/>
            <a:chOff x="7135366" y="2557274"/>
            <a:chExt cx="172720" cy="262255"/>
          </a:xfrm>
        </p:grpSpPr>
        <p:sp>
          <p:nvSpPr>
            <p:cNvPr id="36" name="object 36"/>
            <p:cNvSpPr/>
            <p:nvPr/>
          </p:nvSpPr>
          <p:spPr>
            <a:xfrm>
              <a:off x="7292338" y="2776727"/>
              <a:ext cx="9525" cy="18415"/>
            </a:xfrm>
            <a:custGeom>
              <a:avLst/>
              <a:gdLst/>
              <a:ahLst/>
              <a:cxnLst/>
              <a:rect l="l" t="t" r="r" b="b"/>
              <a:pathLst>
                <a:path w="9525" h="18414">
                  <a:moveTo>
                    <a:pt x="9144" y="0"/>
                  </a:moveTo>
                  <a:lnTo>
                    <a:pt x="4279" y="0"/>
                  </a:lnTo>
                  <a:lnTo>
                    <a:pt x="2857" y="1016"/>
                  </a:lnTo>
                  <a:lnTo>
                    <a:pt x="1905" y="2705"/>
                  </a:lnTo>
                  <a:lnTo>
                    <a:pt x="101" y="8763"/>
                  </a:lnTo>
                  <a:lnTo>
                    <a:pt x="0" y="16979"/>
                  </a:lnTo>
                  <a:lnTo>
                    <a:pt x="1016" y="17411"/>
                  </a:lnTo>
                  <a:lnTo>
                    <a:pt x="9144" y="18288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141462" y="2563370"/>
              <a:ext cx="106680" cy="250190"/>
            </a:xfrm>
            <a:custGeom>
              <a:avLst/>
              <a:gdLst/>
              <a:ahLst/>
              <a:cxnLst/>
              <a:rect l="l" t="t" r="r" b="b"/>
              <a:pathLst>
                <a:path w="106679" h="250189">
                  <a:moveTo>
                    <a:pt x="106679" y="16662"/>
                  </a:moveTo>
                  <a:lnTo>
                    <a:pt x="106679" y="11899"/>
                  </a:lnTo>
                  <a:lnTo>
                    <a:pt x="105689" y="10490"/>
                  </a:lnTo>
                  <a:lnTo>
                    <a:pt x="104038" y="9563"/>
                  </a:lnTo>
                  <a:lnTo>
                    <a:pt x="99009" y="8064"/>
                  </a:lnTo>
                  <a:lnTo>
                    <a:pt x="90919" y="1600"/>
                  </a:lnTo>
                  <a:lnTo>
                    <a:pt x="85496" y="0"/>
                  </a:lnTo>
                  <a:lnTo>
                    <a:pt x="82664" y="571"/>
                  </a:lnTo>
                  <a:lnTo>
                    <a:pt x="55105" y="16941"/>
                  </a:lnTo>
                  <a:lnTo>
                    <a:pt x="32550" y="38811"/>
                  </a:lnTo>
                  <a:lnTo>
                    <a:pt x="3873" y="82321"/>
                  </a:lnTo>
                  <a:lnTo>
                    <a:pt x="634" y="96786"/>
                  </a:lnTo>
                  <a:lnTo>
                    <a:pt x="0" y="104482"/>
                  </a:lnTo>
                  <a:lnTo>
                    <a:pt x="4622" y="110578"/>
                  </a:lnTo>
                  <a:lnTo>
                    <a:pt x="9550" y="113233"/>
                  </a:lnTo>
                  <a:lnTo>
                    <a:pt x="12242" y="113944"/>
                  </a:lnTo>
                  <a:lnTo>
                    <a:pt x="15036" y="113411"/>
                  </a:lnTo>
                  <a:lnTo>
                    <a:pt x="24676" y="108902"/>
                  </a:lnTo>
                  <a:lnTo>
                    <a:pt x="38633" y="106133"/>
                  </a:lnTo>
                  <a:lnTo>
                    <a:pt x="49479" y="99441"/>
                  </a:lnTo>
                  <a:lnTo>
                    <a:pt x="65023" y="85318"/>
                  </a:lnTo>
                  <a:lnTo>
                    <a:pt x="76974" y="68287"/>
                  </a:lnTo>
                  <a:lnTo>
                    <a:pt x="91833" y="57645"/>
                  </a:lnTo>
                  <a:lnTo>
                    <a:pt x="95135" y="52158"/>
                  </a:lnTo>
                  <a:lnTo>
                    <a:pt x="97624" y="44081"/>
                  </a:lnTo>
                  <a:lnTo>
                    <a:pt x="97777" y="69443"/>
                  </a:lnTo>
                  <a:lnTo>
                    <a:pt x="95135" y="77673"/>
                  </a:lnTo>
                  <a:lnTo>
                    <a:pt x="85382" y="100596"/>
                  </a:lnTo>
                  <a:lnTo>
                    <a:pt x="75717" y="139039"/>
                  </a:lnTo>
                  <a:lnTo>
                    <a:pt x="66751" y="182867"/>
                  </a:lnTo>
                  <a:lnTo>
                    <a:pt x="66205" y="188277"/>
                  </a:lnTo>
                  <a:lnTo>
                    <a:pt x="68198" y="201650"/>
                  </a:lnTo>
                  <a:lnTo>
                    <a:pt x="65379" y="216801"/>
                  </a:lnTo>
                  <a:lnTo>
                    <a:pt x="70129" y="234556"/>
                  </a:lnTo>
                  <a:lnTo>
                    <a:pt x="71424" y="236689"/>
                  </a:lnTo>
                  <a:lnTo>
                    <a:pt x="73291" y="238112"/>
                  </a:lnTo>
                  <a:lnTo>
                    <a:pt x="77990" y="240690"/>
                  </a:lnTo>
                  <a:lnTo>
                    <a:pt x="88874" y="249936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/>
          <p:nvPr/>
        </p:nvSpPr>
        <p:spPr>
          <a:xfrm>
            <a:off x="6931156" y="2563367"/>
            <a:ext cx="132715" cy="292735"/>
          </a:xfrm>
          <a:custGeom>
            <a:avLst/>
            <a:gdLst/>
            <a:ahLst/>
            <a:cxnLst/>
            <a:rect l="l" t="t" r="r" b="b"/>
            <a:pathLst>
              <a:path w="132715" h="292735">
                <a:moveTo>
                  <a:pt x="102133" y="0"/>
                </a:moveTo>
                <a:lnTo>
                  <a:pt x="97434" y="4724"/>
                </a:lnTo>
                <a:lnTo>
                  <a:pt x="92506" y="7048"/>
                </a:lnTo>
                <a:lnTo>
                  <a:pt x="61404" y="47942"/>
                </a:lnTo>
                <a:lnTo>
                  <a:pt x="43192" y="91300"/>
                </a:lnTo>
                <a:lnTo>
                  <a:pt x="28727" y="132016"/>
                </a:lnTo>
                <a:lnTo>
                  <a:pt x="20345" y="150736"/>
                </a:lnTo>
                <a:lnTo>
                  <a:pt x="12344" y="189598"/>
                </a:lnTo>
                <a:lnTo>
                  <a:pt x="4813" y="232600"/>
                </a:lnTo>
                <a:lnTo>
                  <a:pt x="0" y="251840"/>
                </a:lnTo>
                <a:lnTo>
                  <a:pt x="41935" y="284899"/>
                </a:lnTo>
                <a:lnTo>
                  <a:pt x="67360" y="275386"/>
                </a:lnTo>
                <a:lnTo>
                  <a:pt x="84620" y="264401"/>
                </a:lnTo>
                <a:lnTo>
                  <a:pt x="106895" y="243332"/>
                </a:lnTo>
                <a:lnTo>
                  <a:pt x="131584" y="211251"/>
                </a:lnTo>
                <a:lnTo>
                  <a:pt x="132588" y="208153"/>
                </a:lnTo>
                <a:lnTo>
                  <a:pt x="132257" y="205092"/>
                </a:lnTo>
                <a:lnTo>
                  <a:pt x="129743" y="196062"/>
                </a:lnTo>
                <a:lnTo>
                  <a:pt x="129387" y="193078"/>
                </a:lnTo>
                <a:lnTo>
                  <a:pt x="128168" y="191084"/>
                </a:lnTo>
                <a:lnTo>
                  <a:pt x="126377" y="189750"/>
                </a:lnTo>
                <a:lnTo>
                  <a:pt x="121119" y="187617"/>
                </a:lnTo>
                <a:lnTo>
                  <a:pt x="115519" y="191985"/>
                </a:lnTo>
                <a:lnTo>
                  <a:pt x="96151" y="211963"/>
                </a:lnTo>
                <a:lnTo>
                  <a:pt x="70675" y="247243"/>
                </a:lnTo>
                <a:lnTo>
                  <a:pt x="67081" y="272376"/>
                </a:lnTo>
                <a:lnTo>
                  <a:pt x="66789" y="283222"/>
                </a:lnTo>
                <a:lnTo>
                  <a:pt x="71450" y="289280"/>
                </a:lnTo>
                <a:lnTo>
                  <a:pt x="76365" y="291909"/>
                </a:lnTo>
                <a:lnTo>
                  <a:pt x="79057" y="292608"/>
                </a:lnTo>
                <a:lnTo>
                  <a:pt x="81838" y="292087"/>
                </a:lnTo>
                <a:lnTo>
                  <a:pt x="91427" y="287604"/>
                </a:lnTo>
                <a:lnTo>
                  <a:pt x="110985" y="285102"/>
                </a:lnTo>
              </a:path>
            </a:pathLst>
          </a:custGeom>
          <a:ln w="1219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836664" y="2580132"/>
            <a:ext cx="9525" cy="277495"/>
          </a:xfrm>
          <a:custGeom>
            <a:avLst/>
            <a:gdLst/>
            <a:ahLst/>
            <a:cxnLst/>
            <a:rect l="l" t="t" r="r" b="b"/>
            <a:pathLst>
              <a:path w="9525" h="277494">
                <a:moveTo>
                  <a:pt x="0" y="0"/>
                </a:moveTo>
                <a:lnTo>
                  <a:pt x="0" y="4749"/>
                </a:lnTo>
                <a:lnTo>
                  <a:pt x="2705" y="9728"/>
                </a:lnTo>
                <a:lnTo>
                  <a:pt x="4851" y="12458"/>
                </a:lnTo>
                <a:lnTo>
                  <a:pt x="5270" y="15265"/>
                </a:lnTo>
                <a:lnTo>
                  <a:pt x="3022" y="21031"/>
                </a:lnTo>
                <a:lnTo>
                  <a:pt x="4051" y="29565"/>
                </a:lnTo>
                <a:lnTo>
                  <a:pt x="5753" y="34620"/>
                </a:lnTo>
                <a:lnTo>
                  <a:pt x="4927" y="45542"/>
                </a:lnTo>
                <a:lnTo>
                  <a:pt x="3289" y="51244"/>
                </a:lnTo>
                <a:lnTo>
                  <a:pt x="4165" y="62865"/>
                </a:lnTo>
                <a:lnTo>
                  <a:pt x="8166" y="91287"/>
                </a:lnTo>
                <a:lnTo>
                  <a:pt x="7937" y="119468"/>
                </a:lnTo>
                <a:lnTo>
                  <a:pt x="1244" y="161467"/>
                </a:lnTo>
                <a:lnTo>
                  <a:pt x="114" y="202323"/>
                </a:lnTo>
                <a:lnTo>
                  <a:pt x="0" y="243535"/>
                </a:lnTo>
                <a:lnTo>
                  <a:pt x="0" y="276834"/>
                </a:lnTo>
                <a:lnTo>
                  <a:pt x="9144" y="277368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object 4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973325" y="4780790"/>
            <a:ext cx="163067" cy="214883"/>
          </a:xfrm>
          <a:prstGeom prst="rect">
            <a:avLst/>
          </a:prstGeom>
        </p:spPr>
      </p:pic>
      <p:sp>
        <p:nvSpPr>
          <p:cNvPr id="41" name="object 41"/>
          <p:cNvSpPr/>
          <p:nvPr/>
        </p:nvSpPr>
        <p:spPr>
          <a:xfrm>
            <a:off x="3203446" y="4893564"/>
            <a:ext cx="7620" cy="17145"/>
          </a:xfrm>
          <a:custGeom>
            <a:avLst/>
            <a:gdLst/>
            <a:ahLst/>
            <a:cxnLst/>
            <a:rect l="l" t="t" r="r" b="b"/>
            <a:pathLst>
              <a:path w="7619" h="17145">
                <a:moveTo>
                  <a:pt x="7619" y="0"/>
                </a:moveTo>
                <a:lnTo>
                  <a:pt x="3581" y="0"/>
                </a:lnTo>
                <a:lnTo>
                  <a:pt x="2387" y="952"/>
                </a:lnTo>
                <a:lnTo>
                  <a:pt x="1587" y="2540"/>
                </a:lnTo>
                <a:lnTo>
                  <a:pt x="12" y="8521"/>
                </a:lnTo>
                <a:lnTo>
                  <a:pt x="0" y="16764"/>
                </a:lnTo>
                <a:lnTo>
                  <a:pt x="7619" y="8559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2" name="object 42"/>
          <p:cNvGrpSpPr/>
          <p:nvPr/>
        </p:nvGrpSpPr>
        <p:grpSpPr>
          <a:xfrm>
            <a:off x="3294889" y="4681728"/>
            <a:ext cx="299085" cy="276225"/>
            <a:chOff x="3294889" y="4681728"/>
            <a:chExt cx="299085" cy="276225"/>
          </a:xfrm>
        </p:grpSpPr>
        <p:pic>
          <p:nvPicPr>
            <p:cNvPr id="43" name="object 4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94889" y="4681728"/>
              <a:ext cx="146302" cy="240791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3470145" y="4706112"/>
              <a:ext cx="117475" cy="245745"/>
            </a:xfrm>
            <a:custGeom>
              <a:avLst/>
              <a:gdLst/>
              <a:ahLst/>
              <a:cxnLst/>
              <a:rect l="l" t="t" r="r" b="b"/>
              <a:pathLst>
                <a:path w="117475" h="245745">
                  <a:moveTo>
                    <a:pt x="99288" y="0"/>
                  </a:moveTo>
                  <a:lnTo>
                    <a:pt x="78066" y="0"/>
                  </a:lnTo>
                  <a:lnTo>
                    <a:pt x="72123" y="2641"/>
                  </a:lnTo>
                  <a:lnTo>
                    <a:pt x="66141" y="6121"/>
                  </a:lnTo>
                  <a:lnTo>
                    <a:pt x="57137" y="9080"/>
                  </a:lnTo>
                  <a:lnTo>
                    <a:pt x="25285" y="29819"/>
                  </a:lnTo>
                  <a:lnTo>
                    <a:pt x="1777" y="60248"/>
                  </a:lnTo>
                  <a:lnTo>
                    <a:pt x="761" y="64071"/>
                  </a:lnTo>
                  <a:lnTo>
                    <a:pt x="0" y="83273"/>
                  </a:lnTo>
                  <a:lnTo>
                    <a:pt x="990" y="85217"/>
                  </a:lnTo>
                  <a:lnTo>
                    <a:pt x="2654" y="86512"/>
                  </a:lnTo>
                  <a:lnTo>
                    <a:pt x="7175" y="87960"/>
                  </a:lnTo>
                  <a:lnTo>
                    <a:pt x="12522" y="88595"/>
                  </a:lnTo>
                  <a:lnTo>
                    <a:pt x="18249" y="91528"/>
                  </a:lnTo>
                  <a:lnTo>
                    <a:pt x="21183" y="93687"/>
                  </a:lnTo>
                  <a:lnTo>
                    <a:pt x="29794" y="96100"/>
                  </a:lnTo>
                  <a:lnTo>
                    <a:pt x="50304" y="98755"/>
                  </a:lnTo>
                  <a:lnTo>
                    <a:pt x="86385" y="121881"/>
                  </a:lnTo>
                  <a:lnTo>
                    <a:pt x="102184" y="136652"/>
                  </a:lnTo>
                  <a:lnTo>
                    <a:pt x="105587" y="145224"/>
                  </a:lnTo>
                  <a:lnTo>
                    <a:pt x="108153" y="184315"/>
                  </a:lnTo>
                  <a:lnTo>
                    <a:pt x="105575" y="193471"/>
                  </a:lnTo>
                  <a:lnTo>
                    <a:pt x="102082" y="201828"/>
                  </a:lnTo>
                  <a:lnTo>
                    <a:pt x="99110" y="216687"/>
                  </a:lnTo>
                  <a:lnTo>
                    <a:pt x="92328" y="227799"/>
                  </a:lnTo>
                  <a:lnTo>
                    <a:pt x="86829" y="234251"/>
                  </a:lnTo>
                  <a:lnTo>
                    <a:pt x="81038" y="237782"/>
                  </a:lnTo>
                  <a:lnTo>
                    <a:pt x="75120" y="240334"/>
                  </a:lnTo>
                  <a:lnTo>
                    <a:pt x="69151" y="244779"/>
                  </a:lnTo>
                  <a:lnTo>
                    <a:pt x="66154" y="245364"/>
                  </a:lnTo>
                  <a:lnTo>
                    <a:pt x="63144" y="244767"/>
                  </a:lnTo>
                  <a:lnTo>
                    <a:pt x="57137" y="242455"/>
                  </a:lnTo>
                  <a:lnTo>
                    <a:pt x="51117" y="241427"/>
                  </a:lnTo>
                  <a:lnTo>
                    <a:pt x="49123" y="240157"/>
                  </a:lnTo>
                  <a:lnTo>
                    <a:pt x="47777" y="238328"/>
                  </a:lnTo>
                  <a:lnTo>
                    <a:pt x="45288" y="233654"/>
                  </a:lnTo>
                  <a:lnTo>
                    <a:pt x="32689" y="214947"/>
                  </a:lnTo>
                  <a:lnTo>
                    <a:pt x="28155" y="193687"/>
                  </a:lnTo>
                  <a:lnTo>
                    <a:pt x="27190" y="170992"/>
                  </a:lnTo>
                  <a:lnTo>
                    <a:pt x="35712" y="126453"/>
                  </a:lnTo>
                  <a:lnTo>
                    <a:pt x="35966" y="114261"/>
                  </a:lnTo>
                  <a:lnTo>
                    <a:pt x="38709" y="107543"/>
                  </a:lnTo>
                  <a:lnTo>
                    <a:pt x="75222" y="68326"/>
                  </a:lnTo>
                  <a:lnTo>
                    <a:pt x="117347" y="35648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/>
          <p:nvPr/>
        </p:nvGrpSpPr>
        <p:grpSpPr>
          <a:xfrm>
            <a:off x="3651503" y="4593335"/>
            <a:ext cx="370840" cy="382905"/>
            <a:chOff x="3651503" y="4593335"/>
            <a:chExt cx="370840" cy="382905"/>
          </a:xfrm>
        </p:grpSpPr>
        <p:sp>
          <p:nvSpPr>
            <p:cNvPr id="46" name="object 46"/>
            <p:cNvSpPr/>
            <p:nvPr/>
          </p:nvSpPr>
          <p:spPr>
            <a:xfrm>
              <a:off x="3657599" y="4786880"/>
              <a:ext cx="304800" cy="182880"/>
            </a:xfrm>
            <a:custGeom>
              <a:avLst/>
              <a:gdLst/>
              <a:ahLst/>
              <a:cxnLst/>
              <a:rect l="l" t="t" r="r" b="b"/>
              <a:pathLst>
                <a:path w="304800" h="182879">
                  <a:moveTo>
                    <a:pt x="0" y="26720"/>
                  </a:moveTo>
                  <a:lnTo>
                    <a:pt x="1003" y="66509"/>
                  </a:lnTo>
                  <a:lnTo>
                    <a:pt x="5168" y="83477"/>
                  </a:lnTo>
                  <a:lnTo>
                    <a:pt x="393" y="127342"/>
                  </a:lnTo>
                  <a:lnTo>
                    <a:pt x="12" y="168821"/>
                  </a:lnTo>
                  <a:lnTo>
                    <a:pt x="0" y="176276"/>
                  </a:lnTo>
                  <a:lnTo>
                    <a:pt x="4762" y="182295"/>
                  </a:lnTo>
                  <a:lnTo>
                    <a:pt x="6159" y="182880"/>
                  </a:lnTo>
                  <a:lnTo>
                    <a:pt x="7099" y="182283"/>
                  </a:lnTo>
                  <a:lnTo>
                    <a:pt x="8597" y="178943"/>
                  </a:lnTo>
                  <a:lnTo>
                    <a:pt x="8864" y="173634"/>
                  </a:lnTo>
                  <a:lnTo>
                    <a:pt x="11582" y="168541"/>
                  </a:lnTo>
                  <a:lnTo>
                    <a:pt x="13703" y="165798"/>
                  </a:lnTo>
                  <a:lnTo>
                    <a:pt x="16052" y="157467"/>
                  </a:lnTo>
                  <a:lnTo>
                    <a:pt x="20040" y="141655"/>
                  </a:lnTo>
                  <a:lnTo>
                    <a:pt x="24866" y="124434"/>
                  </a:lnTo>
                  <a:lnTo>
                    <a:pt x="29387" y="89039"/>
                  </a:lnTo>
                  <a:lnTo>
                    <a:pt x="33947" y="71247"/>
                  </a:lnTo>
                  <a:lnTo>
                    <a:pt x="37960" y="53441"/>
                  </a:lnTo>
                  <a:lnTo>
                    <a:pt x="53708" y="14046"/>
                  </a:lnTo>
                  <a:lnTo>
                    <a:pt x="55740" y="12331"/>
                  </a:lnTo>
                  <a:lnTo>
                    <a:pt x="63347" y="7277"/>
                  </a:lnTo>
                  <a:lnTo>
                    <a:pt x="66154" y="4851"/>
                  </a:lnTo>
                  <a:lnTo>
                    <a:pt x="68021" y="4229"/>
                  </a:lnTo>
                  <a:lnTo>
                    <a:pt x="69265" y="4800"/>
                  </a:lnTo>
                  <a:lnTo>
                    <a:pt x="70091" y="6172"/>
                  </a:lnTo>
                  <a:lnTo>
                    <a:pt x="71640" y="7086"/>
                  </a:lnTo>
                  <a:lnTo>
                    <a:pt x="88773" y="47942"/>
                  </a:lnTo>
                  <a:lnTo>
                    <a:pt x="89636" y="89090"/>
                  </a:lnTo>
                  <a:lnTo>
                    <a:pt x="88696" y="130441"/>
                  </a:lnTo>
                  <a:lnTo>
                    <a:pt x="84924" y="140766"/>
                  </a:lnTo>
                  <a:lnTo>
                    <a:pt x="84518" y="145300"/>
                  </a:lnTo>
                  <a:lnTo>
                    <a:pt x="89687" y="160286"/>
                  </a:lnTo>
                  <a:lnTo>
                    <a:pt x="89687" y="155575"/>
                  </a:lnTo>
                  <a:lnTo>
                    <a:pt x="97828" y="121259"/>
                  </a:lnTo>
                  <a:lnTo>
                    <a:pt x="99415" y="103771"/>
                  </a:lnTo>
                  <a:lnTo>
                    <a:pt x="114160" y="62331"/>
                  </a:lnTo>
                  <a:lnTo>
                    <a:pt x="118529" y="44526"/>
                  </a:lnTo>
                  <a:lnTo>
                    <a:pt x="126136" y="29362"/>
                  </a:lnTo>
                  <a:lnTo>
                    <a:pt x="131800" y="22948"/>
                  </a:lnTo>
                  <a:lnTo>
                    <a:pt x="139598" y="18351"/>
                  </a:lnTo>
                  <a:lnTo>
                    <a:pt x="142989" y="10350"/>
                  </a:lnTo>
                  <a:lnTo>
                    <a:pt x="144157" y="10858"/>
                  </a:lnTo>
                  <a:lnTo>
                    <a:pt x="148107" y="14058"/>
                  </a:lnTo>
                  <a:lnTo>
                    <a:pt x="150533" y="18783"/>
                  </a:lnTo>
                  <a:lnTo>
                    <a:pt x="151180" y="21424"/>
                  </a:lnTo>
                  <a:lnTo>
                    <a:pt x="159397" y="35712"/>
                  </a:lnTo>
                  <a:lnTo>
                    <a:pt x="161417" y="77355"/>
                  </a:lnTo>
                  <a:lnTo>
                    <a:pt x="161442" y="99593"/>
                  </a:lnTo>
                  <a:lnTo>
                    <a:pt x="162433" y="102019"/>
                  </a:lnTo>
                  <a:lnTo>
                    <a:pt x="164096" y="103632"/>
                  </a:lnTo>
                  <a:lnTo>
                    <a:pt x="168605" y="105435"/>
                  </a:lnTo>
                  <a:lnTo>
                    <a:pt x="182524" y="106680"/>
                  </a:lnTo>
                  <a:lnTo>
                    <a:pt x="188417" y="104152"/>
                  </a:lnTo>
                  <a:lnTo>
                    <a:pt x="200317" y="94462"/>
                  </a:lnTo>
                  <a:lnTo>
                    <a:pt x="231330" y="53187"/>
                  </a:lnTo>
                  <a:lnTo>
                    <a:pt x="257390" y="9690"/>
                  </a:lnTo>
                  <a:lnTo>
                    <a:pt x="259562" y="1917"/>
                  </a:lnTo>
                  <a:lnTo>
                    <a:pt x="258749" y="1282"/>
                  </a:lnTo>
                  <a:lnTo>
                    <a:pt x="252336" y="177"/>
                  </a:lnTo>
                  <a:lnTo>
                    <a:pt x="251929" y="1104"/>
                  </a:lnTo>
                  <a:lnTo>
                    <a:pt x="251485" y="4775"/>
                  </a:lnTo>
                  <a:lnTo>
                    <a:pt x="248627" y="9715"/>
                  </a:lnTo>
                  <a:lnTo>
                    <a:pt x="230060" y="34467"/>
                  </a:lnTo>
                  <a:lnTo>
                    <a:pt x="219976" y="60769"/>
                  </a:lnTo>
                  <a:lnTo>
                    <a:pt x="219392" y="65252"/>
                  </a:lnTo>
                  <a:lnTo>
                    <a:pt x="225056" y="102997"/>
                  </a:lnTo>
                  <a:lnTo>
                    <a:pt x="231927" y="113893"/>
                  </a:lnTo>
                  <a:lnTo>
                    <a:pt x="248526" y="115608"/>
                  </a:lnTo>
                  <a:lnTo>
                    <a:pt x="255117" y="115722"/>
                  </a:lnTo>
                  <a:lnTo>
                    <a:pt x="268147" y="111036"/>
                  </a:lnTo>
                  <a:lnTo>
                    <a:pt x="279869" y="103378"/>
                  </a:lnTo>
                  <a:lnTo>
                    <a:pt x="283832" y="97726"/>
                  </a:lnTo>
                  <a:lnTo>
                    <a:pt x="286588" y="91922"/>
                  </a:lnTo>
                  <a:lnTo>
                    <a:pt x="301180" y="68084"/>
                  </a:lnTo>
                  <a:lnTo>
                    <a:pt x="304203" y="53987"/>
                  </a:lnTo>
                  <a:lnTo>
                    <a:pt x="304800" y="41668"/>
                  </a:lnTo>
                  <a:lnTo>
                    <a:pt x="302221" y="35674"/>
                  </a:lnTo>
                  <a:lnTo>
                    <a:pt x="298754" y="29705"/>
                  </a:lnTo>
                  <a:lnTo>
                    <a:pt x="295808" y="20789"/>
                  </a:lnTo>
                  <a:lnTo>
                    <a:pt x="291579" y="14846"/>
                  </a:lnTo>
                  <a:lnTo>
                    <a:pt x="286385" y="11544"/>
                  </a:lnTo>
                  <a:lnTo>
                    <a:pt x="280746" y="9093"/>
                  </a:lnTo>
                  <a:lnTo>
                    <a:pt x="271970" y="3136"/>
                  </a:lnTo>
                  <a:lnTo>
                    <a:pt x="261861" y="419"/>
                  </a:lnTo>
                  <a:lnTo>
                    <a:pt x="242570" y="0"/>
                  </a:lnTo>
                  <a:lnTo>
                    <a:pt x="249923" y="0"/>
                  </a:lnTo>
                  <a:lnTo>
                    <a:pt x="250329" y="990"/>
                  </a:lnTo>
                  <a:lnTo>
                    <a:pt x="251129" y="8902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997456" y="4599431"/>
              <a:ext cx="18415" cy="312420"/>
            </a:xfrm>
            <a:custGeom>
              <a:avLst/>
              <a:gdLst/>
              <a:ahLst/>
              <a:cxnLst/>
              <a:rect l="l" t="t" r="r" b="b"/>
              <a:pathLst>
                <a:path w="18414" h="312420">
                  <a:moveTo>
                    <a:pt x="8839" y="0"/>
                  </a:moveTo>
                  <a:lnTo>
                    <a:pt x="8839" y="4737"/>
                  </a:lnTo>
                  <a:lnTo>
                    <a:pt x="11633" y="9715"/>
                  </a:lnTo>
                  <a:lnTo>
                    <a:pt x="15328" y="15227"/>
                  </a:lnTo>
                  <a:lnTo>
                    <a:pt x="17411" y="24904"/>
                  </a:lnTo>
                  <a:lnTo>
                    <a:pt x="17157" y="65011"/>
                  </a:lnTo>
                  <a:lnTo>
                    <a:pt x="10795" y="105562"/>
                  </a:lnTo>
                  <a:lnTo>
                    <a:pt x="9220" y="147256"/>
                  </a:lnTo>
                  <a:lnTo>
                    <a:pt x="2425" y="187553"/>
                  </a:lnTo>
                  <a:lnTo>
                    <a:pt x="0" y="230047"/>
                  </a:lnTo>
                  <a:lnTo>
                    <a:pt x="2374" y="255612"/>
                  </a:lnTo>
                  <a:lnTo>
                    <a:pt x="15748" y="294284"/>
                  </a:lnTo>
                  <a:lnTo>
                    <a:pt x="18288" y="312420"/>
                  </a:lnTo>
                </a:path>
              </a:pathLst>
            </a:custGeom>
            <a:ln w="1219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8" name="object 4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187952" y="4735067"/>
            <a:ext cx="118872" cy="172211"/>
          </a:xfrm>
          <a:prstGeom prst="rect">
            <a:avLst/>
          </a:prstGeom>
        </p:spPr>
      </p:pic>
      <p:sp>
        <p:nvSpPr>
          <p:cNvPr id="49" name="object 49"/>
          <p:cNvSpPr/>
          <p:nvPr/>
        </p:nvSpPr>
        <p:spPr>
          <a:xfrm>
            <a:off x="5117586" y="5134355"/>
            <a:ext cx="22860" cy="187960"/>
          </a:xfrm>
          <a:custGeom>
            <a:avLst/>
            <a:gdLst/>
            <a:ahLst/>
            <a:cxnLst/>
            <a:rect l="l" t="t" r="r" b="b"/>
            <a:pathLst>
              <a:path w="22860" h="187960">
                <a:moveTo>
                  <a:pt x="13982" y="0"/>
                </a:moveTo>
                <a:lnTo>
                  <a:pt x="18694" y="4737"/>
                </a:lnTo>
                <a:lnTo>
                  <a:pt x="19100" y="7124"/>
                </a:lnTo>
                <a:lnTo>
                  <a:pt x="18376" y="9715"/>
                </a:lnTo>
                <a:lnTo>
                  <a:pt x="16916" y="12420"/>
                </a:lnTo>
                <a:lnTo>
                  <a:pt x="14363" y="36563"/>
                </a:lnTo>
                <a:lnTo>
                  <a:pt x="13042" y="65570"/>
                </a:lnTo>
                <a:lnTo>
                  <a:pt x="5930" y="101180"/>
                </a:lnTo>
                <a:lnTo>
                  <a:pt x="4190" y="136867"/>
                </a:lnTo>
                <a:lnTo>
                  <a:pt x="0" y="153733"/>
                </a:lnTo>
                <a:lnTo>
                  <a:pt x="5511" y="175196"/>
                </a:lnTo>
                <a:lnTo>
                  <a:pt x="12674" y="185635"/>
                </a:lnTo>
                <a:lnTo>
                  <a:pt x="16027" y="186651"/>
                </a:lnTo>
                <a:lnTo>
                  <a:pt x="22859" y="187452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256276" y="5099298"/>
            <a:ext cx="312420" cy="147955"/>
          </a:xfrm>
          <a:custGeom>
            <a:avLst/>
            <a:gdLst/>
            <a:ahLst/>
            <a:cxnLst/>
            <a:rect l="l" t="t" r="r" b="b"/>
            <a:pathLst>
              <a:path w="312420" h="147954">
                <a:moveTo>
                  <a:pt x="0" y="35699"/>
                </a:moveTo>
                <a:lnTo>
                  <a:pt x="0" y="43383"/>
                </a:lnTo>
                <a:lnTo>
                  <a:pt x="6134" y="51498"/>
                </a:lnTo>
                <a:lnTo>
                  <a:pt x="8102" y="59778"/>
                </a:lnTo>
                <a:lnTo>
                  <a:pt x="9855" y="83502"/>
                </a:lnTo>
                <a:lnTo>
                  <a:pt x="15989" y="100266"/>
                </a:lnTo>
                <a:lnTo>
                  <a:pt x="17830" y="136728"/>
                </a:lnTo>
                <a:lnTo>
                  <a:pt x="18834" y="138747"/>
                </a:lnTo>
                <a:lnTo>
                  <a:pt x="20485" y="140093"/>
                </a:lnTo>
                <a:lnTo>
                  <a:pt x="25539" y="142265"/>
                </a:lnTo>
                <a:lnTo>
                  <a:pt x="23596" y="145199"/>
                </a:lnTo>
                <a:lnTo>
                  <a:pt x="21399" y="147828"/>
                </a:lnTo>
                <a:lnTo>
                  <a:pt x="25882" y="143649"/>
                </a:lnTo>
                <a:lnTo>
                  <a:pt x="27597" y="135839"/>
                </a:lnTo>
                <a:lnTo>
                  <a:pt x="32880" y="127622"/>
                </a:lnTo>
                <a:lnTo>
                  <a:pt x="34874" y="117919"/>
                </a:lnTo>
                <a:lnTo>
                  <a:pt x="36461" y="102920"/>
                </a:lnTo>
                <a:lnTo>
                  <a:pt x="46723" y="62407"/>
                </a:lnTo>
                <a:lnTo>
                  <a:pt x="54190" y="47244"/>
                </a:lnTo>
                <a:lnTo>
                  <a:pt x="58813" y="39839"/>
                </a:lnTo>
                <a:lnTo>
                  <a:pt x="62407" y="30099"/>
                </a:lnTo>
                <a:lnTo>
                  <a:pt x="68326" y="20929"/>
                </a:lnTo>
                <a:lnTo>
                  <a:pt x="71031" y="10706"/>
                </a:lnTo>
                <a:lnTo>
                  <a:pt x="72161" y="11099"/>
                </a:lnTo>
                <a:lnTo>
                  <a:pt x="79095" y="16764"/>
                </a:lnTo>
                <a:lnTo>
                  <a:pt x="81102" y="24765"/>
                </a:lnTo>
                <a:lnTo>
                  <a:pt x="86423" y="33997"/>
                </a:lnTo>
                <a:lnTo>
                  <a:pt x="89242" y="78308"/>
                </a:lnTo>
                <a:lnTo>
                  <a:pt x="89293" y="122301"/>
                </a:lnTo>
                <a:lnTo>
                  <a:pt x="89293" y="124421"/>
                </a:lnTo>
                <a:lnTo>
                  <a:pt x="101727" y="124904"/>
                </a:lnTo>
                <a:lnTo>
                  <a:pt x="103530" y="123926"/>
                </a:lnTo>
                <a:lnTo>
                  <a:pt x="104736" y="122275"/>
                </a:lnTo>
                <a:lnTo>
                  <a:pt x="107073" y="117817"/>
                </a:lnTo>
                <a:lnTo>
                  <a:pt x="133997" y="73787"/>
                </a:lnTo>
                <a:lnTo>
                  <a:pt x="165696" y="30607"/>
                </a:lnTo>
                <a:lnTo>
                  <a:pt x="169138" y="19723"/>
                </a:lnTo>
                <a:lnTo>
                  <a:pt x="170307" y="19100"/>
                </a:lnTo>
                <a:lnTo>
                  <a:pt x="178587" y="71247"/>
                </a:lnTo>
                <a:lnTo>
                  <a:pt x="178587" y="74269"/>
                </a:lnTo>
                <a:lnTo>
                  <a:pt x="181241" y="80276"/>
                </a:lnTo>
                <a:lnTo>
                  <a:pt x="191020" y="92214"/>
                </a:lnTo>
                <a:lnTo>
                  <a:pt x="196684" y="95529"/>
                </a:lnTo>
                <a:lnTo>
                  <a:pt x="202514" y="97993"/>
                </a:lnTo>
                <a:lnTo>
                  <a:pt x="211366" y="103962"/>
                </a:lnTo>
                <a:lnTo>
                  <a:pt x="217297" y="105702"/>
                </a:lnTo>
                <a:lnTo>
                  <a:pt x="220268" y="105181"/>
                </a:lnTo>
                <a:lnTo>
                  <a:pt x="232168" y="99847"/>
                </a:lnTo>
                <a:lnTo>
                  <a:pt x="243751" y="96024"/>
                </a:lnTo>
                <a:lnTo>
                  <a:pt x="257098" y="88607"/>
                </a:lnTo>
                <a:lnTo>
                  <a:pt x="297649" y="50571"/>
                </a:lnTo>
                <a:lnTo>
                  <a:pt x="300964" y="44627"/>
                </a:lnTo>
                <a:lnTo>
                  <a:pt x="301840" y="41643"/>
                </a:lnTo>
                <a:lnTo>
                  <a:pt x="303428" y="39662"/>
                </a:lnTo>
                <a:lnTo>
                  <a:pt x="308406" y="36880"/>
                </a:lnTo>
                <a:lnTo>
                  <a:pt x="307797" y="36487"/>
                </a:lnTo>
                <a:lnTo>
                  <a:pt x="303860" y="35750"/>
                </a:lnTo>
                <a:lnTo>
                  <a:pt x="303682" y="40449"/>
                </a:lnTo>
                <a:lnTo>
                  <a:pt x="300990" y="45415"/>
                </a:lnTo>
                <a:lnTo>
                  <a:pt x="291185" y="61417"/>
                </a:lnTo>
                <a:lnTo>
                  <a:pt x="283819" y="79794"/>
                </a:lnTo>
                <a:lnTo>
                  <a:pt x="279933" y="86042"/>
                </a:lnTo>
                <a:lnTo>
                  <a:pt x="277228" y="96380"/>
                </a:lnTo>
                <a:lnTo>
                  <a:pt x="284543" y="105702"/>
                </a:lnTo>
                <a:lnTo>
                  <a:pt x="285940" y="105168"/>
                </a:lnTo>
                <a:lnTo>
                  <a:pt x="299021" y="93764"/>
                </a:lnTo>
                <a:lnTo>
                  <a:pt x="301574" y="88607"/>
                </a:lnTo>
                <a:lnTo>
                  <a:pt x="302247" y="85852"/>
                </a:lnTo>
                <a:lnTo>
                  <a:pt x="309473" y="73304"/>
                </a:lnTo>
                <a:lnTo>
                  <a:pt x="312420" y="42011"/>
                </a:lnTo>
                <a:lnTo>
                  <a:pt x="309841" y="35864"/>
                </a:lnTo>
                <a:lnTo>
                  <a:pt x="306374" y="29819"/>
                </a:lnTo>
                <a:lnTo>
                  <a:pt x="303441" y="20853"/>
                </a:lnTo>
                <a:lnTo>
                  <a:pt x="299237" y="14884"/>
                </a:lnTo>
                <a:lnTo>
                  <a:pt x="294055" y="11569"/>
                </a:lnTo>
                <a:lnTo>
                  <a:pt x="288455" y="9105"/>
                </a:lnTo>
                <a:lnTo>
                  <a:pt x="279717" y="3136"/>
                </a:lnTo>
                <a:lnTo>
                  <a:pt x="270840" y="927"/>
                </a:lnTo>
                <a:lnTo>
                  <a:pt x="259003" y="0"/>
                </a:lnTo>
                <a:lnTo>
                  <a:pt x="258965" y="7683"/>
                </a:lnTo>
                <a:lnTo>
                  <a:pt x="263702" y="13296"/>
                </a:lnTo>
                <a:lnTo>
                  <a:pt x="268668" y="15824"/>
                </a:lnTo>
                <a:lnTo>
                  <a:pt x="294678" y="17856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9467" y="5000244"/>
            <a:ext cx="9525" cy="215265"/>
          </a:xfrm>
          <a:custGeom>
            <a:avLst/>
            <a:gdLst/>
            <a:ahLst/>
            <a:cxnLst/>
            <a:rect l="l" t="t" r="r" b="b"/>
            <a:pathLst>
              <a:path w="9525" h="215264">
                <a:moveTo>
                  <a:pt x="0" y="0"/>
                </a:moveTo>
                <a:lnTo>
                  <a:pt x="4864" y="4749"/>
                </a:lnTo>
                <a:lnTo>
                  <a:pt x="7251" y="12395"/>
                </a:lnTo>
                <a:lnTo>
                  <a:pt x="9042" y="50939"/>
                </a:lnTo>
                <a:lnTo>
                  <a:pt x="9144" y="90347"/>
                </a:lnTo>
                <a:lnTo>
                  <a:pt x="6438" y="116636"/>
                </a:lnTo>
                <a:lnTo>
                  <a:pt x="850" y="161188"/>
                </a:lnTo>
                <a:lnTo>
                  <a:pt x="76" y="205752"/>
                </a:lnTo>
                <a:lnTo>
                  <a:pt x="0" y="214883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2" name="object 52"/>
          <p:cNvGrpSpPr/>
          <p:nvPr/>
        </p:nvGrpSpPr>
        <p:grpSpPr>
          <a:xfrm>
            <a:off x="4500371" y="4556758"/>
            <a:ext cx="1039494" cy="459105"/>
            <a:chOff x="4500371" y="4556758"/>
            <a:chExt cx="1039494" cy="459105"/>
          </a:xfrm>
        </p:grpSpPr>
        <p:sp>
          <p:nvSpPr>
            <p:cNvPr id="53" name="object 53"/>
            <p:cNvSpPr/>
            <p:nvPr/>
          </p:nvSpPr>
          <p:spPr>
            <a:xfrm>
              <a:off x="5149589" y="4562855"/>
              <a:ext cx="196850" cy="365760"/>
            </a:xfrm>
            <a:custGeom>
              <a:avLst/>
              <a:gdLst/>
              <a:ahLst/>
              <a:cxnLst/>
              <a:rect l="l" t="t" r="r" b="b"/>
              <a:pathLst>
                <a:path w="196850" h="365760">
                  <a:moveTo>
                    <a:pt x="125120" y="0"/>
                  </a:moveTo>
                  <a:lnTo>
                    <a:pt x="116992" y="7124"/>
                  </a:lnTo>
                  <a:lnTo>
                    <a:pt x="81965" y="34518"/>
                  </a:lnTo>
                  <a:lnTo>
                    <a:pt x="50723" y="74447"/>
                  </a:lnTo>
                  <a:lnTo>
                    <a:pt x="40627" y="92214"/>
                  </a:lnTo>
                  <a:lnTo>
                    <a:pt x="36182" y="120751"/>
                  </a:lnTo>
                  <a:lnTo>
                    <a:pt x="35940" y="127342"/>
                  </a:lnTo>
                  <a:lnTo>
                    <a:pt x="38480" y="133578"/>
                  </a:lnTo>
                  <a:lnTo>
                    <a:pt x="40551" y="136639"/>
                  </a:lnTo>
                  <a:lnTo>
                    <a:pt x="42925" y="138671"/>
                  </a:lnTo>
                  <a:lnTo>
                    <a:pt x="48209" y="140931"/>
                  </a:lnTo>
                  <a:lnTo>
                    <a:pt x="56768" y="142201"/>
                  </a:lnTo>
                  <a:lnTo>
                    <a:pt x="75691" y="135509"/>
                  </a:lnTo>
                  <a:lnTo>
                    <a:pt x="92709" y="128473"/>
                  </a:lnTo>
                  <a:lnTo>
                    <a:pt x="110337" y="123977"/>
                  </a:lnTo>
                  <a:lnTo>
                    <a:pt x="154749" y="92354"/>
                  </a:lnTo>
                  <a:lnTo>
                    <a:pt x="169608" y="64211"/>
                  </a:lnTo>
                  <a:lnTo>
                    <a:pt x="164998" y="58229"/>
                  </a:lnTo>
                  <a:lnTo>
                    <a:pt x="160058" y="55613"/>
                  </a:lnTo>
                  <a:lnTo>
                    <a:pt x="144716" y="53644"/>
                  </a:lnTo>
                  <a:lnTo>
                    <a:pt x="133997" y="62623"/>
                  </a:lnTo>
                  <a:lnTo>
                    <a:pt x="126491" y="70015"/>
                  </a:lnTo>
                  <a:lnTo>
                    <a:pt x="125234" y="78930"/>
                  </a:lnTo>
                  <a:lnTo>
                    <a:pt x="125120" y="101219"/>
                  </a:lnTo>
                  <a:lnTo>
                    <a:pt x="139953" y="145643"/>
                  </a:lnTo>
                  <a:lnTo>
                    <a:pt x="150571" y="184772"/>
                  </a:lnTo>
                  <a:lnTo>
                    <a:pt x="164249" y="220091"/>
                  </a:lnTo>
                  <a:lnTo>
                    <a:pt x="174853" y="237718"/>
                  </a:lnTo>
                  <a:lnTo>
                    <a:pt x="180619" y="256616"/>
                  </a:lnTo>
                  <a:lnTo>
                    <a:pt x="194957" y="282346"/>
                  </a:lnTo>
                  <a:lnTo>
                    <a:pt x="196291" y="291973"/>
                  </a:lnTo>
                  <a:lnTo>
                    <a:pt x="196595" y="315226"/>
                  </a:lnTo>
                  <a:lnTo>
                    <a:pt x="195618" y="317207"/>
                  </a:lnTo>
                  <a:lnTo>
                    <a:pt x="193954" y="318516"/>
                  </a:lnTo>
                  <a:lnTo>
                    <a:pt x="189471" y="320979"/>
                  </a:lnTo>
                  <a:lnTo>
                    <a:pt x="170865" y="333413"/>
                  </a:lnTo>
                  <a:lnTo>
                    <a:pt x="130962" y="344805"/>
                  </a:lnTo>
                  <a:lnTo>
                    <a:pt x="89179" y="348627"/>
                  </a:lnTo>
                  <a:lnTo>
                    <a:pt x="47485" y="355561"/>
                  </a:lnTo>
                  <a:lnTo>
                    <a:pt x="0" y="36576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06467" y="4937762"/>
              <a:ext cx="1027430" cy="71755"/>
            </a:xfrm>
            <a:custGeom>
              <a:avLst/>
              <a:gdLst/>
              <a:ahLst/>
              <a:cxnLst/>
              <a:rect l="l" t="t" r="r" b="b"/>
              <a:pathLst>
                <a:path w="1027429" h="71754">
                  <a:moveTo>
                    <a:pt x="0" y="62674"/>
                  </a:moveTo>
                  <a:lnTo>
                    <a:pt x="30467" y="63665"/>
                  </a:lnTo>
                  <a:lnTo>
                    <a:pt x="64376" y="70383"/>
                  </a:lnTo>
                  <a:lnTo>
                    <a:pt x="99606" y="71386"/>
                  </a:lnTo>
                  <a:lnTo>
                    <a:pt x="143764" y="71577"/>
                  </a:lnTo>
                  <a:lnTo>
                    <a:pt x="178892" y="71615"/>
                  </a:lnTo>
                  <a:lnTo>
                    <a:pt x="217093" y="71627"/>
                  </a:lnTo>
                  <a:lnTo>
                    <a:pt x="259829" y="68973"/>
                  </a:lnTo>
                  <a:lnTo>
                    <a:pt x="303923" y="64541"/>
                  </a:lnTo>
                  <a:lnTo>
                    <a:pt x="348411" y="63233"/>
                  </a:lnTo>
                  <a:lnTo>
                    <a:pt x="412648" y="62788"/>
                  </a:lnTo>
                  <a:lnTo>
                    <a:pt x="476542" y="62699"/>
                  </a:lnTo>
                  <a:lnTo>
                    <a:pt x="510514" y="62687"/>
                  </a:lnTo>
                  <a:lnTo>
                    <a:pt x="545465" y="60020"/>
                  </a:lnTo>
                  <a:lnTo>
                    <a:pt x="579856" y="56527"/>
                  </a:lnTo>
                  <a:lnTo>
                    <a:pt x="611682" y="54965"/>
                  </a:lnTo>
                  <a:lnTo>
                    <a:pt x="645020" y="51625"/>
                  </a:lnTo>
                  <a:lnTo>
                    <a:pt x="678688" y="46812"/>
                  </a:lnTo>
                  <a:lnTo>
                    <a:pt x="710196" y="41363"/>
                  </a:lnTo>
                  <a:lnTo>
                    <a:pt x="743381" y="38277"/>
                  </a:lnTo>
                  <a:lnTo>
                    <a:pt x="808469" y="31546"/>
                  </a:lnTo>
                  <a:lnTo>
                    <a:pt x="869111" y="20637"/>
                  </a:lnTo>
                  <a:lnTo>
                    <a:pt x="912964" y="11861"/>
                  </a:lnTo>
                  <a:lnTo>
                    <a:pt x="951547" y="3949"/>
                  </a:lnTo>
                  <a:lnTo>
                    <a:pt x="987120" y="1168"/>
                  </a:lnTo>
                  <a:lnTo>
                    <a:pt x="1027176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15618" y="4607051"/>
              <a:ext cx="26034" cy="259079"/>
            </a:xfrm>
            <a:custGeom>
              <a:avLst/>
              <a:gdLst/>
              <a:ahLst/>
              <a:cxnLst/>
              <a:rect l="l" t="t" r="r" b="b"/>
              <a:pathLst>
                <a:path w="26035" h="259079">
                  <a:moveTo>
                    <a:pt x="17145" y="0"/>
                  </a:moveTo>
                  <a:lnTo>
                    <a:pt x="12496" y="4737"/>
                  </a:lnTo>
                  <a:lnTo>
                    <a:pt x="12103" y="8128"/>
                  </a:lnTo>
                  <a:lnTo>
                    <a:pt x="16891" y="50825"/>
                  </a:lnTo>
                  <a:lnTo>
                    <a:pt x="10185" y="90144"/>
                  </a:lnTo>
                  <a:lnTo>
                    <a:pt x="8623" y="128968"/>
                  </a:lnTo>
                  <a:lnTo>
                    <a:pt x="8432" y="168452"/>
                  </a:lnTo>
                  <a:lnTo>
                    <a:pt x="5803" y="193509"/>
                  </a:lnTo>
                  <a:lnTo>
                    <a:pt x="850" y="219773"/>
                  </a:lnTo>
                  <a:lnTo>
                    <a:pt x="0" y="238061"/>
                  </a:lnTo>
                  <a:lnTo>
                    <a:pt x="850" y="242087"/>
                  </a:lnTo>
                  <a:lnTo>
                    <a:pt x="2387" y="244767"/>
                  </a:lnTo>
                  <a:lnTo>
                    <a:pt x="4381" y="246557"/>
                  </a:lnTo>
                  <a:lnTo>
                    <a:pt x="6616" y="251206"/>
                  </a:lnTo>
                  <a:lnTo>
                    <a:pt x="7200" y="253822"/>
                  </a:lnTo>
                  <a:lnTo>
                    <a:pt x="8572" y="255574"/>
                  </a:lnTo>
                  <a:lnTo>
                    <a:pt x="12687" y="257517"/>
                  </a:lnTo>
                  <a:lnTo>
                    <a:pt x="25895" y="259079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555239" y="4600955"/>
              <a:ext cx="181350" cy="259080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4774690" y="4759451"/>
              <a:ext cx="9525" cy="9525"/>
            </a:xfrm>
            <a:custGeom>
              <a:avLst/>
              <a:gdLst/>
              <a:ahLst/>
              <a:cxnLst/>
              <a:rect l="l" t="t" r="r" b="b"/>
              <a:pathLst>
                <a:path w="9525" h="9525">
                  <a:moveTo>
                    <a:pt x="9144" y="0"/>
                  </a:moveTo>
                  <a:lnTo>
                    <a:pt x="0" y="9131"/>
                  </a:lnTo>
                  <a:lnTo>
                    <a:pt x="9144" y="9144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828036" y="4562854"/>
              <a:ext cx="70485" cy="250190"/>
            </a:xfrm>
            <a:custGeom>
              <a:avLst/>
              <a:gdLst/>
              <a:ahLst/>
              <a:cxnLst/>
              <a:rect l="l" t="t" r="r" b="b"/>
              <a:pathLst>
                <a:path w="70485" h="250189">
                  <a:moveTo>
                    <a:pt x="62433" y="26644"/>
                  </a:moveTo>
                  <a:lnTo>
                    <a:pt x="62433" y="14211"/>
                  </a:lnTo>
                  <a:lnTo>
                    <a:pt x="59778" y="8547"/>
                  </a:lnTo>
                  <a:lnTo>
                    <a:pt x="54736" y="1562"/>
                  </a:lnTo>
                  <a:lnTo>
                    <a:pt x="51384" y="609"/>
                  </a:lnTo>
                  <a:lnTo>
                    <a:pt x="41147" y="0"/>
                  </a:lnTo>
                  <a:lnTo>
                    <a:pt x="35407" y="2565"/>
                  </a:lnTo>
                  <a:lnTo>
                    <a:pt x="32499" y="4635"/>
                  </a:lnTo>
                  <a:lnTo>
                    <a:pt x="29248" y="9588"/>
                  </a:lnTo>
                  <a:lnTo>
                    <a:pt x="25819" y="17081"/>
                  </a:lnTo>
                  <a:lnTo>
                    <a:pt x="4368" y="49834"/>
                  </a:lnTo>
                  <a:lnTo>
                    <a:pt x="419" y="72821"/>
                  </a:lnTo>
                  <a:lnTo>
                    <a:pt x="0" y="82778"/>
                  </a:lnTo>
                  <a:lnTo>
                    <a:pt x="2552" y="88976"/>
                  </a:lnTo>
                  <a:lnTo>
                    <a:pt x="5994" y="95034"/>
                  </a:lnTo>
                  <a:lnTo>
                    <a:pt x="7531" y="101041"/>
                  </a:lnTo>
                  <a:lnTo>
                    <a:pt x="8940" y="103035"/>
                  </a:lnTo>
                  <a:lnTo>
                    <a:pt x="10871" y="104368"/>
                  </a:lnTo>
                  <a:lnTo>
                    <a:pt x="16357" y="106502"/>
                  </a:lnTo>
                  <a:lnTo>
                    <a:pt x="22059" y="106870"/>
                  </a:lnTo>
                  <a:lnTo>
                    <a:pt x="27254" y="104317"/>
                  </a:lnTo>
                  <a:lnTo>
                    <a:pt x="32880" y="100863"/>
                  </a:lnTo>
                  <a:lnTo>
                    <a:pt x="41643" y="97929"/>
                  </a:lnTo>
                  <a:lnTo>
                    <a:pt x="47561" y="93726"/>
                  </a:lnTo>
                  <a:lnTo>
                    <a:pt x="50850" y="88544"/>
                  </a:lnTo>
                  <a:lnTo>
                    <a:pt x="53314" y="82931"/>
                  </a:lnTo>
                  <a:lnTo>
                    <a:pt x="62014" y="71818"/>
                  </a:lnTo>
                  <a:lnTo>
                    <a:pt x="70103" y="71348"/>
                  </a:lnTo>
                  <a:lnTo>
                    <a:pt x="64973" y="79438"/>
                  </a:lnTo>
                  <a:lnTo>
                    <a:pt x="59931" y="118910"/>
                  </a:lnTo>
                  <a:lnTo>
                    <a:pt x="54343" y="160020"/>
                  </a:lnTo>
                  <a:lnTo>
                    <a:pt x="48856" y="197637"/>
                  </a:lnTo>
                  <a:lnTo>
                    <a:pt x="44792" y="241719"/>
                  </a:lnTo>
                  <a:lnTo>
                    <a:pt x="44538" y="249936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9" name="object 59"/>
          <p:cNvGrpSpPr/>
          <p:nvPr/>
        </p:nvGrpSpPr>
        <p:grpSpPr>
          <a:xfrm>
            <a:off x="5890259" y="4415033"/>
            <a:ext cx="1729739" cy="753110"/>
            <a:chOff x="5890259" y="4415033"/>
            <a:chExt cx="1729739" cy="753110"/>
          </a:xfrm>
        </p:grpSpPr>
        <p:sp>
          <p:nvSpPr>
            <p:cNvPr id="60" name="object 60"/>
            <p:cNvSpPr/>
            <p:nvPr/>
          </p:nvSpPr>
          <p:spPr>
            <a:xfrm>
              <a:off x="5890259" y="4849368"/>
              <a:ext cx="108585" cy="0"/>
            </a:xfrm>
            <a:custGeom>
              <a:avLst/>
              <a:gdLst/>
              <a:ahLst/>
              <a:cxnLst/>
              <a:rect l="l" t="t" r="r" b="b"/>
              <a:pathLst>
                <a:path w="108585">
                  <a:moveTo>
                    <a:pt x="0" y="0"/>
                  </a:moveTo>
                  <a:lnTo>
                    <a:pt x="43535" y="0"/>
                  </a:lnTo>
                  <a:lnTo>
                    <a:pt x="87833" y="0"/>
                  </a:lnTo>
                  <a:lnTo>
                    <a:pt x="108204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900929" y="4911852"/>
              <a:ext cx="105410" cy="7620"/>
            </a:xfrm>
            <a:custGeom>
              <a:avLst/>
              <a:gdLst/>
              <a:ahLst/>
              <a:cxnLst/>
              <a:rect l="l" t="t" r="r" b="b"/>
              <a:pathLst>
                <a:path w="105410" h="7620">
                  <a:moveTo>
                    <a:pt x="7632" y="0"/>
                  </a:moveTo>
                  <a:lnTo>
                    <a:pt x="0" y="0"/>
                  </a:lnTo>
                  <a:lnTo>
                    <a:pt x="6502" y="6578"/>
                  </a:lnTo>
                  <a:lnTo>
                    <a:pt x="12001" y="7327"/>
                  </a:lnTo>
                  <a:lnTo>
                    <a:pt x="28447" y="7620"/>
                  </a:lnTo>
                  <a:lnTo>
                    <a:pt x="69926" y="469"/>
                  </a:lnTo>
                  <a:lnTo>
                    <a:pt x="105155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274311" y="4634486"/>
              <a:ext cx="178435" cy="259079"/>
            </a:xfrm>
            <a:custGeom>
              <a:avLst/>
              <a:gdLst/>
              <a:ahLst/>
              <a:cxnLst/>
              <a:rect l="l" t="t" r="r" b="b"/>
              <a:pathLst>
                <a:path w="178435" h="259079">
                  <a:moveTo>
                    <a:pt x="169481" y="35648"/>
                  </a:moveTo>
                  <a:lnTo>
                    <a:pt x="177165" y="27952"/>
                  </a:lnTo>
                  <a:lnTo>
                    <a:pt x="178041" y="22326"/>
                  </a:lnTo>
                  <a:lnTo>
                    <a:pt x="178308" y="14363"/>
                  </a:lnTo>
                  <a:lnTo>
                    <a:pt x="177342" y="12522"/>
                  </a:lnTo>
                  <a:lnTo>
                    <a:pt x="175717" y="11277"/>
                  </a:lnTo>
                  <a:lnTo>
                    <a:pt x="173634" y="10464"/>
                  </a:lnTo>
                  <a:lnTo>
                    <a:pt x="172250" y="8915"/>
                  </a:lnTo>
                  <a:lnTo>
                    <a:pt x="170713" y="4559"/>
                  </a:lnTo>
                  <a:lnTo>
                    <a:pt x="169316" y="2997"/>
                  </a:lnTo>
                  <a:lnTo>
                    <a:pt x="165100" y="1257"/>
                  </a:lnTo>
                  <a:lnTo>
                    <a:pt x="140830" y="0"/>
                  </a:lnTo>
                  <a:lnTo>
                    <a:pt x="96570" y="15138"/>
                  </a:lnTo>
                  <a:lnTo>
                    <a:pt x="32854" y="50723"/>
                  </a:lnTo>
                  <a:lnTo>
                    <a:pt x="3238" y="82410"/>
                  </a:lnTo>
                  <a:lnTo>
                    <a:pt x="0" y="109778"/>
                  </a:lnTo>
                  <a:lnTo>
                    <a:pt x="2527" y="115963"/>
                  </a:lnTo>
                  <a:lnTo>
                    <a:pt x="53632" y="136055"/>
                  </a:lnTo>
                  <a:lnTo>
                    <a:pt x="106972" y="145440"/>
                  </a:lnTo>
                  <a:lnTo>
                    <a:pt x="135737" y="158203"/>
                  </a:lnTo>
                  <a:lnTo>
                    <a:pt x="163372" y="181736"/>
                  </a:lnTo>
                  <a:lnTo>
                    <a:pt x="166763" y="190334"/>
                  </a:lnTo>
                  <a:lnTo>
                    <a:pt x="167665" y="195414"/>
                  </a:lnTo>
                  <a:lnTo>
                    <a:pt x="166027" y="203707"/>
                  </a:lnTo>
                  <a:lnTo>
                    <a:pt x="162991" y="210705"/>
                  </a:lnTo>
                  <a:lnTo>
                    <a:pt x="161632" y="217131"/>
                  </a:lnTo>
                  <a:lnTo>
                    <a:pt x="155740" y="223291"/>
                  </a:lnTo>
                  <a:lnTo>
                    <a:pt x="148488" y="229349"/>
                  </a:lnTo>
                  <a:lnTo>
                    <a:pt x="142417" y="238340"/>
                  </a:lnTo>
                  <a:lnTo>
                    <a:pt x="118516" y="255257"/>
                  </a:lnTo>
                  <a:lnTo>
                    <a:pt x="96380" y="258711"/>
                  </a:lnTo>
                  <a:lnTo>
                    <a:pt x="81775" y="259079"/>
                  </a:lnTo>
                  <a:lnTo>
                    <a:pt x="78270" y="258140"/>
                  </a:lnTo>
                  <a:lnTo>
                    <a:pt x="75920" y="256514"/>
                  </a:lnTo>
                  <a:lnTo>
                    <a:pt x="57188" y="235280"/>
                  </a:lnTo>
                  <a:lnTo>
                    <a:pt x="54508" y="226402"/>
                  </a:lnTo>
                  <a:lnTo>
                    <a:pt x="53530" y="211531"/>
                  </a:lnTo>
                  <a:lnTo>
                    <a:pt x="58166" y="197840"/>
                  </a:lnTo>
                  <a:lnTo>
                    <a:pt x="71475" y="179298"/>
                  </a:lnTo>
                  <a:lnTo>
                    <a:pt x="109943" y="139992"/>
                  </a:lnTo>
                  <a:lnTo>
                    <a:pt x="115900" y="136677"/>
                  </a:lnTo>
                  <a:lnTo>
                    <a:pt x="130784" y="133375"/>
                  </a:lnTo>
                  <a:lnTo>
                    <a:pt x="151625" y="116141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563866" y="4616196"/>
              <a:ext cx="13970" cy="285115"/>
            </a:xfrm>
            <a:custGeom>
              <a:avLst/>
              <a:gdLst/>
              <a:ahLst/>
              <a:cxnLst/>
              <a:rect l="l" t="t" r="r" b="b"/>
              <a:pathLst>
                <a:path w="13970" h="285114">
                  <a:moveTo>
                    <a:pt x="13716" y="0"/>
                  </a:moveTo>
                  <a:lnTo>
                    <a:pt x="13716" y="43472"/>
                  </a:lnTo>
                  <a:lnTo>
                    <a:pt x="13716" y="82473"/>
                  </a:lnTo>
                  <a:lnTo>
                    <a:pt x="6223" y="126707"/>
                  </a:lnTo>
                  <a:lnTo>
                    <a:pt x="5118" y="171411"/>
                  </a:lnTo>
                  <a:lnTo>
                    <a:pt x="2451" y="207898"/>
                  </a:lnTo>
                  <a:lnTo>
                    <a:pt x="0" y="222669"/>
                  </a:lnTo>
                  <a:lnTo>
                    <a:pt x="4838" y="264502"/>
                  </a:lnTo>
                  <a:lnTo>
                    <a:pt x="4991" y="275551"/>
                  </a:lnTo>
                  <a:lnTo>
                    <a:pt x="12509" y="284987"/>
                  </a:lnTo>
                  <a:lnTo>
                    <a:pt x="12903" y="284467"/>
                  </a:lnTo>
                  <a:lnTo>
                    <a:pt x="13716" y="277444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658355" y="4831080"/>
              <a:ext cx="9525" cy="18415"/>
            </a:xfrm>
            <a:custGeom>
              <a:avLst/>
              <a:gdLst/>
              <a:ahLst/>
              <a:cxnLst/>
              <a:rect l="l" t="t" r="r" b="b"/>
              <a:pathLst>
                <a:path w="9525" h="18414">
                  <a:moveTo>
                    <a:pt x="0" y="0"/>
                  </a:moveTo>
                  <a:lnTo>
                    <a:pt x="0" y="18275"/>
                  </a:lnTo>
                  <a:lnTo>
                    <a:pt x="9144" y="18288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783318" y="4652772"/>
              <a:ext cx="116205" cy="178435"/>
            </a:xfrm>
            <a:custGeom>
              <a:avLst/>
              <a:gdLst/>
              <a:ahLst/>
              <a:cxnLst/>
              <a:rect l="l" t="t" r="r" b="b"/>
              <a:pathLst>
                <a:path w="116204" h="178435">
                  <a:moveTo>
                    <a:pt x="44576" y="0"/>
                  </a:moveTo>
                  <a:lnTo>
                    <a:pt x="39839" y="0"/>
                  </a:lnTo>
                  <a:lnTo>
                    <a:pt x="38442" y="990"/>
                  </a:lnTo>
                  <a:lnTo>
                    <a:pt x="37515" y="2641"/>
                  </a:lnTo>
                  <a:lnTo>
                    <a:pt x="36029" y="7683"/>
                  </a:lnTo>
                  <a:lnTo>
                    <a:pt x="29603" y="15798"/>
                  </a:lnTo>
                  <a:lnTo>
                    <a:pt x="26593" y="24066"/>
                  </a:lnTo>
                  <a:lnTo>
                    <a:pt x="22377" y="29870"/>
                  </a:lnTo>
                  <a:lnTo>
                    <a:pt x="17195" y="33108"/>
                  </a:lnTo>
                  <a:lnTo>
                    <a:pt x="14427" y="33972"/>
                  </a:lnTo>
                  <a:lnTo>
                    <a:pt x="12585" y="35534"/>
                  </a:lnTo>
                  <a:lnTo>
                    <a:pt x="1358" y="51879"/>
                  </a:lnTo>
                  <a:lnTo>
                    <a:pt x="0" y="62052"/>
                  </a:lnTo>
                  <a:lnTo>
                    <a:pt x="4711" y="62344"/>
                  </a:lnTo>
                  <a:lnTo>
                    <a:pt x="6108" y="63373"/>
                  </a:lnTo>
                  <a:lnTo>
                    <a:pt x="7658" y="67157"/>
                  </a:lnTo>
                  <a:lnTo>
                    <a:pt x="9055" y="68567"/>
                  </a:lnTo>
                  <a:lnTo>
                    <a:pt x="13258" y="70129"/>
                  </a:lnTo>
                  <a:lnTo>
                    <a:pt x="49720" y="72351"/>
                  </a:lnTo>
                  <a:lnTo>
                    <a:pt x="60197" y="77508"/>
                  </a:lnTo>
                  <a:lnTo>
                    <a:pt x="74434" y="80467"/>
                  </a:lnTo>
                  <a:lnTo>
                    <a:pt x="88620" y="87210"/>
                  </a:lnTo>
                  <a:lnTo>
                    <a:pt x="91782" y="87884"/>
                  </a:lnTo>
                  <a:lnTo>
                    <a:pt x="100964" y="93573"/>
                  </a:lnTo>
                  <a:lnTo>
                    <a:pt x="104330" y="98755"/>
                  </a:lnTo>
                  <a:lnTo>
                    <a:pt x="106819" y="104368"/>
                  </a:lnTo>
                  <a:lnTo>
                    <a:pt x="112801" y="113106"/>
                  </a:lnTo>
                  <a:lnTo>
                    <a:pt x="115023" y="121970"/>
                  </a:lnTo>
                  <a:lnTo>
                    <a:pt x="115823" y="136829"/>
                  </a:lnTo>
                  <a:lnTo>
                    <a:pt x="113258" y="142773"/>
                  </a:lnTo>
                  <a:lnTo>
                    <a:pt x="109791" y="148717"/>
                  </a:lnTo>
                  <a:lnTo>
                    <a:pt x="106857" y="157645"/>
                  </a:lnTo>
                  <a:lnTo>
                    <a:pt x="90830" y="176695"/>
                  </a:lnTo>
                  <a:lnTo>
                    <a:pt x="87274" y="177673"/>
                  </a:lnTo>
                  <a:lnTo>
                    <a:pt x="76911" y="178308"/>
                  </a:lnTo>
                  <a:lnTo>
                    <a:pt x="71170" y="175755"/>
                  </a:lnTo>
                  <a:lnTo>
                    <a:pt x="62420" y="169532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801611" y="4634482"/>
              <a:ext cx="106680" cy="9525"/>
            </a:xfrm>
            <a:custGeom>
              <a:avLst/>
              <a:gdLst/>
              <a:ahLst/>
              <a:cxnLst/>
              <a:rect l="l" t="t" r="r" b="b"/>
              <a:pathLst>
                <a:path w="106679" h="9525">
                  <a:moveTo>
                    <a:pt x="0" y="9144"/>
                  </a:moveTo>
                  <a:lnTo>
                    <a:pt x="12369" y="9144"/>
                  </a:lnTo>
                  <a:lnTo>
                    <a:pt x="51777" y="381"/>
                  </a:lnTo>
                  <a:lnTo>
                    <a:pt x="95224" y="12"/>
                  </a:lnTo>
                  <a:lnTo>
                    <a:pt x="106680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001252" y="4556758"/>
              <a:ext cx="163071" cy="262129"/>
            </a:xfrm>
            <a:prstGeom prst="rect">
              <a:avLst/>
            </a:prstGeom>
          </p:spPr>
        </p:pic>
        <p:sp>
          <p:nvSpPr>
            <p:cNvPr id="68" name="object 68"/>
            <p:cNvSpPr/>
            <p:nvPr/>
          </p:nvSpPr>
          <p:spPr>
            <a:xfrm>
              <a:off x="7132319" y="4706110"/>
              <a:ext cx="231775" cy="454659"/>
            </a:xfrm>
            <a:custGeom>
              <a:avLst/>
              <a:gdLst/>
              <a:ahLst/>
              <a:cxnLst/>
              <a:rect l="l" t="t" r="r" b="b"/>
              <a:pathLst>
                <a:path w="231775" h="454660">
                  <a:moveTo>
                    <a:pt x="151638" y="8902"/>
                  </a:moveTo>
                  <a:lnTo>
                    <a:pt x="151638" y="342"/>
                  </a:lnTo>
                  <a:lnTo>
                    <a:pt x="139192" y="0"/>
                  </a:lnTo>
                  <a:lnTo>
                    <a:pt x="94970" y="38696"/>
                  </a:lnTo>
                  <a:lnTo>
                    <a:pt x="89027" y="70040"/>
                  </a:lnTo>
                  <a:lnTo>
                    <a:pt x="93764" y="75768"/>
                  </a:lnTo>
                  <a:lnTo>
                    <a:pt x="98742" y="78320"/>
                  </a:lnTo>
                  <a:lnTo>
                    <a:pt x="101460" y="79006"/>
                  </a:lnTo>
                  <a:lnTo>
                    <a:pt x="104267" y="78460"/>
                  </a:lnTo>
                  <a:lnTo>
                    <a:pt x="115925" y="73113"/>
                  </a:lnTo>
                  <a:lnTo>
                    <a:pt x="118884" y="72555"/>
                  </a:lnTo>
                  <a:lnTo>
                    <a:pt x="142697" y="60452"/>
                  </a:lnTo>
                  <a:lnTo>
                    <a:pt x="154622" y="50190"/>
                  </a:lnTo>
                  <a:lnTo>
                    <a:pt x="157937" y="44450"/>
                  </a:lnTo>
                  <a:lnTo>
                    <a:pt x="160401" y="38595"/>
                  </a:lnTo>
                  <a:lnTo>
                    <a:pt x="178435" y="17881"/>
                  </a:lnTo>
                  <a:lnTo>
                    <a:pt x="169532" y="70231"/>
                  </a:lnTo>
                  <a:lnTo>
                    <a:pt x="172186" y="78511"/>
                  </a:lnTo>
                  <a:lnTo>
                    <a:pt x="175679" y="86487"/>
                  </a:lnTo>
                  <a:lnTo>
                    <a:pt x="184378" y="125488"/>
                  </a:lnTo>
                  <a:lnTo>
                    <a:pt x="191770" y="162191"/>
                  </a:lnTo>
                  <a:lnTo>
                    <a:pt x="201612" y="197777"/>
                  </a:lnTo>
                  <a:lnTo>
                    <a:pt x="207238" y="239356"/>
                  </a:lnTo>
                  <a:lnTo>
                    <a:pt x="217627" y="276542"/>
                  </a:lnTo>
                  <a:lnTo>
                    <a:pt x="228257" y="312559"/>
                  </a:lnTo>
                  <a:lnTo>
                    <a:pt x="231648" y="352539"/>
                  </a:lnTo>
                  <a:lnTo>
                    <a:pt x="223024" y="395897"/>
                  </a:lnTo>
                  <a:lnTo>
                    <a:pt x="185648" y="440512"/>
                  </a:lnTo>
                  <a:lnTo>
                    <a:pt x="136601" y="454152"/>
                  </a:lnTo>
                  <a:lnTo>
                    <a:pt x="93230" y="447738"/>
                  </a:lnTo>
                  <a:lnTo>
                    <a:pt x="50317" y="437591"/>
                  </a:lnTo>
                  <a:lnTo>
                    <a:pt x="16446" y="428663"/>
                  </a:lnTo>
                  <a:lnTo>
                    <a:pt x="13792" y="426707"/>
                  </a:lnTo>
                  <a:lnTo>
                    <a:pt x="12026" y="424408"/>
                  </a:lnTo>
                  <a:lnTo>
                    <a:pt x="7404" y="421868"/>
                  </a:lnTo>
                  <a:lnTo>
                    <a:pt x="1092" y="420230"/>
                  </a:lnTo>
                  <a:lnTo>
                    <a:pt x="571" y="419100"/>
                  </a:lnTo>
                  <a:lnTo>
                    <a:pt x="0" y="415201"/>
                  </a:lnTo>
                  <a:lnTo>
                    <a:pt x="2400" y="410159"/>
                  </a:lnTo>
                  <a:lnTo>
                    <a:pt x="8483" y="401955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068567" y="4421129"/>
              <a:ext cx="1545590" cy="741045"/>
            </a:xfrm>
            <a:custGeom>
              <a:avLst/>
              <a:gdLst/>
              <a:ahLst/>
              <a:cxnLst/>
              <a:rect l="l" t="t" r="r" b="b"/>
              <a:pathLst>
                <a:path w="1545590" h="741045">
                  <a:moveTo>
                    <a:pt x="0" y="106603"/>
                  </a:moveTo>
                  <a:lnTo>
                    <a:pt x="22377" y="107594"/>
                  </a:lnTo>
                  <a:lnTo>
                    <a:pt x="50838" y="114287"/>
                  </a:lnTo>
                  <a:lnTo>
                    <a:pt x="92811" y="115366"/>
                  </a:lnTo>
                  <a:lnTo>
                    <a:pt x="126123" y="115481"/>
                  </a:lnTo>
                  <a:lnTo>
                    <a:pt x="161150" y="115519"/>
                  </a:lnTo>
                  <a:lnTo>
                    <a:pt x="199326" y="115531"/>
                  </a:lnTo>
                  <a:lnTo>
                    <a:pt x="228574" y="114541"/>
                  </a:lnTo>
                  <a:lnTo>
                    <a:pt x="261442" y="110794"/>
                  </a:lnTo>
                  <a:lnTo>
                    <a:pt x="295897" y="108470"/>
                  </a:lnTo>
                  <a:lnTo>
                    <a:pt x="332066" y="106438"/>
                  </a:lnTo>
                  <a:lnTo>
                    <a:pt x="371309" y="102234"/>
                  </a:lnTo>
                  <a:lnTo>
                    <a:pt x="411911" y="97053"/>
                  </a:lnTo>
                  <a:lnTo>
                    <a:pt x="454126" y="91439"/>
                  </a:lnTo>
                  <a:lnTo>
                    <a:pt x="476504" y="88557"/>
                  </a:lnTo>
                  <a:lnTo>
                    <a:pt x="499351" y="85648"/>
                  </a:lnTo>
                  <a:lnTo>
                    <a:pt x="522541" y="82702"/>
                  </a:lnTo>
                  <a:lnTo>
                    <a:pt x="545934" y="79755"/>
                  </a:lnTo>
                  <a:lnTo>
                    <a:pt x="569480" y="76796"/>
                  </a:lnTo>
                  <a:lnTo>
                    <a:pt x="593115" y="72847"/>
                  </a:lnTo>
                  <a:lnTo>
                    <a:pt x="616813" y="68224"/>
                  </a:lnTo>
                  <a:lnTo>
                    <a:pt x="640562" y="63157"/>
                  </a:lnTo>
                  <a:lnTo>
                    <a:pt x="663333" y="59778"/>
                  </a:lnTo>
                  <a:lnTo>
                    <a:pt x="707186" y="56019"/>
                  </a:lnTo>
                  <a:lnTo>
                    <a:pt x="752487" y="51714"/>
                  </a:lnTo>
                  <a:lnTo>
                    <a:pt x="799096" y="46481"/>
                  </a:lnTo>
                  <a:lnTo>
                    <a:pt x="846289" y="40855"/>
                  </a:lnTo>
                  <a:lnTo>
                    <a:pt x="912761" y="32105"/>
                  </a:lnTo>
                  <a:lnTo>
                    <a:pt x="952728" y="28841"/>
                  </a:lnTo>
                  <a:lnTo>
                    <a:pt x="991349" y="26403"/>
                  </a:lnTo>
                  <a:lnTo>
                    <a:pt x="1031684" y="22009"/>
                  </a:lnTo>
                  <a:lnTo>
                    <a:pt x="1070127" y="19392"/>
                  </a:lnTo>
                  <a:lnTo>
                    <a:pt x="1107059" y="17233"/>
                  </a:lnTo>
                  <a:lnTo>
                    <a:pt x="1143342" y="12966"/>
                  </a:lnTo>
                  <a:lnTo>
                    <a:pt x="1179322" y="10413"/>
                  </a:lnTo>
                  <a:lnTo>
                    <a:pt x="1215161" y="9283"/>
                  </a:lnTo>
                  <a:lnTo>
                    <a:pt x="1250962" y="8775"/>
                  </a:lnTo>
                  <a:lnTo>
                    <a:pt x="1284071" y="8547"/>
                  </a:lnTo>
                  <a:lnTo>
                    <a:pt x="1327975" y="5778"/>
                  </a:lnTo>
                  <a:lnTo>
                    <a:pt x="1366139" y="1320"/>
                  </a:lnTo>
                  <a:lnTo>
                    <a:pt x="1402600" y="0"/>
                  </a:lnTo>
                  <a:lnTo>
                    <a:pt x="1433258" y="2247"/>
                  </a:lnTo>
                  <a:lnTo>
                    <a:pt x="1473860" y="7569"/>
                  </a:lnTo>
                  <a:lnTo>
                    <a:pt x="1494193" y="9118"/>
                  </a:lnTo>
                  <a:lnTo>
                    <a:pt x="1533575" y="32283"/>
                  </a:lnTo>
                  <a:lnTo>
                    <a:pt x="1545336" y="68427"/>
                  </a:lnTo>
                  <a:lnTo>
                    <a:pt x="1536738" y="110604"/>
                  </a:lnTo>
                  <a:lnTo>
                    <a:pt x="1529346" y="151777"/>
                  </a:lnTo>
                  <a:lnTo>
                    <a:pt x="1528267" y="194208"/>
                  </a:lnTo>
                  <a:lnTo>
                    <a:pt x="1527086" y="230022"/>
                  </a:lnTo>
                  <a:lnTo>
                    <a:pt x="1522869" y="271614"/>
                  </a:lnTo>
                  <a:lnTo>
                    <a:pt x="1526044" y="315366"/>
                  </a:lnTo>
                  <a:lnTo>
                    <a:pt x="1527619" y="377240"/>
                  </a:lnTo>
                  <a:lnTo>
                    <a:pt x="1527924" y="446493"/>
                  </a:lnTo>
                  <a:lnTo>
                    <a:pt x="1527962" y="481914"/>
                  </a:lnTo>
                  <a:lnTo>
                    <a:pt x="1526997" y="517499"/>
                  </a:lnTo>
                  <a:lnTo>
                    <a:pt x="1523250" y="553173"/>
                  </a:lnTo>
                  <a:lnTo>
                    <a:pt x="1520926" y="586219"/>
                  </a:lnTo>
                  <a:lnTo>
                    <a:pt x="1516964" y="630072"/>
                  </a:lnTo>
                  <a:lnTo>
                    <a:pt x="1512150" y="665556"/>
                  </a:lnTo>
                  <a:lnTo>
                    <a:pt x="1505788" y="704214"/>
                  </a:lnTo>
                  <a:lnTo>
                    <a:pt x="1501101" y="726262"/>
                  </a:lnTo>
                  <a:lnTo>
                    <a:pt x="1492262" y="740663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176771" y="5036818"/>
              <a:ext cx="1115695" cy="97790"/>
            </a:xfrm>
            <a:custGeom>
              <a:avLst/>
              <a:gdLst/>
              <a:ahLst/>
              <a:cxnLst/>
              <a:rect l="l" t="t" r="r" b="b"/>
              <a:pathLst>
                <a:path w="1115695" h="97789">
                  <a:moveTo>
                    <a:pt x="0" y="97536"/>
                  </a:moveTo>
                  <a:lnTo>
                    <a:pt x="38138" y="97536"/>
                  </a:lnTo>
                  <a:lnTo>
                    <a:pt x="225082" y="97536"/>
                  </a:lnTo>
                  <a:lnTo>
                    <a:pt x="259689" y="94907"/>
                  </a:lnTo>
                  <a:lnTo>
                    <a:pt x="295884" y="91440"/>
                  </a:lnTo>
                  <a:lnTo>
                    <a:pt x="335114" y="89903"/>
                  </a:lnTo>
                  <a:lnTo>
                    <a:pt x="378333" y="86588"/>
                  </a:lnTo>
                  <a:lnTo>
                    <a:pt x="400964" y="84328"/>
                  </a:lnTo>
                  <a:lnTo>
                    <a:pt x="423989" y="81838"/>
                  </a:lnTo>
                  <a:lnTo>
                    <a:pt x="447268" y="79184"/>
                  </a:lnTo>
                  <a:lnTo>
                    <a:pt x="470712" y="76441"/>
                  </a:lnTo>
                  <a:lnTo>
                    <a:pt x="495274" y="73621"/>
                  </a:lnTo>
                  <a:lnTo>
                    <a:pt x="520573" y="70751"/>
                  </a:lnTo>
                  <a:lnTo>
                    <a:pt x="546366" y="67856"/>
                  </a:lnTo>
                  <a:lnTo>
                    <a:pt x="571487" y="64947"/>
                  </a:lnTo>
                  <a:lnTo>
                    <a:pt x="596176" y="62014"/>
                  </a:lnTo>
                  <a:lnTo>
                    <a:pt x="620560" y="59080"/>
                  </a:lnTo>
                  <a:lnTo>
                    <a:pt x="646734" y="56134"/>
                  </a:lnTo>
                  <a:lnTo>
                    <a:pt x="674103" y="53187"/>
                  </a:lnTo>
                  <a:lnTo>
                    <a:pt x="702259" y="50241"/>
                  </a:lnTo>
                  <a:lnTo>
                    <a:pt x="728967" y="47282"/>
                  </a:lnTo>
                  <a:lnTo>
                    <a:pt x="754710" y="44335"/>
                  </a:lnTo>
                  <a:lnTo>
                    <a:pt x="779805" y="41376"/>
                  </a:lnTo>
                  <a:lnTo>
                    <a:pt x="805446" y="38417"/>
                  </a:lnTo>
                  <a:lnTo>
                    <a:pt x="831481" y="35471"/>
                  </a:lnTo>
                  <a:lnTo>
                    <a:pt x="857758" y="32512"/>
                  </a:lnTo>
                  <a:lnTo>
                    <a:pt x="883196" y="29552"/>
                  </a:lnTo>
                  <a:lnTo>
                    <a:pt x="932637" y="23647"/>
                  </a:lnTo>
                  <a:lnTo>
                    <a:pt x="981049" y="17729"/>
                  </a:lnTo>
                  <a:lnTo>
                    <a:pt x="1028014" y="11823"/>
                  </a:lnTo>
                  <a:lnTo>
                    <a:pt x="1072032" y="5918"/>
                  </a:lnTo>
                  <a:lnTo>
                    <a:pt x="1115568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006083" y="4661916"/>
              <a:ext cx="27940" cy="356870"/>
            </a:xfrm>
            <a:custGeom>
              <a:avLst/>
              <a:gdLst/>
              <a:ahLst/>
              <a:cxnLst/>
              <a:rect l="l" t="t" r="r" b="b"/>
              <a:pathLst>
                <a:path w="27939" h="356870">
                  <a:moveTo>
                    <a:pt x="0" y="0"/>
                  </a:moveTo>
                  <a:lnTo>
                    <a:pt x="7238" y="29133"/>
                  </a:lnTo>
                  <a:lnTo>
                    <a:pt x="13627" y="72440"/>
                  </a:lnTo>
                  <a:lnTo>
                    <a:pt x="17881" y="150380"/>
                  </a:lnTo>
                  <a:lnTo>
                    <a:pt x="18161" y="189166"/>
                  </a:lnTo>
                  <a:lnTo>
                    <a:pt x="18275" y="261772"/>
                  </a:lnTo>
                  <a:lnTo>
                    <a:pt x="18288" y="301955"/>
                  </a:lnTo>
                  <a:lnTo>
                    <a:pt x="20993" y="323570"/>
                  </a:lnTo>
                  <a:lnTo>
                    <a:pt x="26162" y="343319"/>
                  </a:lnTo>
                  <a:lnTo>
                    <a:pt x="25565" y="345935"/>
                  </a:lnTo>
                  <a:lnTo>
                    <a:pt x="22199" y="351485"/>
                  </a:lnTo>
                  <a:lnTo>
                    <a:pt x="21907" y="353352"/>
                  </a:lnTo>
                  <a:lnTo>
                    <a:pt x="22733" y="354609"/>
                  </a:lnTo>
                  <a:lnTo>
                    <a:pt x="26504" y="356615"/>
                  </a:lnTo>
                  <a:lnTo>
                    <a:pt x="27025" y="354241"/>
                  </a:lnTo>
                  <a:lnTo>
                    <a:pt x="27432" y="348183"/>
                  </a:lnTo>
                </a:path>
              </a:pathLst>
            </a:custGeom>
            <a:ln w="1219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" grpId="0" animBg="1"/>
      <p:bldP spid="29" grpId="0" animBg="1"/>
      <p:bldP spid="30" grpId="0" animBg="1"/>
      <p:bldP spid="34" grpId="0" animBg="1"/>
      <p:bldP spid="38" grpId="0" animBg="1"/>
      <p:bldP spid="39" grpId="0" animBg="1"/>
      <p:bldP spid="41" grpId="0" animBg="1"/>
      <p:bldP spid="49" grpId="0" animBg="1"/>
      <p:bldP spid="50" grpId="0" animBg="1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Moles</a:t>
            </a:r>
            <a:r>
              <a:rPr spc="-215" dirty="0"/>
              <a:t> </a:t>
            </a:r>
            <a:r>
              <a:rPr dirty="0"/>
              <a:t>&amp;</a:t>
            </a:r>
            <a:r>
              <a:rPr spc="-190" dirty="0"/>
              <a:t> </a:t>
            </a:r>
            <a:r>
              <a:rPr spc="-80" dirty="0"/>
              <a:t>Mass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3039" y="1073228"/>
            <a:ext cx="5267960" cy="83058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Try</a:t>
            </a:r>
            <a:r>
              <a:rPr sz="2200" b="1" i="1" spc="-6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dirty="0">
                <a:solidFill>
                  <a:srgbClr val="2F2B20"/>
                </a:solidFill>
                <a:latin typeface="Calibri"/>
                <a:cs typeface="Calibri"/>
              </a:rPr>
              <a:t>this</a:t>
            </a:r>
            <a:r>
              <a:rPr sz="2200" b="1" i="1" spc="-6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b="1" i="1" spc="-20" dirty="0">
                <a:solidFill>
                  <a:srgbClr val="2F2B20"/>
                </a:solidFill>
                <a:latin typeface="Calibri"/>
                <a:cs typeface="Calibri"/>
              </a:rPr>
              <a:t>one…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Calculate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the</a:t>
            </a:r>
            <a:r>
              <a:rPr sz="2200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mass</a:t>
            </a:r>
            <a:r>
              <a:rPr sz="2200" spc="-4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2.5</a:t>
            </a:r>
            <a:r>
              <a:rPr sz="2200" spc="-6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moles</a:t>
            </a:r>
            <a:r>
              <a:rPr sz="2200" spc="-2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F2B20"/>
                </a:solidFill>
                <a:latin typeface="Calibri"/>
                <a:cs typeface="Calibri"/>
              </a:rPr>
              <a:t>of</a:t>
            </a:r>
            <a:r>
              <a:rPr sz="2200" spc="-45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F2B20"/>
                </a:solidFill>
                <a:latin typeface="Calibri"/>
                <a:cs typeface="Calibri"/>
              </a:rPr>
              <a:t>oxygen</a:t>
            </a:r>
            <a:r>
              <a:rPr sz="2200" spc="-30" dirty="0">
                <a:solidFill>
                  <a:srgbClr val="2F2B2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F2B20"/>
                </a:solidFill>
                <a:latin typeface="Calibri"/>
                <a:cs typeface="Calibri"/>
              </a:rPr>
              <a:t>gas.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732532" y="2628900"/>
            <a:ext cx="431800" cy="341630"/>
            <a:chOff x="2732532" y="2628900"/>
            <a:chExt cx="431800" cy="341630"/>
          </a:xfrm>
        </p:grpSpPr>
        <p:sp>
          <p:nvSpPr>
            <p:cNvPr id="5" name="object 5"/>
            <p:cNvSpPr/>
            <p:nvPr/>
          </p:nvSpPr>
          <p:spPr>
            <a:xfrm>
              <a:off x="3104388" y="2634995"/>
              <a:ext cx="53340" cy="285115"/>
            </a:xfrm>
            <a:custGeom>
              <a:avLst/>
              <a:gdLst/>
              <a:ahLst/>
              <a:cxnLst/>
              <a:rect l="l" t="t" r="r" b="b"/>
              <a:pathLst>
                <a:path w="53339" h="285114">
                  <a:moveTo>
                    <a:pt x="0" y="0"/>
                  </a:moveTo>
                  <a:lnTo>
                    <a:pt x="0" y="4724"/>
                  </a:lnTo>
                  <a:lnTo>
                    <a:pt x="2628" y="9690"/>
                  </a:lnTo>
                  <a:lnTo>
                    <a:pt x="4724" y="12395"/>
                  </a:lnTo>
                  <a:lnTo>
                    <a:pt x="7035" y="20675"/>
                  </a:lnTo>
                  <a:lnTo>
                    <a:pt x="10972" y="36474"/>
                  </a:lnTo>
                  <a:lnTo>
                    <a:pt x="14757" y="48869"/>
                  </a:lnTo>
                  <a:lnTo>
                    <a:pt x="17386" y="89623"/>
                  </a:lnTo>
                  <a:lnTo>
                    <a:pt x="17703" y="125780"/>
                  </a:lnTo>
                  <a:lnTo>
                    <a:pt x="17767" y="167373"/>
                  </a:lnTo>
                  <a:lnTo>
                    <a:pt x="17780" y="204470"/>
                  </a:lnTo>
                  <a:lnTo>
                    <a:pt x="22504" y="226720"/>
                  </a:lnTo>
                  <a:lnTo>
                    <a:pt x="41592" y="269049"/>
                  </a:lnTo>
                  <a:lnTo>
                    <a:pt x="53340" y="284988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38628" y="2776730"/>
              <a:ext cx="321945" cy="187960"/>
            </a:xfrm>
            <a:custGeom>
              <a:avLst/>
              <a:gdLst/>
              <a:ahLst/>
              <a:cxnLst/>
              <a:rect l="l" t="t" r="r" b="b"/>
              <a:pathLst>
                <a:path w="321944" h="187960">
                  <a:moveTo>
                    <a:pt x="0" y="71424"/>
                  </a:moveTo>
                  <a:lnTo>
                    <a:pt x="0" y="83858"/>
                  </a:lnTo>
                  <a:lnTo>
                    <a:pt x="2641" y="89509"/>
                  </a:lnTo>
                  <a:lnTo>
                    <a:pt x="6134" y="95338"/>
                  </a:lnTo>
                  <a:lnTo>
                    <a:pt x="8382" y="107162"/>
                  </a:lnTo>
                  <a:lnTo>
                    <a:pt x="8928" y="150202"/>
                  </a:lnTo>
                  <a:lnTo>
                    <a:pt x="8928" y="187452"/>
                  </a:lnTo>
                  <a:lnTo>
                    <a:pt x="8928" y="182740"/>
                  </a:lnTo>
                  <a:lnTo>
                    <a:pt x="11582" y="177774"/>
                  </a:lnTo>
                  <a:lnTo>
                    <a:pt x="13677" y="175069"/>
                  </a:lnTo>
                  <a:lnTo>
                    <a:pt x="16002" y="166763"/>
                  </a:lnTo>
                  <a:lnTo>
                    <a:pt x="20345" y="140741"/>
                  </a:lnTo>
                  <a:lnTo>
                    <a:pt x="33299" y="106959"/>
                  </a:lnTo>
                  <a:lnTo>
                    <a:pt x="35648" y="96139"/>
                  </a:lnTo>
                  <a:lnTo>
                    <a:pt x="55511" y="54190"/>
                  </a:lnTo>
                  <a:lnTo>
                    <a:pt x="75717" y="44805"/>
                  </a:lnTo>
                  <a:lnTo>
                    <a:pt x="77279" y="45745"/>
                  </a:lnTo>
                  <a:lnTo>
                    <a:pt x="78308" y="47358"/>
                  </a:lnTo>
                  <a:lnTo>
                    <a:pt x="79006" y="49428"/>
                  </a:lnTo>
                  <a:lnTo>
                    <a:pt x="87274" y="62738"/>
                  </a:lnTo>
                  <a:lnTo>
                    <a:pt x="89242" y="95402"/>
                  </a:lnTo>
                  <a:lnTo>
                    <a:pt x="89319" y="139776"/>
                  </a:lnTo>
                  <a:lnTo>
                    <a:pt x="89319" y="162306"/>
                  </a:lnTo>
                  <a:lnTo>
                    <a:pt x="90322" y="164744"/>
                  </a:lnTo>
                  <a:lnTo>
                    <a:pt x="91973" y="166382"/>
                  </a:lnTo>
                  <a:lnTo>
                    <a:pt x="98145" y="169583"/>
                  </a:lnTo>
                  <a:lnTo>
                    <a:pt x="102971" y="169621"/>
                  </a:lnTo>
                  <a:lnTo>
                    <a:pt x="104381" y="168630"/>
                  </a:lnTo>
                  <a:lnTo>
                    <a:pt x="105308" y="166992"/>
                  </a:lnTo>
                  <a:lnTo>
                    <a:pt x="118173" y="129120"/>
                  </a:lnTo>
                  <a:lnTo>
                    <a:pt x="134162" y="89649"/>
                  </a:lnTo>
                  <a:lnTo>
                    <a:pt x="154838" y="47637"/>
                  </a:lnTo>
                  <a:lnTo>
                    <a:pt x="167957" y="29070"/>
                  </a:lnTo>
                  <a:lnTo>
                    <a:pt x="171577" y="27800"/>
                  </a:lnTo>
                  <a:lnTo>
                    <a:pt x="178244" y="26847"/>
                  </a:lnTo>
                  <a:lnTo>
                    <a:pt x="183273" y="31534"/>
                  </a:lnTo>
                  <a:lnTo>
                    <a:pt x="185661" y="39154"/>
                  </a:lnTo>
                  <a:lnTo>
                    <a:pt x="187553" y="81991"/>
                  </a:lnTo>
                  <a:lnTo>
                    <a:pt x="187579" y="108762"/>
                  </a:lnTo>
                  <a:lnTo>
                    <a:pt x="188569" y="111188"/>
                  </a:lnTo>
                  <a:lnTo>
                    <a:pt x="190233" y="112814"/>
                  </a:lnTo>
                  <a:lnTo>
                    <a:pt x="194716" y="114617"/>
                  </a:lnTo>
                  <a:lnTo>
                    <a:pt x="217398" y="116014"/>
                  </a:lnTo>
                  <a:lnTo>
                    <a:pt x="223329" y="113398"/>
                  </a:lnTo>
                  <a:lnTo>
                    <a:pt x="235229" y="103632"/>
                  </a:lnTo>
                  <a:lnTo>
                    <a:pt x="270954" y="59626"/>
                  </a:lnTo>
                  <a:lnTo>
                    <a:pt x="275145" y="55359"/>
                  </a:lnTo>
                  <a:lnTo>
                    <a:pt x="276123" y="51714"/>
                  </a:lnTo>
                  <a:lnTo>
                    <a:pt x="276860" y="45059"/>
                  </a:lnTo>
                  <a:lnTo>
                    <a:pt x="276898" y="49504"/>
                  </a:lnTo>
                  <a:lnTo>
                    <a:pt x="274256" y="54406"/>
                  </a:lnTo>
                  <a:lnTo>
                    <a:pt x="269214" y="60896"/>
                  </a:lnTo>
                  <a:lnTo>
                    <a:pt x="267982" y="104114"/>
                  </a:lnTo>
                  <a:lnTo>
                    <a:pt x="267982" y="110096"/>
                  </a:lnTo>
                  <a:lnTo>
                    <a:pt x="270624" y="116052"/>
                  </a:lnTo>
                  <a:lnTo>
                    <a:pt x="274116" y="122021"/>
                  </a:lnTo>
                  <a:lnTo>
                    <a:pt x="277075" y="130949"/>
                  </a:lnTo>
                  <a:lnTo>
                    <a:pt x="281279" y="136906"/>
                  </a:lnTo>
                  <a:lnTo>
                    <a:pt x="286461" y="140208"/>
                  </a:lnTo>
                  <a:lnTo>
                    <a:pt x="297878" y="142328"/>
                  </a:lnTo>
                  <a:lnTo>
                    <a:pt x="299821" y="141516"/>
                  </a:lnTo>
                  <a:lnTo>
                    <a:pt x="301117" y="139979"/>
                  </a:lnTo>
                  <a:lnTo>
                    <a:pt x="301980" y="137960"/>
                  </a:lnTo>
                  <a:lnTo>
                    <a:pt x="303542" y="136613"/>
                  </a:lnTo>
                  <a:lnTo>
                    <a:pt x="321170" y="90830"/>
                  </a:lnTo>
                  <a:lnTo>
                    <a:pt x="321564" y="51955"/>
                  </a:lnTo>
                  <a:lnTo>
                    <a:pt x="316826" y="37325"/>
                  </a:lnTo>
                  <a:lnTo>
                    <a:pt x="305320" y="20015"/>
                  </a:lnTo>
                  <a:lnTo>
                    <a:pt x="299440" y="13754"/>
                  </a:lnTo>
                  <a:lnTo>
                    <a:pt x="294208" y="11074"/>
                  </a:lnTo>
                  <a:lnTo>
                    <a:pt x="276923" y="8928"/>
                  </a:lnTo>
                  <a:lnTo>
                    <a:pt x="276910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59732" y="2717290"/>
            <a:ext cx="150879" cy="236221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2179318" y="2735576"/>
            <a:ext cx="219710" cy="262255"/>
            <a:chOff x="2179318" y="2735576"/>
            <a:chExt cx="219710" cy="262255"/>
          </a:xfrm>
        </p:grpSpPr>
        <p:sp>
          <p:nvSpPr>
            <p:cNvPr id="9" name="object 9"/>
            <p:cNvSpPr/>
            <p:nvPr/>
          </p:nvSpPr>
          <p:spPr>
            <a:xfrm>
              <a:off x="2389630" y="2938272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9143" y="0"/>
                  </a:moveTo>
                  <a:lnTo>
                    <a:pt x="9143" y="0"/>
                  </a:lnTo>
                  <a:lnTo>
                    <a:pt x="0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85414" y="2741672"/>
              <a:ext cx="160020" cy="250190"/>
            </a:xfrm>
            <a:custGeom>
              <a:avLst/>
              <a:gdLst/>
              <a:ahLst/>
              <a:cxnLst/>
              <a:rect l="l" t="t" r="r" b="b"/>
              <a:pathLst>
                <a:path w="160019" h="250189">
                  <a:moveTo>
                    <a:pt x="35534" y="62217"/>
                  </a:moveTo>
                  <a:lnTo>
                    <a:pt x="50749" y="47955"/>
                  </a:lnTo>
                  <a:lnTo>
                    <a:pt x="56502" y="45935"/>
                  </a:lnTo>
                  <a:lnTo>
                    <a:pt x="62369" y="39738"/>
                  </a:lnTo>
                  <a:lnTo>
                    <a:pt x="83121" y="14757"/>
                  </a:lnTo>
                  <a:lnTo>
                    <a:pt x="91706" y="11303"/>
                  </a:lnTo>
                  <a:lnTo>
                    <a:pt x="101142" y="8763"/>
                  </a:lnTo>
                  <a:lnTo>
                    <a:pt x="115277" y="1689"/>
                  </a:lnTo>
                  <a:lnTo>
                    <a:pt x="132359" y="0"/>
                  </a:lnTo>
                  <a:lnTo>
                    <a:pt x="160020" y="34290"/>
                  </a:lnTo>
                  <a:lnTo>
                    <a:pt x="157607" y="42506"/>
                  </a:lnTo>
                  <a:lnTo>
                    <a:pt x="154228" y="50482"/>
                  </a:lnTo>
                  <a:lnTo>
                    <a:pt x="147142" y="77546"/>
                  </a:lnTo>
                  <a:lnTo>
                    <a:pt x="122897" y="120662"/>
                  </a:lnTo>
                  <a:lnTo>
                    <a:pt x="96354" y="165252"/>
                  </a:lnTo>
                  <a:lnTo>
                    <a:pt x="60045" y="208279"/>
                  </a:lnTo>
                  <a:lnTo>
                    <a:pt x="32702" y="243611"/>
                  </a:lnTo>
                  <a:lnTo>
                    <a:pt x="26670" y="247218"/>
                  </a:lnTo>
                  <a:lnTo>
                    <a:pt x="14732" y="249542"/>
                  </a:lnTo>
                  <a:lnTo>
                    <a:pt x="5803" y="249936"/>
                  </a:lnTo>
                  <a:lnTo>
                    <a:pt x="3810" y="248996"/>
                  </a:lnTo>
                  <a:lnTo>
                    <a:pt x="2489" y="247383"/>
                  </a:lnTo>
                  <a:lnTo>
                    <a:pt x="368" y="242392"/>
                  </a:lnTo>
                  <a:lnTo>
                    <a:pt x="0" y="236778"/>
                  </a:lnTo>
                  <a:lnTo>
                    <a:pt x="2552" y="231584"/>
                  </a:lnTo>
                  <a:lnTo>
                    <a:pt x="6007" y="225971"/>
                  </a:lnTo>
                  <a:lnTo>
                    <a:pt x="8940" y="217220"/>
                  </a:lnTo>
                  <a:lnTo>
                    <a:pt x="21082" y="202374"/>
                  </a:lnTo>
                  <a:lnTo>
                    <a:pt x="26797" y="199072"/>
                  </a:lnTo>
                  <a:lnTo>
                    <a:pt x="38544" y="196951"/>
                  </a:lnTo>
                  <a:lnTo>
                    <a:pt x="65278" y="196443"/>
                  </a:lnTo>
                  <a:lnTo>
                    <a:pt x="67259" y="197421"/>
                  </a:lnTo>
                  <a:lnTo>
                    <a:pt x="68580" y="199085"/>
                  </a:lnTo>
                  <a:lnTo>
                    <a:pt x="69456" y="201180"/>
                  </a:lnTo>
                  <a:lnTo>
                    <a:pt x="71043" y="202577"/>
                  </a:lnTo>
                  <a:lnTo>
                    <a:pt x="80695" y="207467"/>
                  </a:lnTo>
                  <a:lnTo>
                    <a:pt x="86334" y="211277"/>
                  </a:lnTo>
                  <a:lnTo>
                    <a:pt x="95084" y="214414"/>
                  </a:lnTo>
                  <a:lnTo>
                    <a:pt x="103962" y="220205"/>
                  </a:lnTo>
                  <a:lnTo>
                    <a:pt x="115836" y="223266"/>
                  </a:lnTo>
                </a:path>
              </a:pathLst>
            </a:custGeom>
            <a:ln w="1219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554723" y="1417317"/>
            <a:ext cx="137160" cy="79375"/>
            <a:chOff x="6554723" y="1417317"/>
            <a:chExt cx="137160" cy="79375"/>
          </a:xfrm>
        </p:grpSpPr>
        <p:sp>
          <p:nvSpPr>
            <p:cNvPr id="12" name="object 12"/>
            <p:cNvSpPr/>
            <p:nvPr/>
          </p:nvSpPr>
          <p:spPr>
            <a:xfrm>
              <a:off x="6605015" y="1473707"/>
              <a:ext cx="81280" cy="17145"/>
            </a:xfrm>
            <a:custGeom>
              <a:avLst/>
              <a:gdLst/>
              <a:ahLst/>
              <a:cxnLst/>
              <a:rect l="l" t="t" r="r" b="b"/>
              <a:pathLst>
                <a:path w="81279" h="17144">
                  <a:moveTo>
                    <a:pt x="0" y="0"/>
                  </a:moveTo>
                  <a:lnTo>
                    <a:pt x="0" y="4457"/>
                  </a:lnTo>
                  <a:lnTo>
                    <a:pt x="990" y="5765"/>
                  </a:lnTo>
                  <a:lnTo>
                    <a:pt x="2654" y="6642"/>
                  </a:lnTo>
                  <a:lnTo>
                    <a:pt x="7721" y="8051"/>
                  </a:lnTo>
                  <a:lnTo>
                    <a:pt x="15887" y="14097"/>
                  </a:lnTo>
                  <a:lnTo>
                    <a:pt x="24206" y="16002"/>
                  </a:lnTo>
                  <a:lnTo>
                    <a:pt x="52641" y="16764"/>
                  </a:lnTo>
                  <a:lnTo>
                    <a:pt x="80772" y="8394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560819" y="1423413"/>
              <a:ext cx="106680" cy="10795"/>
            </a:xfrm>
            <a:custGeom>
              <a:avLst/>
              <a:gdLst/>
              <a:ahLst/>
              <a:cxnLst/>
              <a:rect l="l" t="t" r="r" b="b"/>
              <a:pathLst>
                <a:path w="106679" h="10794">
                  <a:moveTo>
                    <a:pt x="0" y="5334"/>
                  </a:moveTo>
                  <a:lnTo>
                    <a:pt x="5118" y="5334"/>
                  </a:lnTo>
                  <a:lnTo>
                    <a:pt x="2933" y="5334"/>
                  </a:lnTo>
                  <a:lnTo>
                    <a:pt x="5588" y="5334"/>
                  </a:lnTo>
                  <a:lnTo>
                    <a:pt x="6692" y="6362"/>
                  </a:lnTo>
                  <a:lnTo>
                    <a:pt x="7912" y="10248"/>
                  </a:lnTo>
                  <a:lnTo>
                    <a:pt x="9220" y="10668"/>
                  </a:lnTo>
                  <a:lnTo>
                    <a:pt x="21170" y="6235"/>
                  </a:lnTo>
                  <a:lnTo>
                    <a:pt x="64325" y="2603"/>
                  </a:lnTo>
                  <a:lnTo>
                    <a:pt x="69545" y="419"/>
                  </a:lnTo>
                  <a:lnTo>
                    <a:pt x="74028" y="0"/>
                  </a:lnTo>
                  <a:lnTo>
                    <a:pt x="106680" y="5334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6028945" y="1315211"/>
            <a:ext cx="413384" cy="269875"/>
            <a:chOff x="6028945" y="1315211"/>
            <a:chExt cx="413384" cy="269875"/>
          </a:xfrm>
        </p:grpSpPr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68210" y="1431035"/>
              <a:ext cx="173736" cy="14630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6035041" y="1321307"/>
              <a:ext cx="212090" cy="257810"/>
            </a:xfrm>
            <a:custGeom>
              <a:avLst/>
              <a:gdLst/>
              <a:ahLst/>
              <a:cxnLst/>
              <a:rect l="l" t="t" r="r" b="b"/>
              <a:pathLst>
                <a:path w="212089" h="257809">
                  <a:moveTo>
                    <a:pt x="105562" y="0"/>
                  </a:moveTo>
                  <a:lnTo>
                    <a:pt x="97917" y="0"/>
                  </a:lnTo>
                  <a:lnTo>
                    <a:pt x="71132" y="25768"/>
                  </a:lnTo>
                  <a:lnTo>
                    <a:pt x="44983" y="64541"/>
                  </a:lnTo>
                  <a:lnTo>
                    <a:pt x="23634" y="107581"/>
                  </a:lnTo>
                  <a:lnTo>
                    <a:pt x="6311" y="143154"/>
                  </a:lnTo>
                  <a:lnTo>
                    <a:pt x="0" y="187833"/>
                  </a:lnTo>
                  <a:lnTo>
                    <a:pt x="152" y="224421"/>
                  </a:lnTo>
                  <a:lnTo>
                    <a:pt x="3810" y="233235"/>
                  </a:lnTo>
                  <a:lnTo>
                    <a:pt x="11353" y="240474"/>
                  </a:lnTo>
                  <a:lnTo>
                    <a:pt x="32270" y="253212"/>
                  </a:lnTo>
                  <a:lnTo>
                    <a:pt x="49542" y="257556"/>
                  </a:lnTo>
                  <a:lnTo>
                    <a:pt x="71869" y="254088"/>
                  </a:lnTo>
                  <a:lnTo>
                    <a:pt x="115836" y="238302"/>
                  </a:lnTo>
                  <a:lnTo>
                    <a:pt x="156375" y="216496"/>
                  </a:lnTo>
                  <a:lnTo>
                    <a:pt x="198983" y="175628"/>
                  </a:lnTo>
                  <a:lnTo>
                    <a:pt x="211836" y="120700"/>
                  </a:lnTo>
                  <a:lnTo>
                    <a:pt x="210985" y="106311"/>
                  </a:lnTo>
                  <a:lnTo>
                    <a:pt x="191465" y="69799"/>
                  </a:lnTo>
                  <a:lnTo>
                    <a:pt x="143941" y="30886"/>
                  </a:lnTo>
                  <a:lnTo>
                    <a:pt x="101409" y="26847"/>
                  </a:lnTo>
                  <a:lnTo>
                    <a:pt x="96685" y="44716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5411723" y="1458467"/>
            <a:ext cx="528955" cy="315595"/>
            <a:chOff x="5411723" y="1458467"/>
            <a:chExt cx="528955" cy="315595"/>
          </a:xfrm>
        </p:grpSpPr>
        <p:sp>
          <p:nvSpPr>
            <p:cNvPr id="18" name="object 18"/>
            <p:cNvSpPr/>
            <p:nvPr/>
          </p:nvSpPr>
          <p:spPr>
            <a:xfrm>
              <a:off x="5756147" y="1464563"/>
              <a:ext cx="178435" cy="250190"/>
            </a:xfrm>
            <a:custGeom>
              <a:avLst/>
              <a:gdLst/>
              <a:ahLst/>
              <a:cxnLst/>
              <a:rect l="l" t="t" r="r" b="b"/>
              <a:pathLst>
                <a:path w="178435" h="250189">
                  <a:moveTo>
                    <a:pt x="0" y="0"/>
                  </a:moveTo>
                  <a:lnTo>
                    <a:pt x="39992" y="0"/>
                  </a:lnTo>
                  <a:lnTo>
                    <a:pt x="80619" y="0"/>
                  </a:lnTo>
                  <a:lnTo>
                    <a:pt x="92506" y="990"/>
                  </a:lnTo>
                  <a:lnTo>
                    <a:pt x="128270" y="10083"/>
                  </a:lnTo>
                  <a:lnTo>
                    <a:pt x="171246" y="38430"/>
                  </a:lnTo>
                  <a:lnTo>
                    <a:pt x="175552" y="47167"/>
                  </a:lnTo>
                  <a:lnTo>
                    <a:pt x="178308" y="73672"/>
                  </a:lnTo>
                  <a:lnTo>
                    <a:pt x="174040" y="94119"/>
                  </a:lnTo>
                  <a:lnTo>
                    <a:pt x="153174" y="135559"/>
                  </a:lnTo>
                  <a:lnTo>
                    <a:pt x="119151" y="179908"/>
                  </a:lnTo>
                  <a:lnTo>
                    <a:pt x="101574" y="206387"/>
                  </a:lnTo>
                  <a:lnTo>
                    <a:pt x="87655" y="219735"/>
                  </a:lnTo>
                  <a:lnTo>
                    <a:pt x="71589" y="249936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417819" y="1545334"/>
              <a:ext cx="454659" cy="222885"/>
            </a:xfrm>
            <a:custGeom>
              <a:avLst/>
              <a:gdLst/>
              <a:ahLst/>
              <a:cxnLst/>
              <a:rect l="l" t="t" r="r" b="b"/>
              <a:pathLst>
                <a:path w="454660" h="222885">
                  <a:moveTo>
                    <a:pt x="0" y="213956"/>
                  </a:moveTo>
                  <a:lnTo>
                    <a:pt x="0" y="221627"/>
                  </a:lnTo>
                  <a:lnTo>
                    <a:pt x="990" y="222046"/>
                  </a:lnTo>
                  <a:lnTo>
                    <a:pt x="47612" y="204800"/>
                  </a:lnTo>
                  <a:lnTo>
                    <a:pt x="85725" y="188379"/>
                  </a:lnTo>
                  <a:lnTo>
                    <a:pt x="155054" y="154368"/>
                  </a:lnTo>
                  <a:lnTo>
                    <a:pt x="195389" y="131914"/>
                  </a:lnTo>
                  <a:lnTo>
                    <a:pt x="234022" y="111175"/>
                  </a:lnTo>
                  <a:lnTo>
                    <a:pt x="275361" y="87756"/>
                  </a:lnTo>
                  <a:lnTo>
                    <a:pt x="314299" y="66725"/>
                  </a:lnTo>
                  <a:lnTo>
                    <a:pt x="355892" y="47993"/>
                  </a:lnTo>
                  <a:lnTo>
                    <a:pt x="392785" y="28892"/>
                  </a:lnTo>
                  <a:lnTo>
                    <a:pt x="434289" y="11747"/>
                  </a:lnTo>
                  <a:lnTo>
                    <a:pt x="444220" y="9474"/>
                  </a:lnTo>
                  <a:lnTo>
                    <a:pt x="454152" y="1295"/>
                  </a:lnTo>
                  <a:lnTo>
                    <a:pt x="453644" y="863"/>
                  </a:lnTo>
                  <a:lnTo>
                    <a:pt x="437743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8113776" y="1205483"/>
            <a:ext cx="15240" cy="268605"/>
          </a:xfrm>
          <a:custGeom>
            <a:avLst/>
            <a:gdLst/>
            <a:ahLst/>
            <a:cxnLst/>
            <a:rect l="l" t="t" r="r" b="b"/>
            <a:pathLst>
              <a:path w="15240" h="268605">
                <a:moveTo>
                  <a:pt x="0" y="0"/>
                </a:moveTo>
                <a:lnTo>
                  <a:pt x="7962" y="0"/>
                </a:lnTo>
                <a:lnTo>
                  <a:pt x="13779" y="4749"/>
                </a:lnTo>
                <a:lnTo>
                  <a:pt x="14325" y="8128"/>
                </a:lnTo>
                <a:lnTo>
                  <a:pt x="12242" y="22390"/>
                </a:lnTo>
                <a:lnTo>
                  <a:pt x="15163" y="39192"/>
                </a:lnTo>
                <a:lnTo>
                  <a:pt x="12496" y="57746"/>
                </a:lnTo>
                <a:lnTo>
                  <a:pt x="15240" y="81686"/>
                </a:lnTo>
                <a:lnTo>
                  <a:pt x="10744" y="119126"/>
                </a:lnTo>
                <a:lnTo>
                  <a:pt x="9550" y="159740"/>
                </a:lnTo>
                <a:lnTo>
                  <a:pt x="1968" y="202831"/>
                </a:lnTo>
                <a:lnTo>
                  <a:pt x="1905" y="216306"/>
                </a:lnTo>
                <a:lnTo>
                  <a:pt x="8902" y="260451"/>
                </a:lnTo>
                <a:lnTo>
                  <a:pt x="9258" y="268224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7519414" y="1164336"/>
            <a:ext cx="508000" cy="413384"/>
            <a:chOff x="7519414" y="1164336"/>
            <a:chExt cx="508000" cy="413384"/>
          </a:xfrm>
        </p:grpSpPr>
        <p:sp>
          <p:nvSpPr>
            <p:cNvPr id="22" name="object 22"/>
            <p:cNvSpPr/>
            <p:nvPr/>
          </p:nvSpPr>
          <p:spPr>
            <a:xfrm>
              <a:off x="7667243" y="1348738"/>
              <a:ext cx="353695" cy="151130"/>
            </a:xfrm>
            <a:custGeom>
              <a:avLst/>
              <a:gdLst/>
              <a:ahLst/>
              <a:cxnLst/>
              <a:rect l="l" t="t" r="r" b="b"/>
              <a:pathLst>
                <a:path w="353695" h="151130">
                  <a:moveTo>
                    <a:pt x="0" y="44386"/>
                  </a:moveTo>
                  <a:lnTo>
                    <a:pt x="4749" y="49098"/>
                  </a:lnTo>
                  <a:lnTo>
                    <a:pt x="7073" y="54038"/>
                  </a:lnTo>
                  <a:lnTo>
                    <a:pt x="7696" y="56743"/>
                  </a:lnTo>
                  <a:lnTo>
                    <a:pt x="15849" y="71094"/>
                  </a:lnTo>
                  <a:lnTo>
                    <a:pt x="17868" y="114858"/>
                  </a:lnTo>
                  <a:lnTo>
                    <a:pt x="17868" y="118008"/>
                  </a:lnTo>
                  <a:lnTo>
                    <a:pt x="15227" y="124129"/>
                  </a:lnTo>
                  <a:lnTo>
                    <a:pt x="11734" y="130136"/>
                  </a:lnTo>
                  <a:lnTo>
                    <a:pt x="9486" y="142024"/>
                  </a:lnTo>
                  <a:lnTo>
                    <a:pt x="8940" y="150876"/>
                  </a:lnTo>
                  <a:lnTo>
                    <a:pt x="8940" y="138557"/>
                  </a:lnTo>
                  <a:lnTo>
                    <a:pt x="10922" y="135775"/>
                  </a:lnTo>
                  <a:lnTo>
                    <a:pt x="18427" y="130048"/>
                  </a:lnTo>
                  <a:lnTo>
                    <a:pt x="21234" y="126161"/>
                  </a:lnTo>
                  <a:lnTo>
                    <a:pt x="39052" y="82702"/>
                  </a:lnTo>
                  <a:lnTo>
                    <a:pt x="59944" y="46456"/>
                  </a:lnTo>
                  <a:lnTo>
                    <a:pt x="62407" y="39395"/>
                  </a:lnTo>
                  <a:lnTo>
                    <a:pt x="74879" y="23787"/>
                  </a:lnTo>
                  <a:lnTo>
                    <a:pt x="80632" y="20434"/>
                  </a:lnTo>
                  <a:lnTo>
                    <a:pt x="89242" y="18110"/>
                  </a:lnTo>
                  <a:lnTo>
                    <a:pt x="93637" y="17907"/>
                  </a:lnTo>
                  <a:lnTo>
                    <a:pt x="98907" y="20447"/>
                  </a:lnTo>
                  <a:lnTo>
                    <a:pt x="101701" y="22517"/>
                  </a:lnTo>
                  <a:lnTo>
                    <a:pt x="104800" y="27432"/>
                  </a:lnTo>
                  <a:lnTo>
                    <a:pt x="106794" y="38620"/>
                  </a:lnTo>
                  <a:lnTo>
                    <a:pt x="107264" y="75742"/>
                  </a:lnTo>
                  <a:lnTo>
                    <a:pt x="106298" y="102844"/>
                  </a:lnTo>
                  <a:lnTo>
                    <a:pt x="102133" y="118046"/>
                  </a:lnTo>
                  <a:lnTo>
                    <a:pt x="106413" y="135686"/>
                  </a:lnTo>
                  <a:lnTo>
                    <a:pt x="104254" y="141846"/>
                  </a:lnTo>
                  <a:lnTo>
                    <a:pt x="102285" y="144881"/>
                  </a:lnTo>
                  <a:lnTo>
                    <a:pt x="101968" y="146888"/>
                  </a:lnTo>
                  <a:lnTo>
                    <a:pt x="102743" y="148234"/>
                  </a:lnTo>
                  <a:lnTo>
                    <a:pt x="107213" y="150876"/>
                  </a:lnTo>
                  <a:lnTo>
                    <a:pt x="116763" y="146189"/>
                  </a:lnTo>
                  <a:lnTo>
                    <a:pt x="119557" y="143827"/>
                  </a:lnTo>
                  <a:lnTo>
                    <a:pt x="139001" y="117195"/>
                  </a:lnTo>
                  <a:lnTo>
                    <a:pt x="153987" y="80492"/>
                  </a:lnTo>
                  <a:lnTo>
                    <a:pt x="168224" y="63931"/>
                  </a:lnTo>
                  <a:lnTo>
                    <a:pt x="169138" y="60312"/>
                  </a:lnTo>
                  <a:lnTo>
                    <a:pt x="169392" y="57962"/>
                  </a:lnTo>
                  <a:lnTo>
                    <a:pt x="170548" y="56388"/>
                  </a:lnTo>
                  <a:lnTo>
                    <a:pt x="172313" y="55346"/>
                  </a:lnTo>
                  <a:lnTo>
                    <a:pt x="174472" y="54660"/>
                  </a:lnTo>
                  <a:lnTo>
                    <a:pt x="175920" y="55181"/>
                  </a:lnTo>
                  <a:lnTo>
                    <a:pt x="176885" y="56515"/>
                  </a:lnTo>
                  <a:lnTo>
                    <a:pt x="178435" y="61036"/>
                  </a:lnTo>
                  <a:lnTo>
                    <a:pt x="186474" y="69684"/>
                  </a:lnTo>
                  <a:lnTo>
                    <a:pt x="187642" y="86194"/>
                  </a:lnTo>
                  <a:lnTo>
                    <a:pt x="195440" y="96189"/>
                  </a:lnTo>
                  <a:lnTo>
                    <a:pt x="198793" y="97002"/>
                  </a:lnTo>
                  <a:lnTo>
                    <a:pt x="226529" y="97637"/>
                  </a:lnTo>
                  <a:lnTo>
                    <a:pt x="235127" y="92392"/>
                  </a:lnTo>
                  <a:lnTo>
                    <a:pt x="278790" y="51600"/>
                  </a:lnTo>
                  <a:lnTo>
                    <a:pt x="296951" y="38722"/>
                  </a:lnTo>
                  <a:lnTo>
                    <a:pt x="312801" y="17907"/>
                  </a:lnTo>
                  <a:lnTo>
                    <a:pt x="308140" y="17792"/>
                  </a:lnTo>
                  <a:lnTo>
                    <a:pt x="306755" y="18770"/>
                  </a:lnTo>
                  <a:lnTo>
                    <a:pt x="305828" y="20408"/>
                  </a:lnTo>
                  <a:lnTo>
                    <a:pt x="292963" y="64249"/>
                  </a:lnTo>
                  <a:lnTo>
                    <a:pt x="290677" y="69469"/>
                  </a:lnTo>
                  <a:lnTo>
                    <a:pt x="290144" y="73926"/>
                  </a:lnTo>
                  <a:lnTo>
                    <a:pt x="292163" y="85915"/>
                  </a:lnTo>
                  <a:lnTo>
                    <a:pt x="287096" y="108140"/>
                  </a:lnTo>
                  <a:lnTo>
                    <a:pt x="289191" y="114808"/>
                  </a:lnTo>
                  <a:lnTo>
                    <a:pt x="299453" y="128447"/>
                  </a:lnTo>
                  <a:lnTo>
                    <a:pt x="304622" y="131064"/>
                  </a:lnTo>
                  <a:lnTo>
                    <a:pt x="307390" y="131762"/>
                  </a:lnTo>
                  <a:lnTo>
                    <a:pt x="309232" y="131241"/>
                  </a:lnTo>
                  <a:lnTo>
                    <a:pt x="310464" y="129908"/>
                  </a:lnTo>
                  <a:lnTo>
                    <a:pt x="311289" y="128041"/>
                  </a:lnTo>
                  <a:lnTo>
                    <a:pt x="312826" y="126784"/>
                  </a:lnTo>
                  <a:lnTo>
                    <a:pt x="322440" y="122148"/>
                  </a:lnTo>
                  <a:lnTo>
                    <a:pt x="328079" y="116433"/>
                  </a:lnTo>
                  <a:lnTo>
                    <a:pt x="335851" y="103111"/>
                  </a:lnTo>
                  <a:lnTo>
                    <a:pt x="350723" y="60109"/>
                  </a:lnTo>
                  <a:lnTo>
                    <a:pt x="353021" y="54864"/>
                  </a:lnTo>
                  <a:lnTo>
                    <a:pt x="347865" y="12738"/>
                  </a:lnTo>
                  <a:lnTo>
                    <a:pt x="305638" y="0"/>
                  </a:lnTo>
                  <a:lnTo>
                    <a:pt x="305092" y="990"/>
                  </a:lnTo>
                  <a:lnTo>
                    <a:pt x="304482" y="4711"/>
                  </a:lnTo>
                  <a:lnTo>
                    <a:pt x="303326" y="6096"/>
                  </a:lnTo>
                  <a:lnTo>
                    <a:pt x="299389" y="7645"/>
                  </a:lnTo>
                  <a:lnTo>
                    <a:pt x="297942" y="9042"/>
                  </a:lnTo>
                  <a:lnTo>
                    <a:pt x="295160" y="17360"/>
                  </a:lnTo>
                  <a:lnTo>
                    <a:pt x="307505" y="17716"/>
                  </a:lnTo>
                  <a:lnTo>
                    <a:pt x="313169" y="15113"/>
                  </a:lnTo>
                  <a:lnTo>
                    <a:pt x="321868" y="8877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525510" y="1170432"/>
              <a:ext cx="116205" cy="401320"/>
            </a:xfrm>
            <a:custGeom>
              <a:avLst/>
              <a:gdLst/>
              <a:ahLst/>
              <a:cxnLst/>
              <a:rect l="l" t="t" r="r" b="b"/>
              <a:pathLst>
                <a:path w="116204" h="401319">
                  <a:moveTo>
                    <a:pt x="115824" y="0"/>
                  </a:moveTo>
                  <a:lnTo>
                    <a:pt x="115824" y="7670"/>
                  </a:lnTo>
                  <a:lnTo>
                    <a:pt x="111048" y="13271"/>
                  </a:lnTo>
                  <a:lnTo>
                    <a:pt x="108712" y="21069"/>
                  </a:lnTo>
                  <a:lnTo>
                    <a:pt x="104724" y="36588"/>
                  </a:lnTo>
                  <a:lnTo>
                    <a:pt x="91579" y="73545"/>
                  </a:lnTo>
                  <a:lnTo>
                    <a:pt x="79806" y="114185"/>
                  </a:lnTo>
                  <a:lnTo>
                    <a:pt x="68199" y="147320"/>
                  </a:lnTo>
                  <a:lnTo>
                    <a:pt x="54762" y="185826"/>
                  </a:lnTo>
                  <a:lnTo>
                    <a:pt x="41795" y="222313"/>
                  </a:lnTo>
                  <a:lnTo>
                    <a:pt x="27965" y="260832"/>
                  </a:lnTo>
                  <a:lnTo>
                    <a:pt x="17551" y="300951"/>
                  </a:lnTo>
                  <a:lnTo>
                    <a:pt x="5080" y="340512"/>
                  </a:lnTo>
                  <a:lnTo>
                    <a:pt x="4343" y="354545"/>
                  </a:lnTo>
                  <a:lnTo>
                    <a:pt x="5346" y="366395"/>
                  </a:lnTo>
                  <a:lnTo>
                    <a:pt x="0" y="385343"/>
                  </a:lnTo>
                  <a:lnTo>
                    <a:pt x="660" y="388518"/>
                  </a:lnTo>
                  <a:lnTo>
                    <a:pt x="6794" y="398995"/>
                  </a:lnTo>
                  <a:lnTo>
                    <a:pt x="10096" y="399999"/>
                  </a:lnTo>
                  <a:lnTo>
                    <a:pt x="16941" y="400812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6902195" y="1243589"/>
            <a:ext cx="521334" cy="547370"/>
            <a:chOff x="6902195" y="1243589"/>
            <a:chExt cx="521334" cy="547370"/>
          </a:xfrm>
        </p:grpSpPr>
        <p:sp>
          <p:nvSpPr>
            <p:cNvPr id="25" name="object 25"/>
            <p:cNvSpPr/>
            <p:nvPr/>
          </p:nvSpPr>
          <p:spPr>
            <a:xfrm>
              <a:off x="7238998" y="1322837"/>
              <a:ext cx="178435" cy="462280"/>
            </a:xfrm>
            <a:custGeom>
              <a:avLst/>
              <a:gdLst/>
              <a:ahLst/>
              <a:cxnLst/>
              <a:rect l="l" t="t" r="r" b="b"/>
              <a:pathLst>
                <a:path w="178434" h="462280">
                  <a:moveTo>
                    <a:pt x="178307" y="7670"/>
                  </a:moveTo>
                  <a:lnTo>
                    <a:pt x="173570" y="7670"/>
                  </a:lnTo>
                  <a:lnTo>
                    <a:pt x="172173" y="6680"/>
                  </a:lnTo>
                  <a:lnTo>
                    <a:pt x="171246" y="5029"/>
                  </a:lnTo>
                  <a:lnTo>
                    <a:pt x="170624" y="2933"/>
                  </a:lnTo>
                  <a:lnTo>
                    <a:pt x="169214" y="1549"/>
                  </a:lnTo>
                  <a:lnTo>
                    <a:pt x="165011" y="0"/>
                  </a:lnTo>
                  <a:lnTo>
                    <a:pt x="163499" y="571"/>
                  </a:lnTo>
                  <a:lnTo>
                    <a:pt x="162483" y="1943"/>
                  </a:lnTo>
                  <a:lnTo>
                    <a:pt x="161810" y="3860"/>
                  </a:lnTo>
                  <a:lnTo>
                    <a:pt x="159372" y="5130"/>
                  </a:lnTo>
                  <a:lnTo>
                    <a:pt x="95034" y="55219"/>
                  </a:lnTo>
                  <a:lnTo>
                    <a:pt x="89230" y="74282"/>
                  </a:lnTo>
                  <a:lnTo>
                    <a:pt x="91795" y="79540"/>
                  </a:lnTo>
                  <a:lnTo>
                    <a:pt x="96773" y="86258"/>
                  </a:lnTo>
                  <a:lnTo>
                    <a:pt x="100101" y="87172"/>
                  </a:lnTo>
                  <a:lnTo>
                    <a:pt x="110312" y="87756"/>
                  </a:lnTo>
                  <a:lnTo>
                    <a:pt x="116027" y="85204"/>
                  </a:lnTo>
                  <a:lnTo>
                    <a:pt x="151129" y="52654"/>
                  </a:lnTo>
                  <a:lnTo>
                    <a:pt x="160083" y="52260"/>
                  </a:lnTo>
                  <a:lnTo>
                    <a:pt x="160451" y="73202"/>
                  </a:lnTo>
                  <a:lnTo>
                    <a:pt x="155320" y="92087"/>
                  </a:lnTo>
                  <a:lnTo>
                    <a:pt x="160070" y="132549"/>
                  </a:lnTo>
                  <a:lnTo>
                    <a:pt x="160413" y="169329"/>
                  </a:lnTo>
                  <a:lnTo>
                    <a:pt x="160451" y="212877"/>
                  </a:lnTo>
                  <a:lnTo>
                    <a:pt x="154330" y="249402"/>
                  </a:lnTo>
                  <a:lnTo>
                    <a:pt x="152095" y="291109"/>
                  </a:lnTo>
                  <a:lnTo>
                    <a:pt x="146913" y="328256"/>
                  </a:lnTo>
                  <a:lnTo>
                    <a:pt x="137325" y="369341"/>
                  </a:lnTo>
                  <a:lnTo>
                    <a:pt x="132791" y="392963"/>
                  </a:lnTo>
                  <a:lnTo>
                    <a:pt x="110464" y="436575"/>
                  </a:lnTo>
                  <a:lnTo>
                    <a:pt x="78447" y="460387"/>
                  </a:lnTo>
                  <a:lnTo>
                    <a:pt x="68630" y="461771"/>
                  </a:lnTo>
                  <a:lnTo>
                    <a:pt x="54711" y="457441"/>
                  </a:lnTo>
                  <a:lnTo>
                    <a:pt x="11760" y="419747"/>
                  </a:lnTo>
                  <a:lnTo>
                    <a:pt x="0" y="374510"/>
                  </a:lnTo>
                  <a:lnTo>
                    <a:pt x="2552" y="366191"/>
                  </a:lnTo>
                  <a:lnTo>
                    <a:pt x="24739" y="334454"/>
                  </a:lnTo>
                  <a:lnTo>
                    <a:pt x="71234" y="301866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07930" y="1243589"/>
              <a:ext cx="181355" cy="204215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02195" y="1252722"/>
              <a:ext cx="164592" cy="234696"/>
            </a:xfrm>
            <a:prstGeom prst="rect">
              <a:avLst/>
            </a:prstGeom>
          </p:spPr>
        </p:pic>
      </p:grpSp>
      <p:pic>
        <p:nvPicPr>
          <p:cNvPr id="28" name="object 2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410710" y="2735579"/>
            <a:ext cx="102109" cy="146304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250440" y="2511549"/>
            <a:ext cx="137160" cy="182880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963923" y="2485637"/>
            <a:ext cx="173736" cy="242316"/>
          </a:xfrm>
          <a:prstGeom prst="rect">
            <a:avLst/>
          </a:prstGeom>
        </p:spPr>
      </p:pic>
      <p:sp>
        <p:nvSpPr>
          <p:cNvPr id="31" name="object 31"/>
          <p:cNvSpPr/>
          <p:nvPr/>
        </p:nvSpPr>
        <p:spPr>
          <a:xfrm>
            <a:off x="4151377" y="3000755"/>
            <a:ext cx="15240" cy="259079"/>
          </a:xfrm>
          <a:custGeom>
            <a:avLst/>
            <a:gdLst/>
            <a:ahLst/>
            <a:cxnLst/>
            <a:rect l="l" t="t" r="r" b="b"/>
            <a:pathLst>
              <a:path w="15239" h="259079">
                <a:moveTo>
                  <a:pt x="6743" y="0"/>
                </a:moveTo>
                <a:lnTo>
                  <a:pt x="11252" y="4737"/>
                </a:lnTo>
                <a:lnTo>
                  <a:pt x="11633" y="8128"/>
                </a:lnTo>
                <a:lnTo>
                  <a:pt x="9550" y="23368"/>
                </a:lnTo>
                <a:lnTo>
                  <a:pt x="14300" y="58521"/>
                </a:lnTo>
                <a:lnTo>
                  <a:pt x="8394" y="101561"/>
                </a:lnTo>
                <a:lnTo>
                  <a:pt x="7073" y="141820"/>
                </a:lnTo>
                <a:lnTo>
                  <a:pt x="965" y="183603"/>
                </a:lnTo>
                <a:lnTo>
                  <a:pt x="0" y="206387"/>
                </a:lnTo>
                <a:lnTo>
                  <a:pt x="8775" y="247370"/>
                </a:lnTo>
                <a:lnTo>
                  <a:pt x="15240" y="259079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27674" y="3035807"/>
            <a:ext cx="6350" cy="170815"/>
          </a:xfrm>
          <a:custGeom>
            <a:avLst/>
            <a:gdLst/>
            <a:ahLst/>
            <a:cxnLst/>
            <a:rect l="l" t="t" r="r" b="b"/>
            <a:pathLst>
              <a:path w="6350" h="170814">
                <a:moveTo>
                  <a:pt x="6096" y="0"/>
                </a:moveTo>
                <a:lnTo>
                  <a:pt x="6096" y="40144"/>
                </a:lnTo>
                <a:lnTo>
                  <a:pt x="6096" y="83921"/>
                </a:lnTo>
                <a:lnTo>
                  <a:pt x="4914" y="110223"/>
                </a:lnTo>
                <a:lnTo>
                  <a:pt x="0" y="127596"/>
                </a:lnTo>
                <a:lnTo>
                  <a:pt x="6096" y="170688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object 3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782313" y="2538983"/>
            <a:ext cx="158496" cy="227076"/>
          </a:xfrm>
          <a:prstGeom prst="rect">
            <a:avLst/>
          </a:prstGeom>
        </p:spPr>
      </p:pic>
      <p:sp>
        <p:nvSpPr>
          <p:cNvPr id="34" name="object 34"/>
          <p:cNvSpPr/>
          <p:nvPr/>
        </p:nvSpPr>
        <p:spPr>
          <a:xfrm>
            <a:off x="3782572" y="2848355"/>
            <a:ext cx="1376680" cy="62865"/>
          </a:xfrm>
          <a:custGeom>
            <a:avLst/>
            <a:gdLst/>
            <a:ahLst/>
            <a:cxnLst/>
            <a:rect l="l" t="t" r="r" b="b"/>
            <a:pathLst>
              <a:path w="1376679" h="62864">
                <a:moveTo>
                  <a:pt x="8928" y="0"/>
                </a:moveTo>
                <a:lnTo>
                  <a:pt x="0" y="0"/>
                </a:lnTo>
                <a:lnTo>
                  <a:pt x="0" y="4737"/>
                </a:lnTo>
                <a:lnTo>
                  <a:pt x="990" y="6134"/>
                </a:lnTo>
                <a:lnTo>
                  <a:pt x="2641" y="7061"/>
                </a:lnTo>
                <a:lnTo>
                  <a:pt x="12357" y="8369"/>
                </a:lnTo>
                <a:lnTo>
                  <a:pt x="40551" y="11518"/>
                </a:lnTo>
                <a:lnTo>
                  <a:pt x="72428" y="16598"/>
                </a:lnTo>
                <a:lnTo>
                  <a:pt x="116281" y="17691"/>
                </a:lnTo>
                <a:lnTo>
                  <a:pt x="156679" y="22555"/>
                </a:lnTo>
                <a:lnTo>
                  <a:pt x="195910" y="25526"/>
                </a:lnTo>
                <a:lnTo>
                  <a:pt x="234226" y="31140"/>
                </a:lnTo>
                <a:lnTo>
                  <a:pt x="275475" y="34353"/>
                </a:lnTo>
                <a:lnTo>
                  <a:pt x="319138" y="35306"/>
                </a:lnTo>
                <a:lnTo>
                  <a:pt x="363524" y="35585"/>
                </a:lnTo>
                <a:lnTo>
                  <a:pt x="408114" y="40411"/>
                </a:lnTo>
                <a:lnTo>
                  <a:pt x="473798" y="43802"/>
                </a:lnTo>
                <a:lnTo>
                  <a:pt x="538264" y="44462"/>
                </a:lnTo>
                <a:lnTo>
                  <a:pt x="608063" y="44602"/>
                </a:lnTo>
                <a:lnTo>
                  <a:pt x="643585" y="44615"/>
                </a:lnTo>
                <a:lnTo>
                  <a:pt x="678230" y="44627"/>
                </a:lnTo>
                <a:lnTo>
                  <a:pt x="1171422" y="44627"/>
                </a:lnTo>
                <a:lnTo>
                  <a:pt x="1208709" y="49364"/>
                </a:lnTo>
                <a:lnTo>
                  <a:pt x="1244904" y="52311"/>
                </a:lnTo>
                <a:lnTo>
                  <a:pt x="1280794" y="53187"/>
                </a:lnTo>
                <a:lnTo>
                  <a:pt x="1320368" y="54470"/>
                </a:lnTo>
                <a:lnTo>
                  <a:pt x="1364970" y="61645"/>
                </a:lnTo>
                <a:lnTo>
                  <a:pt x="1376159" y="62484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04002" y="3125725"/>
            <a:ext cx="340360" cy="151130"/>
          </a:xfrm>
          <a:custGeom>
            <a:avLst/>
            <a:gdLst/>
            <a:ahLst/>
            <a:cxnLst/>
            <a:rect l="l" t="t" r="r" b="b"/>
            <a:pathLst>
              <a:path w="340360" h="151129">
                <a:moveTo>
                  <a:pt x="17881" y="8724"/>
                </a:moveTo>
                <a:lnTo>
                  <a:pt x="16891" y="47713"/>
                </a:lnTo>
                <a:lnTo>
                  <a:pt x="9766" y="82867"/>
                </a:lnTo>
                <a:lnTo>
                  <a:pt x="8013" y="118402"/>
                </a:lnTo>
                <a:lnTo>
                  <a:pt x="0" y="150876"/>
                </a:lnTo>
                <a:lnTo>
                  <a:pt x="4737" y="146253"/>
                </a:lnTo>
                <a:lnTo>
                  <a:pt x="7073" y="141312"/>
                </a:lnTo>
                <a:lnTo>
                  <a:pt x="9690" y="127190"/>
                </a:lnTo>
                <a:lnTo>
                  <a:pt x="15011" y="117386"/>
                </a:lnTo>
                <a:lnTo>
                  <a:pt x="25476" y="73787"/>
                </a:lnTo>
                <a:lnTo>
                  <a:pt x="28879" y="64643"/>
                </a:lnTo>
                <a:lnTo>
                  <a:pt x="32702" y="56299"/>
                </a:lnTo>
                <a:lnTo>
                  <a:pt x="40119" y="29108"/>
                </a:lnTo>
                <a:lnTo>
                  <a:pt x="50952" y="12788"/>
                </a:lnTo>
                <a:lnTo>
                  <a:pt x="56756" y="6248"/>
                </a:lnTo>
                <a:lnTo>
                  <a:pt x="62661" y="2679"/>
                </a:lnTo>
                <a:lnTo>
                  <a:pt x="71031" y="0"/>
                </a:lnTo>
                <a:lnTo>
                  <a:pt x="76149" y="4597"/>
                </a:lnTo>
                <a:lnTo>
                  <a:pt x="78562" y="9525"/>
                </a:lnTo>
                <a:lnTo>
                  <a:pt x="80378" y="34239"/>
                </a:lnTo>
                <a:lnTo>
                  <a:pt x="80492" y="78181"/>
                </a:lnTo>
                <a:lnTo>
                  <a:pt x="80492" y="121043"/>
                </a:lnTo>
                <a:lnTo>
                  <a:pt x="80492" y="133070"/>
                </a:lnTo>
                <a:lnTo>
                  <a:pt x="85242" y="133172"/>
                </a:lnTo>
                <a:lnTo>
                  <a:pt x="86639" y="132207"/>
                </a:lnTo>
                <a:lnTo>
                  <a:pt x="87579" y="130568"/>
                </a:lnTo>
                <a:lnTo>
                  <a:pt x="88201" y="128485"/>
                </a:lnTo>
                <a:lnTo>
                  <a:pt x="99009" y="115201"/>
                </a:lnTo>
                <a:lnTo>
                  <a:pt x="107518" y="103847"/>
                </a:lnTo>
                <a:lnTo>
                  <a:pt x="134175" y="60159"/>
                </a:lnTo>
                <a:lnTo>
                  <a:pt x="157022" y="16548"/>
                </a:lnTo>
                <a:lnTo>
                  <a:pt x="159232" y="12204"/>
                </a:lnTo>
                <a:lnTo>
                  <a:pt x="160820" y="11049"/>
                </a:lnTo>
                <a:lnTo>
                  <a:pt x="169532" y="8813"/>
                </a:lnTo>
                <a:lnTo>
                  <a:pt x="169938" y="53200"/>
                </a:lnTo>
                <a:lnTo>
                  <a:pt x="169938" y="65049"/>
                </a:lnTo>
                <a:lnTo>
                  <a:pt x="172593" y="70980"/>
                </a:lnTo>
                <a:lnTo>
                  <a:pt x="174688" y="73939"/>
                </a:lnTo>
                <a:lnTo>
                  <a:pt x="179679" y="77228"/>
                </a:lnTo>
                <a:lnTo>
                  <a:pt x="188061" y="79082"/>
                </a:lnTo>
                <a:lnTo>
                  <a:pt x="199809" y="79717"/>
                </a:lnTo>
                <a:lnTo>
                  <a:pt x="230098" y="67475"/>
                </a:lnTo>
                <a:lnTo>
                  <a:pt x="273380" y="38354"/>
                </a:lnTo>
                <a:lnTo>
                  <a:pt x="281978" y="29476"/>
                </a:lnTo>
                <a:lnTo>
                  <a:pt x="284340" y="23545"/>
                </a:lnTo>
                <a:lnTo>
                  <a:pt x="286067" y="10477"/>
                </a:lnTo>
                <a:lnTo>
                  <a:pt x="286181" y="13970"/>
                </a:lnTo>
                <a:lnTo>
                  <a:pt x="285203" y="15189"/>
                </a:lnTo>
                <a:lnTo>
                  <a:pt x="281470" y="16535"/>
                </a:lnTo>
                <a:lnTo>
                  <a:pt x="280073" y="17881"/>
                </a:lnTo>
                <a:lnTo>
                  <a:pt x="270370" y="42633"/>
                </a:lnTo>
                <a:lnTo>
                  <a:pt x="268249" y="49479"/>
                </a:lnTo>
                <a:lnTo>
                  <a:pt x="262458" y="59880"/>
                </a:lnTo>
                <a:lnTo>
                  <a:pt x="260756" y="69672"/>
                </a:lnTo>
                <a:lnTo>
                  <a:pt x="262648" y="77965"/>
                </a:lnTo>
                <a:lnTo>
                  <a:pt x="265811" y="84950"/>
                </a:lnTo>
                <a:lnTo>
                  <a:pt x="268579" y="94437"/>
                </a:lnTo>
                <a:lnTo>
                  <a:pt x="280695" y="109474"/>
                </a:lnTo>
                <a:lnTo>
                  <a:pt x="286423" y="112788"/>
                </a:lnTo>
                <a:lnTo>
                  <a:pt x="298196" y="114909"/>
                </a:lnTo>
                <a:lnTo>
                  <a:pt x="304139" y="112572"/>
                </a:lnTo>
                <a:lnTo>
                  <a:pt x="310083" y="109220"/>
                </a:lnTo>
                <a:lnTo>
                  <a:pt x="319024" y="106349"/>
                </a:lnTo>
                <a:lnTo>
                  <a:pt x="333933" y="94272"/>
                </a:lnTo>
                <a:lnTo>
                  <a:pt x="337248" y="88569"/>
                </a:lnTo>
                <a:lnTo>
                  <a:pt x="339115" y="77177"/>
                </a:lnTo>
                <a:lnTo>
                  <a:pt x="339852" y="53517"/>
                </a:lnTo>
                <a:lnTo>
                  <a:pt x="337223" y="45758"/>
                </a:lnTo>
                <a:lnTo>
                  <a:pt x="324421" y="26644"/>
                </a:lnTo>
                <a:lnTo>
                  <a:pt x="322084" y="20637"/>
                </a:lnTo>
                <a:lnTo>
                  <a:pt x="317741" y="14681"/>
                </a:lnTo>
                <a:lnTo>
                  <a:pt x="312483" y="11366"/>
                </a:lnTo>
                <a:lnTo>
                  <a:pt x="301028" y="9245"/>
                </a:lnTo>
                <a:lnTo>
                  <a:pt x="277406" y="8724"/>
                </a:lnTo>
                <a:lnTo>
                  <a:pt x="285000" y="16383"/>
                </a:lnTo>
                <a:lnTo>
                  <a:pt x="295173" y="17614"/>
                </a:lnTo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6" name="object 36"/>
          <p:cNvGrpSpPr/>
          <p:nvPr/>
        </p:nvGrpSpPr>
        <p:grpSpPr>
          <a:xfrm>
            <a:off x="5384291" y="2487165"/>
            <a:ext cx="1083945" cy="698500"/>
            <a:chOff x="5384291" y="2487165"/>
            <a:chExt cx="1083945" cy="698500"/>
          </a:xfrm>
        </p:grpSpPr>
        <p:sp>
          <p:nvSpPr>
            <p:cNvPr id="37" name="object 37"/>
            <p:cNvSpPr/>
            <p:nvPr/>
          </p:nvSpPr>
          <p:spPr>
            <a:xfrm>
              <a:off x="5551931" y="3107434"/>
              <a:ext cx="749935" cy="71755"/>
            </a:xfrm>
            <a:custGeom>
              <a:avLst/>
              <a:gdLst/>
              <a:ahLst/>
              <a:cxnLst/>
              <a:rect l="l" t="t" r="r" b="b"/>
              <a:pathLst>
                <a:path w="749935" h="71755">
                  <a:moveTo>
                    <a:pt x="0" y="71627"/>
                  </a:moveTo>
                  <a:lnTo>
                    <a:pt x="29133" y="68960"/>
                  </a:lnTo>
                  <a:lnTo>
                    <a:pt x="72428" y="59093"/>
                  </a:lnTo>
                  <a:lnTo>
                    <a:pt x="114249" y="50457"/>
                  </a:lnTo>
                  <a:lnTo>
                    <a:pt x="148640" y="44538"/>
                  </a:lnTo>
                  <a:lnTo>
                    <a:pt x="186067" y="38582"/>
                  </a:lnTo>
                  <a:lnTo>
                    <a:pt x="222542" y="32588"/>
                  </a:lnTo>
                  <a:lnTo>
                    <a:pt x="263880" y="26593"/>
                  </a:lnTo>
                  <a:lnTo>
                    <a:pt x="307708" y="20599"/>
                  </a:lnTo>
                  <a:lnTo>
                    <a:pt x="350329" y="14592"/>
                  </a:lnTo>
                  <a:lnTo>
                    <a:pt x="372402" y="12585"/>
                  </a:lnTo>
                  <a:lnTo>
                    <a:pt x="395058" y="11252"/>
                  </a:lnTo>
                  <a:lnTo>
                    <a:pt x="439407" y="8775"/>
                  </a:lnTo>
                  <a:lnTo>
                    <a:pt x="478942" y="4330"/>
                  </a:lnTo>
                  <a:lnTo>
                    <a:pt x="518998" y="1689"/>
                  </a:lnTo>
                  <a:lnTo>
                    <a:pt x="557961" y="520"/>
                  </a:lnTo>
                  <a:lnTo>
                    <a:pt x="591807" y="0"/>
                  </a:lnTo>
                  <a:lnTo>
                    <a:pt x="623379" y="2438"/>
                  </a:lnTo>
                  <a:lnTo>
                    <a:pt x="653948" y="5854"/>
                  </a:lnTo>
                  <a:lnTo>
                    <a:pt x="698042" y="7772"/>
                  </a:lnTo>
                  <a:lnTo>
                    <a:pt x="749808" y="8585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596127" y="2493261"/>
              <a:ext cx="866140" cy="570230"/>
            </a:xfrm>
            <a:custGeom>
              <a:avLst/>
              <a:gdLst/>
              <a:ahLst/>
              <a:cxnLst/>
              <a:rect l="l" t="t" r="r" b="b"/>
              <a:pathLst>
                <a:path w="866139" h="570230">
                  <a:moveTo>
                    <a:pt x="0" y="123164"/>
                  </a:moveTo>
                  <a:lnTo>
                    <a:pt x="34315" y="118414"/>
                  </a:lnTo>
                  <a:lnTo>
                    <a:pt x="66802" y="115468"/>
                  </a:lnTo>
                  <a:lnTo>
                    <a:pt x="111010" y="109854"/>
                  </a:lnTo>
                  <a:lnTo>
                    <a:pt x="144526" y="104673"/>
                  </a:lnTo>
                  <a:lnTo>
                    <a:pt x="179260" y="99059"/>
                  </a:lnTo>
                  <a:lnTo>
                    <a:pt x="214528" y="93256"/>
                  </a:lnTo>
                  <a:lnTo>
                    <a:pt x="252666" y="87363"/>
                  </a:lnTo>
                  <a:lnTo>
                    <a:pt x="292760" y="81445"/>
                  </a:lnTo>
                  <a:lnTo>
                    <a:pt x="333717" y="75488"/>
                  </a:lnTo>
                  <a:lnTo>
                    <a:pt x="375056" y="69545"/>
                  </a:lnTo>
                  <a:lnTo>
                    <a:pt x="416572" y="63588"/>
                  </a:lnTo>
                  <a:lnTo>
                    <a:pt x="458152" y="57632"/>
                  </a:lnTo>
                  <a:lnTo>
                    <a:pt x="502412" y="51676"/>
                  </a:lnTo>
                  <a:lnTo>
                    <a:pt x="546544" y="45719"/>
                  </a:lnTo>
                  <a:lnTo>
                    <a:pt x="585990" y="39763"/>
                  </a:lnTo>
                  <a:lnTo>
                    <a:pt x="625995" y="31153"/>
                  </a:lnTo>
                  <a:lnTo>
                    <a:pt x="664933" y="21704"/>
                  </a:lnTo>
                  <a:lnTo>
                    <a:pt x="698766" y="14198"/>
                  </a:lnTo>
                  <a:lnTo>
                    <a:pt x="740943" y="9131"/>
                  </a:lnTo>
                  <a:lnTo>
                    <a:pt x="778560" y="2882"/>
                  </a:lnTo>
                  <a:lnTo>
                    <a:pt x="818692" y="0"/>
                  </a:lnTo>
                  <a:lnTo>
                    <a:pt x="858964" y="11404"/>
                  </a:lnTo>
                  <a:lnTo>
                    <a:pt x="865581" y="66738"/>
                  </a:lnTo>
                  <a:lnTo>
                    <a:pt x="865632" y="106095"/>
                  </a:lnTo>
                  <a:lnTo>
                    <a:pt x="860894" y="145935"/>
                  </a:lnTo>
                  <a:lnTo>
                    <a:pt x="857948" y="180327"/>
                  </a:lnTo>
                  <a:lnTo>
                    <a:pt x="857084" y="215671"/>
                  </a:lnTo>
                  <a:lnTo>
                    <a:pt x="852081" y="256044"/>
                  </a:lnTo>
                  <a:lnTo>
                    <a:pt x="849058" y="294703"/>
                  </a:lnTo>
                  <a:lnTo>
                    <a:pt x="843432" y="336054"/>
                  </a:lnTo>
                  <a:lnTo>
                    <a:pt x="844956" y="375005"/>
                  </a:lnTo>
                  <a:lnTo>
                    <a:pt x="847229" y="417614"/>
                  </a:lnTo>
                  <a:lnTo>
                    <a:pt x="847674" y="460590"/>
                  </a:lnTo>
                  <a:lnTo>
                    <a:pt x="852500" y="498068"/>
                  </a:lnTo>
                  <a:lnTo>
                    <a:pt x="856348" y="539635"/>
                  </a:lnTo>
                  <a:lnTo>
                    <a:pt x="856716" y="569975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559556" y="2651759"/>
              <a:ext cx="45720" cy="349250"/>
            </a:xfrm>
            <a:custGeom>
              <a:avLst/>
              <a:gdLst/>
              <a:ahLst/>
              <a:cxnLst/>
              <a:rect l="l" t="t" r="r" b="b"/>
              <a:pathLst>
                <a:path w="45720" h="349250">
                  <a:moveTo>
                    <a:pt x="36563" y="0"/>
                  </a:moveTo>
                  <a:lnTo>
                    <a:pt x="29324" y="31864"/>
                  </a:lnTo>
                  <a:lnTo>
                    <a:pt x="27787" y="75577"/>
                  </a:lnTo>
                  <a:lnTo>
                    <a:pt x="27520" y="115430"/>
                  </a:lnTo>
                  <a:lnTo>
                    <a:pt x="22593" y="158737"/>
                  </a:lnTo>
                  <a:lnTo>
                    <a:pt x="19545" y="198297"/>
                  </a:lnTo>
                  <a:lnTo>
                    <a:pt x="13779" y="239966"/>
                  </a:lnTo>
                  <a:lnTo>
                    <a:pt x="9017" y="284302"/>
                  </a:lnTo>
                  <a:lnTo>
                    <a:pt x="1346" y="326136"/>
                  </a:lnTo>
                  <a:lnTo>
                    <a:pt x="0" y="348322"/>
                  </a:lnTo>
                  <a:lnTo>
                    <a:pt x="7835" y="348996"/>
                  </a:lnTo>
                  <a:lnTo>
                    <a:pt x="24638" y="317525"/>
                  </a:lnTo>
                  <a:lnTo>
                    <a:pt x="39649" y="276834"/>
                  </a:lnTo>
                  <a:lnTo>
                    <a:pt x="45707" y="259562"/>
                  </a:lnTo>
                </a:path>
              </a:pathLst>
            </a:custGeom>
            <a:ln w="1219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195056" y="2769109"/>
              <a:ext cx="192405" cy="410209"/>
            </a:xfrm>
            <a:custGeom>
              <a:avLst/>
              <a:gdLst/>
              <a:ahLst/>
              <a:cxnLst/>
              <a:rect l="l" t="t" r="r" b="b"/>
              <a:pathLst>
                <a:path w="192404" h="410210">
                  <a:moveTo>
                    <a:pt x="80022" y="17462"/>
                  </a:moveTo>
                  <a:lnTo>
                    <a:pt x="80022" y="889"/>
                  </a:lnTo>
                  <a:lnTo>
                    <a:pt x="79032" y="469"/>
                  </a:lnTo>
                  <a:lnTo>
                    <a:pt x="75298" y="0"/>
                  </a:lnTo>
                  <a:lnTo>
                    <a:pt x="70332" y="2438"/>
                  </a:lnTo>
                  <a:lnTo>
                    <a:pt x="64833" y="5829"/>
                  </a:lnTo>
                  <a:lnTo>
                    <a:pt x="59080" y="7340"/>
                  </a:lnTo>
                  <a:lnTo>
                    <a:pt x="53225" y="13296"/>
                  </a:lnTo>
                  <a:lnTo>
                    <a:pt x="46342" y="21551"/>
                  </a:lnTo>
                  <a:lnTo>
                    <a:pt x="21450" y="42075"/>
                  </a:lnTo>
                  <a:lnTo>
                    <a:pt x="3873" y="68160"/>
                  </a:lnTo>
                  <a:lnTo>
                    <a:pt x="203" y="93865"/>
                  </a:lnTo>
                  <a:lnTo>
                    <a:pt x="0" y="100317"/>
                  </a:lnTo>
                  <a:lnTo>
                    <a:pt x="939" y="102438"/>
                  </a:lnTo>
                  <a:lnTo>
                    <a:pt x="2552" y="103847"/>
                  </a:lnTo>
                  <a:lnTo>
                    <a:pt x="6984" y="106400"/>
                  </a:lnTo>
                  <a:lnTo>
                    <a:pt x="12255" y="110845"/>
                  </a:lnTo>
                  <a:lnTo>
                    <a:pt x="56210" y="105841"/>
                  </a:lnTo>
                  <a:lnTo>
                    <a:pt x="108648" y="73926"/>
                  </a:lnTo>
                  <a:lnTo>
                    <a:pt x="114731" y="59080"/>
                  </a:lnTo>
                  <a:lnTo>
                    <a:pt x="116027" y="57099"/>
                  </a:lnTo>
                  <a:lnTo>
                    <a:pt x="117881" y="55791"/>
                  </a:lnTo>
                  <a:lnTo>
                    <a:pt x="120116" y="54902"/>
                  </a:lnTo>
                  <a:lnTo>
                    <a:pt x="121589" y="53327"/>
                  </a:lnTo>
                  <a:lnTo>
                    <a:pt x="124167" y="45618"/>
                  </a:lnTo>
                  <a:lnTo>
                    <a:pt x="123316" y="45148"/>
                  </a:lnTo>
                  <a:lnTo>
                    <a:pt x="115760" y="44234"/>
                  </a:lnTo>
                  <a:lnTo>
                    <a:pt x="115658" y="74002"/>
                  </a:lnTo>
                  <a:lnTo>
                    <a:pt x="118300" y="79921"/>
                  </a:lnTo>
                  <a:lnTo>
                    <a:pt x="128054" y="96532"/>
                  </a:lnTo>
                  <a:lnTo>
                    <a:pt x="135394" y="122097"/>
                  </a:lnTo>
                  <a:lnTo>
                    <a:pt x="154368" y="162331"/>
                  </a:lnTo>
                  <a:lnTo>
                    <a:pt x="169125" y="202425"/>
                  </a:lnTo>
                  <a:lnTo>
                    <a:pt x="182968" y="240334"/>
                  </a:lnTo>
                  <a:lnTo>
                    <a:pt x="186575" y="279844"/>
                  </a:lnTo>
                  <a:lnTo>
                    <a:pt x="187807" y="303009"/>
                  </a:lnTo>
                  <a:lnTo>
                    <a:pt x="192023" y="321881"/>
                  </a:lnTo>
                  <a:lnTo>
                    <a:pt x="168986" y="371779"/>
                  </a:lnTo>
                  <a:lnTo>
                    <a:pt x="111759" y="406806"/>
                  </a:lnTo>
                  <a:lnTo>
                    <a:pt x="68084" y="409828"/>
                  </a:lnTo>
                  <a:lnTo>
                    <a:pt x="25069" y="409956"/>
                  </a:lnTo>
                  <a:lnTo>
                    <a:pt x="15125" y="409956"/>
                  </a:lnTo>
                  <a:lnTo>
                    <a:pt x="8953" y="407314"/>
                  </a:lnTo>
                  <a:lnTo>
                    <a:pt x="1638" y="402272"/>
                  </a:lnTo>
                  <a:lnTo>
                    <a:pt x="647" y="398945"/>
                  </a:lnTo>
                  <a:lnTo>
                    <a:pt x="380" y="396659"/>
                  </a:lnTo>
                  <a:lnTo>
                    <a:pt x="1193" y="395147"/>
                  </a:lnTo>
                  <a:lnTo>
                    <a:pt x="2717" y="394131"/>
                  </a:lnTo>
                  <a:lnTo>
                    <a:pt x="4737" y="393458"/>
                  </a:lnTo>
                  <a:lnTo>
                    <a:pt x="6070" y="392023"/>
                  </a:lnTo>
                  <a:lnTo>
                    <a:pt x="8750" y="383197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916169" y="2673095"/>
              <a:ext cx="185928" cy="199644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689085" y="2699009"/>
              <a:ext cx="181356" cy="227075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5434583" y="2887978"/>
              <a:ext cx="71755" cy="5080"/>
            </a:xfrm>
            <a:custGeom>
              <a:avLst/>
              <a:gdLst/>
              <a:ahLst/>
              <a:cxnLst/>
              <a:rect l="l" t="t" r="r" b="b"/>
              <a:pathLst>
                <a:path w="71754" h="5080">
                  <a:moveTo>
                    <a:pt x="0" y="4572"/>
                  </a:moveTo>
                  <a:lnTo>
                    <a:pt x="4749" y="4572"/>
                  </a:lnTo>
                  <a:lnTo>
                    <a:pt x="21424" y="0"/>
                  </a:lnTo>
                  <a:lnTo>
                    <a:pt x="64389" y="4508"/>
                  </a:lnTo>
                  <a:lnTo>
                    <a:pt x="71628" y="4572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390387" y="2813302"/>
              <a:ext cx="106680" cy="17145"/>
            </a:xfrm>
            <a:custGeom>
              <a:avLst/>
              <a:gdLst/>
              <a:ahLst/>
              <a:cxnLst/>
              <a:rect l="l" t="t" r="r" b="b"/>
              <a:pathLst>
                <a:path w="106679" h="17144">
                  <a:moveTo>
                    <a:pt x="0" y="8331"/>
                  </a:moveTo>
                  <a:lnTo>
                    <a:pt x="13500" y="8331"/>
                  </a:lnTo>
                  <a:lnTo>
                    <a:pt x="18516" y="5829"/>
                  </a:lnTo>
                  <a:lnTo>
                    <a:pt x="24028" y="2540"/>
                  </a:lnTo>
                  <a:lnTo>
                    <a:pt x="35623" y="419"/>
                  </a:lnTo>
                  <a:lnTo>
                    <a:pt x="52146" y="0"/>
                  </a:lnTo>
                  <a:lnTo>
                    <a:pt x="60375" y="2438"/>
                  </a:lnTo>
                  <a:lnTo>
                    <a:pt x="68326" y="5715"/>
                  </a:lnTo>
                  <a:lnTo>
                    <a:pt x="93929" y="9042"/>
                  </a:lnTo>
                  <a:lnTo>
                    <a:pt x="106680" y="16764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1" grpId="0" animBg="1"/>
      <p:bldP spid="32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1668</TotalTime>
  <Words>224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Cambria</vt:lpstr>
      <vt:lpstr>Office Theme</vt:lpstr>
      <vt:lpstr>Moles &amp; Mass</vt:lpstr>
      <vt:lpstr>Moles &amp; Mass</vt:lpstr>
      <vt:lpstr>Moles &amp; Mass</vt:lpstr>
      <vt:lpstr>Moles &amp; Mass</vt:lpstr>
      <vt:lpstr>Moles &amp; Mass</vt:lpstr>
      <vt:lpstr>Moles &amp; Mass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Mass &amp; Isotopes</dc:title>
  <dc:creator>Admin</dc:creator>
  <cp:lastModifiedBy>Shannon Comte</cp:lastModifiedBy>
  <cp:revision>1</cp:revision>
  <dcterms:created xsi:type="dcterms:W3CDTF">2024-02-13T16:01:41Z</dcterms:created>
  <dcterms:modified xsi:type="dcterms:W3CDTF">2024-02-14T19:49:55Z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2016-11-08T00:00:00Z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2024-02-13T00:00:00Z</vt:filetime>
  </property>
  <property fmtid="{D5CDD505-2E9C-101B-9397-08002B2CF9AE}" pid="5" name="Producer">
    <vt:lpwstr>Adobe PDF Library 15.0</vt:lpwstr>
  </property>
</Properties>
</file>