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3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DEA9F-77B2-4926-8A0C-2D89A1B97B66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36A7F-0159-4C0F-BF16-C015C7FDC0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70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Also try Iron 2 oxide and iron 3 oxide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36A7F-0159-4C0F-BF16-C015C7FDC02F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74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277600" y="0"/>
            <a:ext cx="914400" cy="6858000"/>
          </a:xfrm>
          <a:custGeom>
            <a:avLst/>
            <a:gdLst/>
            <a:ahLst/>
            <a:cxnLst/>
            <a:rect l="l" t="t" r="r" b="b"/>
            <a:pathLst>
              <a:path w="914400" h="6858000">
                <a:moveTo>
                  <a:pt x="9144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914400" y="6858000"/>
                </a:lnTo>
                <a:lnTo>
                  <a:pt x="914400" y="6172200"/>
                </a:lnTo>
                <a:close/>
              </a:path>
              <a:path w="914400" h="6858000">
                <a:moveTo>
                  <a:pt x="914400" y="0"/>
                </a:moveTo>
                <a:lnTo>
                  <a:pt x="0" y="0"/>
                </a:lnTo>
                <a:lnTo>
                  <a:pt x="0" y="5486400"/>
                </a:lnTo>
                <a:lnTo>
                  <a:pt x="914400" y="5486400"/>
                </a:lnTo>
                <a:lnTo>
                  <a:pt x="914400" y="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277600" y="54864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  <a:lnTo>
                  <a:pt x="914400" y="685800"/>
                </a:lnTo>
                <a:lnTo>
                  <a:pt x="9144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221" y="344551"/>
            <a:ext cx="1005903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21814" y="2958464"/>
            <a:ext cx="7978140" cy="2407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dhmo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Vitamin" TargetMode="External"/><Relationship Id="rId4" Type="http://schemas.openxmlformats.org/officeDocument/2006/relationships/hyperlink" Target="https://www.youtube.com/watch?v=Im5EtWeUDV0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.png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18" Type="http://schemas.openxmlformats.org/officeDocument/2006/relationships/image" Target="../media/image9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19" Type="http://schemas.openxmlformats.org/officeDocument/2006/relationships/image" Target="../media/image94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5" Type="http://schemas.openxmlformats.org/officeDocument/2006/relationships/image" Target="../media/image10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Relationship Id="rId14" Type="http://schemas.openxmlformats.org/officeDocument/2006/relationships/image" Target="../media/image10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17" Type="http://schemas.openxmlformats.org/officeDocument/2006/relationships/image" Target="../media/image124.png"/><Relationship Id="rId2" Type="http://schemas.openxmlformats.org/officeDocument/2006/relationships/image" Target="../media/image109.png"/><Relationship Id="rId16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5" Type="http://schemas.openxmlformats.org/officeDocument/2006/relationships/image" Target="../media/image12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Relationship Id="rId14" Type="http://schemas.openxmlformats.org/officeDocument/2006/relationships/image" Target="../media/image1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18" Type="http://schemas.openxmlformats.org/officeDocument/2006/relationships/image" Target="../media/image141.png"/><Relationship Id="rId26" Type="http://schemas.openxmlformats.org/officeDocument/2006/relationships/image" Target="../media/image149.png"/><Relationship Id="rId3" Type="http://schemas.openxmlformats.org/officeDocument/2006/relationships/image" Target="../media/image126.png"/><Relationship Id="rId21" Type="http://schemas.openxmlformats.org/officeDocument/2006/relationships/image" Target="../media/image144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5" Type="http://schemas.openxmlformats.org/officeDocument/2006/relationships/image" Target="../media/image148.png"/><Relationship Id="rId2" Type="http://schemas.openxmlformats.org/officeDocument/2006/relationships/image" Target="../media/image125.png"/><Relationship Id="rId16" Type="http://schemas.openxmlformats.org/officeDocument/2006/relationships/image" Target="../media/image139.png"/><Relationship Id="rId20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24" Type="http://schemas.openxmlformats.org/officeDocument/2006/relationships/image" Target="../media/image147.png"/><Relationship Id="rId5" Type="http://schemas.openxmlformats.org/officeDocument/2006/relationships/image" Target="../media/image128.png"/><Relationship Id="rId15" Type="http://schemas.openxmlformats.org/officeDocument/2006/relationships/image" Target="../media/image138.png"/><Relationship Id="rId23" Type="http://schemas.openxmlformats.org/officeDocument/2006/relationships/image" Target="../media/image146.png"/><Relationship Id="rId28" Type="http://schemas.openxmlformats.org/officeDocument/2006/relationships/image" Target="../media/image151.png"/><Relationship Id="rId10" Type="http://schemas.openxmlformats.org/officeDocument/2006/relationships/image" Target="../media/image133.png"/><Relationship Id="rId19" Type="http://schemas.openxmlformats.org/officeDocument/2006/relationships/image" Target="../media/image142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Relationship Id="rId22" Type="http://schemas.openxmlformats.org/officeDocument/2006/relationships/image" Target="../media/image145.png"/><Relationship Id="rId27" Type="http://schemas.openxmlformats.org/officeDocument/2006/relationships/image" Target="../media/image15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3.png"/><Relationship Id="rId18" Type="http://schemas.openxmlformats.org/officeDocument/2006/relationships/image" Target="../media/image168.png"/><Relationship Id="rId3" Type="http://schemas.openxmlformats.org/officeDocument/2006/relationships/image" Target="../media/image153.png"/><Relationship Id="rId21" Type="http://schemas.openxmlformats.org/officeDocument/2006/relationships/image" Target="../media/image171.png"/><Relationship Id="rId7" Type="http://schemas.openxmlformats.org/officeDocument/2006/relationships/image" Target="../media/image157.png"/><Relationship Id="rId12" Type="http://schemas.openxmlformats.org/officeDocument/2006/relationships/image" Target="../media/image162.png"/><Relationship Id="rId17" Type="http://schemas.openxmlformats.org/officeDocument/2006/relationships/image" Target="../media/image167.png"/><Relationship Id="rId2" Type="http://schemas.openxmlformats.org/officeDocument/2006/relationships/image" Target="../media/image152.png"/><Relationship Id="rId16" Type="http://schemas.openxmlformats.org/officeDocument/2006/relationships/image" Target="../media/image166.png"/><Relationship Id="rId20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6.png"/><Relationship Id="rId11" Type="http://schemas.openxmlformats.org/officeDocument/2006/relationships/image" Target="../media/image161.png"/><Relationship Id="rId5" Type="http://schemas.openxmlformats.org/officeDocument/2006/relationships/image" Target="../media/image155.png"/><Relationship Id="rId15" Type="http://schemas.openxmlformats.org/officeDocument/2006/relationships/image" Target="../media/image165.png"/><Relationship Id="rId10" Type="http://schemas.openxmlformats.org/officeDocument/2006/relationships/image" Target="../media/image160.png"/><Relationship Id="rId19" Type="http://schemas.openxmlformats.org/officeDocument/2006/relationships/image" Target="../media/image169.png"/><Relationship Id="rId4" Type="http://schemas.openxmlformats.org/officeDocument/2006/relationships/image" Target="../media/image154.png"/><Relationship Id="rId9" Type="http://schemas.openxmlformats.org/officeDocument/2006/relationships/image" Target="../media/image159.png"/><Relationship Id="rId14" Type="http://schemas.openxmlformats.org/officeDocument/2006/relationships/image" Target="../media/image164.png"/><Relationship Id="rId22" Type="http://schemas.openxmlformats.org/officeDocument/2006/relationships/image" Target="../media/image17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png"/><Relationship Id="rId13" Type="http://schemas.openxmlformats.org/officeDocument/2006/relationships/image" Target="../media/image184.png"/><Relationship Id="rId18" Type="http://schemas.openxmlformats.org/officeDocument/2006/relationships/image" Target="../media/image189.png"/><Relationship Id="rId3" Type="http://schemas.openxmlformats.org/officeDocument/2006/relationships/image" Target="../media/image174.png"/><Relationship Id="rId21" Type="http://schemas.openxmlformats.org/officeDocument/2006/relationships/image" Target="../media/image192.png"/><Relationship Id="rId7" Type="http://schemas.openxmlformats.org/officeDocument/2006/relationships/image" Target="../media/image178.png"/><Relationship Id="rId12" Type="http://schemas.openxmlformats.org/officeDocument/2006/relationships/image" Target="../media/image183.png"/><Relationship Id="rId17" Type="http://schemas.openxmlformats.org/officeDocument/2006/relationships/image" Target="../media/image188.png"/><Relationship Id="rId2" Type="http://schemas.openxmlformats.org/officeDocument/2006/relationships/image" Target="../media/image173.png"/><Relationship Id="rId16" Type="http://schemas.openxmlformats.org/officeDocument/2006/relationships/image" Target="../media/image187.png"/><Relationship Id="rId20" Type="http://schemas.openxmlformats.org/officeDocument/2006/relationships/image" Target="../media/image1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11" Type="http://schemas.openxmlformats.org/officeDocument/2006/relationships/image" Target="../media/image182.png"/><Relationship Id="rId5" Type="http://schemas.openxmlformats.org/officeDocument/2006/relationships/image" Target="../media/image176.png"/><Relationship Id="rId15" Type="http://schemas.openxmlformats.org/officeDocument/2006/relationships/image" Target="../media/image186.png"/><Relationship Id="rId10" Type="http://schemas.openxmlformats.org/officeDocument/2006/relationships/image" Target="../media/image181.png"/><Relationship Id="rId19" Type="http://schemas.openxmlformats.org/officeDocument/2006/relationships/image" Target="../media/image190.png"/><Relationship Id="rId4" Type="http://schemas.openxmlformats.org/officeDocument/2006/relationships/image" Target="../media/image175.png"/><Relationship Id="rId9" Type="http://schemas.openxmlformats.org/officeDocument/2006/relationships/image" Target="../media/image180.png"/><Relationship Id="rId14" Type="http://schemas.openxmlformats.org/officeDocument/2006/relationships/image" Target="../media/image185.png"/><Relationship Id="rId22" Type="http://schemas.openxmlformats.org/officeDocument/2006/relationships/image" Target="../media/image19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6.png"/><Relationship Id="rId18" Type="http://schemas.openxmlformats.org/officeDocument/2006/relationships/image" Target="../media/image211.png"/><Relationship Id="rId26" Type="http://schemas.openxmlformats.org/officeDocument/2006/relationships/image" Target="../media/image219.png"/><Relationship Id="rId39" Type="http://schemas.openxmlformats.org/officeDocument/2006/relationships/image" Target="../media/image232.png"/><Relationship Id="rId3" Type="http://schemas.openxmlformats.org/officeDocument/2006/relationships/image" Target="../media/image196.png"/><Relationship Id="rId21" Type="http://schemas.openxmlformats.org/officeDocument/2006/relationships/image" Target="../media/image214.png"/><Relationship Id="rId34" Type="http://schemas.openxmlformats.org/officeDocument/2006/relationships/image" Target="../media/image227.png"/><Relationship Id="rId42" Type="http://schemas.openxmlformats.org/officeDocument/2006/relationships/image" Target="../media/image235.png"/><Relationship Id="rId47" Type="http://schemas.openxmlformats.org/officeDocument/2006/relationships/image" Target="../media/image240.png"/><Relationship Id="rId7" Type="http://schemas.openxmlformats.org/officeDocument/2006/relationships/image" Target="../media/image200.png"/><Relationship Id="rId12" Type="http://schemas.openxmlformats.org/officeDocument/2006/relationships/image" Target="../media/image205.png"/><Relationship Id="rId17" Type="http://schemas.openxmlformats.org/officeDocument/2006/relationships/image" Target="../media/image210.png"/><Relationship Id="rId25" Type="http://schemas.openxmlformats.org/officeDocument/2006/relationships/image" Target="../media/image218.png"/><Relationship Id="rId33" Type="http://schemas.openxmlformats.org/officeDocument/2006/relationships/image" Target="../media/image226.png"/><Relationship Id="rId38" Type="http://schemas.openxmlformats.org/officeDocument/2006/relationships/image" Target="../media/image231.png"/><Relationship Id="rId46" Type="http://schemas.openxmlformats.org/officeDocument/2006/relationships/image" Target="../media/image239.png"/><Relationship Id="rId2" Type="http://schemas.openxmlformats.org/officeDocument/2006/relationships/image" Target="../media/image195.png"/><Relationship Id="rId16" Type="http://schemas.openxmlformats.org/officeDocument/2006/relationships/image" Target="../media/image209.png"/><Relationship Id="rId20" Type="http://schemas.openxmlformats.org/officeDocument/2006/relationships/image" Target="../media/image213.png"/><Relationship Id="rId29" Type="http://schemas.openxmlformats.org/officeDocument/2006/relationships/image" Target="../media/image222.png"/><Relationship Id="rId41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9.png"/><Relationship Id="rId11" Type="http://schemas.openxmlformats.org/officeDocument/2006/relationships/image" Target="../media/image204.png"/><Relationship Id="rId24" Type="http://schemas.openxmlformats.org/officeDocument/2006/relationships/image" Target="../media/image217.png"/><Relationship Id="rId32" Type="http://schemas.openxmlformats.org/officeDocument/2006/relationships/image" Target="../media/image225.png"/><Relationship Id="rId37" Type="http://schemas.openxmlformats.org/officeDocument/2006/relationships/image" Target="../media/image230.png"/><Relationship Id="rId40" Type="http://schemas.openxmlformats.org/officeDocument/2006/relationships/image" Target="../media/image233.png"/><Relationship Id="rId45" Type="http://schemas.openxmlformats.org/officeDocument/2006/relationships/image" Target="../media/image238.png"/><Relationship Id="rId5" Type="http://schemas.openxmlformats.org/officeDocument/2006/relationships/image" Target="../media/image198.png"/><Relationship Id="rId15" Type="http://schemas.openxmlformats.org/officeDocument/2006/relationships/image" Target="../media/image208.png"/><Relationship Id="rId23" Type="http://schemas.openxmlformats.org/officeDocument/2006/relationships/image" Target="../media/image216.png"/><Relationship Id="rId28" Type="http://schemas.openxmlformats.org/officeDocument/2006/relationships/image" Target="../media/image221.png"/><Relationship Id="rId36" Type="http://schemas.openxmlformats.org/officeDocument/2006/relationships/image" Target="../media/image229.png"/><Relationship Id="rId49" Type="http://schemas.openxmlformats.org/officeDocument/2006/relationships/image" Target="../media/image242.png"/><Relationship Id="rId10" Type="http://schemas.openxmlformats.org/officeDocument/2006/relationships/image" Target="../media/image203.png"/><Relationship Id="rId19" Type="http://schemas.openxmlformats.org/officeDocument/2006/relationships/image" Target="../media/image212.png"/><Relationship Id="rId31" Type="http://schemas.openxmlformats.org/officeDocument/2006/relationships/image" Target="../media/image224.png"/><Relationship Id="rId44" Type="http://schemas.openxmlformats.org/officeDocument/2006/relationships/image" Target="../media/image237.png"/><Relationship Id="rId4" Type="http://schemas.openxmlformats.org/officeDocument/2006/relationships/image" Target="../media/image197.png"/><Relationship Id="rId9" Type="http://schemas.openxmlformats.org/officeDocument/2006/relationships/image" Target="../media/image202.png"/><Relationship Id="rId14" Type="http://schemas.openxmlformats.org/officeDocument/2006/relationships/image" Target="../media/image207.png"/><Relationship Id="rId22" Type="http://schemas.openxmlformats.org/officeDocument/2006/relationships/image" Target="../media/image215.png"/><Relationship Id="rId27" Type="http://schemas.openxmlformats.org/officeDocument/2006/relationships/image" Target="../media/image220.png"/><Relationship Id="rId30" Type="http://schemas.openxmlformats.org/officeDocument/2006/relationships/image" Target="../media/image223.png"/><Relationship Id="rId35" Type="http://schemas.openxmlformats.org/officeDocument/2006/relationships/image" Target="../media/image228.png"/><Relationship Id="rId43" Type="http://schemas.openxmlformats.org/officeDocument/2006/relationships/image" Target="../media/image236.png"/><Relationship Id="rId48" Type="http://schemas.openxmlformats.org/officeDocument/2006/relationships/image" Target="../media/image241.png"/><Relationship Id="rId8" Type="http://schemas.openxmlformats.org/officeDocument/2006/relationships/image" Target="../media/image20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9.png"/><Relationship Id="rId13" Type="http://schemas.openxmlformats.org/officeDocument/2006/relationships/image" Target="../media/image254.png"/><Relationship Id="rId18" Type="http://schemas.openxmlformats.org/officeDocument/2006/relationships/image" Target="../media/image259.png"/><Relationship Id="rId26" Type="http://schemas.openxmlformats.org/officeDocument/2006/relationships/image" Target="../media/image267.png"/><Relationship Id="rId3" Type="http://schemas.openxmlformats.org/officeDocument/2006/relationships/image" Target="../media/image244.png"/><Relationship Id="rId21" Type="http://schemas.openxmlformats.org/officeDocument/2006/relationships/image" Target="../media/image262.png"/><Relationship Id="rId34" Type="http://schemas.openxmlformats.org/officeDocument/2006/relationships/image" Target="../media/image275.png"/><Relationship Id="rId7" Type="http://schemas.openxmlformats.org/officeDocument/2006/relationships/image" Target="../media/image248.png"/><Relationship Id="rId12" Type="http://schemas.openxmlformats.org/officeDocument/2006/relationships/image" Target="../media/image253.png"/><Relationship Id="rId17" Type="http://schemas.openxmlformats.org/officeDocument/2006/relationships/image" Target="../media/image258.png"/><Relationship Id="rId25" Type="http://schemas.openxmlformats.org/officeDocument/2006/relationships/image" Target="../media/image266.png"/><Relationship Id="rId33" Type="http://schemas.openxmlformats.org/officeDocument/2006/relationships/image" Target="../media/image274.png"/><Relationship Id="rId2" Type="http://schemas.openxmlformats.org/officeDocument/2006/relationships/image" Target="../media/image243.png"/><Relationship Id="rId16" Type="http://schemas.openxmlformats.org/officeDocument/2006/relationships/image" Target="../media/image257.png"/><Relationship Id="rId20" Type="http://schemas.openxmlformats.org/officeDocument/2006/relationships/image" Target="../media/image261.png"/><Relationship Id="rId29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7.png"/><Relationship Id="rId11" Type="http://schemas.openxmlformats.org/officeDocument/2006/relationships/image" Target="../media/image252.png"/><Relationship Id="rId24" Type="http://schemas.openxmlformats.org/officeDocument/2006/relationships/image" Target="../media/image265.png"/><Relationship Id="rId32" Type="http://schemas.openxmlformats.org/officeDocument/2006/relationships/image" Target="../media/image273.png"/><Relationship Id="rId37" Type="http://schemas.openxmlformats.org/officeDocument/2006/relationships/image" Target="../media/image278.png"/><Relationship Id="rId5" Type="http://schemas.openxmlformats.org/officeDocument/2006/relationships/image" Target="../media/image246.png"/><Relationship Id="rId15" Type="http://schemas.openxmlformats.org/officeDocument/2006/relationships/image" Target="../media/image256.png"/><Relationship Id="rId23" Type="http://schemas.openxmlformats.org/officeDocument/2006/relationships/image" Target="../media/image264.png"/><Relationship Id="rId28" Type="http://schemas.openxmlformats.org/officeDocument/2006/relationships/image" Target="../media/image269.png"/><Relationship Id="rId36" Type="http://schemas.openxmlformats.org/officeDocument/2006/relationships/image" Target="../media/image277.png"/><Relationship Id="rId10" Type="http://schemas.openxmlformats.org/officeDocument/2006/relationships/image" Target="../media/image251.png"/><Relationship Id="rId19" Type="http://schemas.openxmlformats.org/officeDocument/2006/relationships/image" Target="../media/image260.png"/><Relationship Id="rId31" Type="http://schemas.openxmlformats.org/officeDocument/2006/relationships/image" Target="../media/image272.png"/><Relationship Id="rId4" Type="http://schemas.openxmlformats.org/officeDocument/2006/relationships/image" Target="../media/image245.png"/><Relationship Id="rId9" Type="http://schemas.openxmlformats.org/officeDocument/2006/relationships/image" Target="../media/image250.png"/><Relationship Id="rId14" Type="http://schemas.openxmlformats.org/officeDocument/2006/relationships/image" Target="../media/image255.png"/><Relationship Id="rId22" Type="http://schemas.openxmlformats.org/officeDocument/2006/relationships/image" Target="../media/image263.png"/><Relationship Id="rId27" Type="http://schemas.openxmlformats.org/officeDocument/2006/relationships/image" Target="../media/image268.png"/><Relationship Id="rId30" Type="http://schemas.openxmlformats.org/officeDocument/2006/relationships/image" Target="../media/image271.png"/><Relationship Id="rId35" Type="http://schemas.openxmlformats.org/officeDocument/2006/relationships/image" Target="../media/image27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2001" y="448132"/>
            <a:ext cx="709739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-75" dirty="0">
                <a:latin typeface="Cambria"/>
                <a:cs typeface="Cambria"/>
              </a:rPr>
              <a:t>Naming</a:t>
            </a:r>
            <a:r>
              <a:rPr sz="6600" b="0" spc="-280" dirty="0">
                <a:latin typeface="Cambria"/>
                <a:cs typeface="Cambria"/>
              </a:rPr>
              <a:t> </a:t>
            </a:r>
            <a:r>
              <a:rPr sz="6600" b="0" spc="-85" dirty="0">
                <a:latin typeface="Cambria"/>
                <a:cs typeface="Cambria"/>
              </a:rPr>
              <a:t>Compounds</a:t>
            </a:r>
            <a:endParaRPr sz="6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154" y="5336611"/>
            <a:ext cx="8480425" cy="756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Outcome:</a:t>
            </a:r>
            <a:endParaRPr sz="2000">
              <a:latin typeface="Calibri"/>
              <a:cs typeface="Calibri"/>
            </a:endParaRPr>
          </a:p>
          <a:p>
            <a:pPr marL="6858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Write</a:t>
            </a:r>
            <a:r>
              <a:rPr sz="20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formulas</a:t>
            </a:r>
            <a:r>
              <a:rPr sz="20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0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names</a:t>
            </a:r>
            <a:r>
              <a:rPr sz="20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2000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polyatomic</a:t>
            </a:r>
            <a:r>
              <a:rPr sz="20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compounds</a:t>
            </a:r>
            <a:r>
              <a:rPr sz="2000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using</a:t>
            </a:r>
            <a:r>
              <a:rPr sz="20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IUPAC</a:t>
            </a:r>
            <a:r>
              <a:rPr sz="2000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nomenclature.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36491" y="1536191"/>
            <a:ext cx="3959352" cy="396087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86257" y="3211448"/>
            <a:ext cx="2240280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4"/>
              </a:rPr>
              <a:t>Maple</a:t>
            </a:r>
            <a:r>
              <a:rPr sz="1800" u="sng" spc="-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sng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4"/>
              </a:rPr>
              <a:t>Leaf</a:t>
            </a:r>
            <a:r>
              <a:rPr sz="1800" u="sng" spc="-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sng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4"/>
              </a:rPr>
              <a:t>Spelling </a:t>
            </a:r>
            <a:r>
              <a:rPr sz="1800" u="sng" spc="-2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4"/>
              </a:rPr>
              <a:t>Bee</a:t>
            </a:r>
            <a:r>
              <a:rPr sz="1800" spc="-25" dirty="0">
                <a:solidFill>
                  <a:srgbClr val="D25713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800" u="sng" spc="-10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4"/>
              </a:rPr>
              <a:t>Commercial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Calibri"/>
              <a:cs typeface="Calibri"/>
            </a:endParaRPr>
          </a:p>
          <a:p>
            <a:pPr marL="156210">
              <a:lnSpc>
                <a:spcPct val="100000"/>
              </a:lnSpc>
            </a:pPr>
            <a:r>
              <a:rPr sz="1800" u="sng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5"/>
              </a:rPr>
              <a:t>Vitamin</a:t>
            </a:r>
            <a:r>
              <a:rPr sz="1800" u="sng" spc="-2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1800" u="sng" spc="-10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5"/>
              </a:rPr>
              <a:t>names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019" y="196722"/>
            <a:ext cx="31343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70" dirty="0">
                <a:latin typeface="Cambria"/>
                <a:cs typeface="Cambria"/>
              </a:rPr>
              <a:t>Try</a:t>
            </a:r>
            <a:r>
              <a:rPr i="1" spc="-195" dirty="0">
                <a:latin typeface="Cambria"/>
                <a:cs typeface="Cambria"/>
              </a:rPr>
              <a:t> </a:t>
            </a:r>
            <a:r>
              <a:rPr i="1" spc="-90" dirty="0">
                <a:latin typeface="Cambria"/>
                <a:cs typeface="Cambria"/>
              </a:rPr>
              <a:t>these</a:t>
            </a:r>
            <a:r>
              <a:rPr i="1" spc="-185" dirty="0">
                <a:latin typeface="Cambria"/>
                <a:cs typeface="Cambria"/>
              </a:rPr>
              <a:t> </a:t>
            </a:r>
            <a:r>
              <a:rPr i="1" spc="-70" dirty="0">
                <a:latin typeface="Cambria"/>
                <a:cs typeface="Cambria"/>
              </a:rPr>
              <a:t>ones…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073175"/>
            <a:ext cx="6591300" cy="83121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Write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formulas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b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following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binary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ionic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i="1" dirty="0">
                <a:solidFill>
                  <a:srgbClr val="2E2B1F"/>
                </a:solidFill>
                <a:latin typeface="Calibri"/>
                <a:cs typeface="Calibri"/>
              </a:rPr>
              <a:t>Lithium</a:t>
            </a:r>
            <a:r>
              <a:rPr sz="2200" i="1" spc="-9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2E2B1F"/>
                </a:solidFill>
                <a:latin typeface="Calibri"/>
                <a:cs typeface="Calibri"/>
              </a:rPr>
              <a:t>Phosphide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039" y="3153536"/>
            <a:ext cx="19824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i="1" spc="-10" dirty="0">
                <a:solidFill>
                  <a:srgbClr val="2E2B1F"/>
                </a:solidFill>
                <a:latin typeface="Calibri"/>
                <a:cs typeface="Calibri"/>
              </a:rPr>
              <a:t>Strontium</a:t>
            </a:r>
            <a:r>
              <a:rPr sz="2200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2E2B1F"/>
                </a:solidFill>
                <a:latin typeface="Calibri"/>
                <a:cs typeface="Calibri"/>
              </a:rPr>
              <a:t>Nitride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039" y="4763261"/>
            <a:ext cx="18923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i="1" dirty="0">
                <a:solidFill>
                  <a:srgbClr val="2E2B1F"/>
                </a:solidFill>
                <a:latin typeface="Calibri"/>
                <a:cs typeface="Calibri"/>
              </a:rPr>
              <a:t>Aluminum</a:t>
            </a:r>
            <a:r>
              <a:rPr sz="2200" i="1" spc="-1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2E2B1F"/>
                </a:solidFill>
                <a:latin typeface="Calibri"/>
                <a:cs typeface="Calibri"/>
              </a:rPr>
              <a:t>Oxide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4296" y="2063495"/>
            <a:ext cx="88392" cy="13258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495300" y="2206751"/>
            <a:ext cx="241300" cy="260985"/>
          </a:xfrm>
          <a:custGeom>
            <a:avLst/>
            <a:gdLst/>
            <a:ahLst/>
            <a:cxnLst/>
            <a:rect l="l" t="t" r="r" b="b"/>
            <a:pathLst>
              <a:path w="241300" h="260985">
                <a:moveTo>
                  <a:pt x="216408" y="60960"/>
                </a:moveTo>
                <a:lnTo>
                  <a:pt x="216408" y="54101"/>
                </a:lnTo>
                <a:lnTo>
                  <a:pt x="215633" y="52070"/>
                </a:lnTo>
                <a:lnTo>
                  <a:pt x="214363" y="50673"/>
                </a:lnTo>
                <a:lnTo>
                  <a:pt x="202692" y="41656"/>
                </a:lnTo>
                <a:lnTo>
                  <a:pt x="208546" y="35940"/>
                </a:lnTo>
                <a:lnTo>
                  <a:pt x="216408" y="35051"/>
                </a:lnTo>
              </a:path>
              <a:path w="241300" h="260985">
                <a:moveTo>
                  <a:pt x="228600" y="175260"/>
                </a:moveTo>
                <a:lnTo>
                  <a:pt x="229273" y="185293"/>
                </a:lnTo>
                <a:lnTo>
                  <a:pt x="233845" y="204850"/>
                </a:lnTo>
                <a:lnTo>
                  <a:pt x="234619" y="217677"/>
                </a:lnTo>
                <a:lnTo>
                  <a:pt x="240792" y="225551"/>
                </a:lnTo>
              </a:path>
              <a:path w="241300" h="260985">
                <a:moveTo>
                  <a:pt x="0" y="10033"/>
                </a:moveTo>
                <a:lnTo>
                  <a:pt x="0" y="3683"/>
                </a:lnTo>
                <a:lnTo>
                  <a:pt x="3390" y="253"/>
                </a:lnTo>
                <a:lnTo>
                  <a:pt x="4381" y="0"/>
                </a:lnTo>
                <a:lnTo>
                  <a:pt x="5041" y="508"/>
                </a:lnTo>
                <a:lnTo>
                  <a:pt x="6121" y="3048"/>
                </a:lnTo>
                <a:lnTo>
                  <a:pt x="6299" y="6858"/>
                </a:lnTo>
                <a:lnTo>
                  <a:pt x="8229" y="10413"/>
                </a:lnTo>
                <a:lnTo>
                  <a:pt x="10744" y="14350"/>
                </a:lnTo>
                <a:lnTo>
                  <a:pt x="12166" y="21336"/>
                </a:lnTo>
                <a:lnTo>
                  <a:pt x="15900" y="67563"/>
                </a:lnTo>
                <a:lnTo>
                  <a:pt x="12941" y="111251"/>
                </a:lnTo>
                <a:lnTo>
                  <a:pt x="16154" y="154686"/>
                </a:lnTo>
                <a:lnTo>
                  <a:pt x="18872" y="198882"/>
                </a:lnTo>
                <a:lnTo>
                  <a:pt x="25438" y="245237"/>
                </a:lnTo>
                <a:lnTo>
                  <a:pt x="27368" y="250062"/>
                </a:lnTo>
                <a:lnTo>
                  <a:pt x="31623" y="256412"/>
                </a:lnTo>
                <a:lnTo>
                  <a:pt x="31838" y="260350"/>
                </a:lnTo>
                <a:lnTo>
                  <a:pt x="31889" y="257428"/>
                </a:lnTo>
                <a:lnTo>
                  <a:pt x="31889" y="260603"/>
                </a:lnTo>
                <a:lnTo>
                  <a:pt x="31889" y="258952"/>
                </a:lnTo>
                <a:lnTo>
                  <a:pt x="32600" y="258318"/>
                </a:lnTo>
                <a:lnTo>
                  <a:pt x="35280" y="257428"/>
                </a:lnTo>
                <a:lnTo>
                  <a:pt x="36271" y="256539"/>
                </a:lnTo>
                <a:lnTo>
                  <a:pt x="37376" y="253619"/>
                </a:lnTo>
                <a:lnTo>
                  <a:pt x="41656" y="250062"/>
                </a:lnTo>
                <a:lnTo>
                  <a:pt x="63703" y="233425"/>
                </a:lnTo>
                <a:lnTo>
                  <a:pt x="67995" y="231648"/>
                </a:lnTo>
                <a:lnTo>
                  <a:pt x="75107" y="227457"/>
                </a:lnTo>
                <a:lnTo>
                  <a:pt x="85166" y="225171"/>
                </a:lnTo>
                <a:lnTo>
                  <a:pt x="93662" y="220980"/>
                </a:lnTo>
                <a:lnTo>
                  <a:pt x="129667" y="218821"/>
                </a:lnTo>
                <a:lnTo>
                  <a:pt x="133934" y="220725"/>
                </a:lnTo>
                <a:lnTo>
                  <a:pt x="136055" y="222250"/>
                </a:lnTo>
                <a:lnTo>
                  <a:pt x="138188" y="222503"/>
                </a:lnTo>
                <a:lnTo>
                  <a:pt x="142443" y="220980"/>
                </a:lnTo>
                <a:lnTo>
                  <a:pt x="144576" y="220980"/>
                </a:lnTo>
                <a:lnTo>
                  <a:pt x="155206" y="224536"/>
                </a:lnTo>
                <a:lnTo>
                  <a:pt x="157327" y="224027"/>
                </a:lnTo>
                <a:lnTo>
                  <a:pt x="165696" y="219456"/>
                </a:lnTo>
                <a:lnTo>
                  <a:pt x="172212" y="218821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664207" y="1994916"/>
            <a:ext cx="457200" cy="429895"/>
            <a:chOff x="1664207" y="1994916"/>
            <a:chExt cx="457200" cy="429895"/>
          </a:xfrm>
        </p:grpSpPr>
        <p:sp>
          <p:nvSpPr>
            <p:cNvPr id="9" name="object 9"/>
            <p:cNvSpPr/>
            <p:nvPr/>
          </p:nvSpPr>
          <p:spPr>
            <a:xfrm>
              <a:off x="1714499" y="2153412"/>
              <a:ext cx="26034" cy="265430"/>
            </a:xfrm>
            <a:custGeom>
              <a:avLst/>
              <a:gdLst/>
              <a:ahLst/>
              <a:cxnLst/>
              <a:rect l="l" t="t" r="r" b="b"/>
              <a:pathLst>
                <a:path w="26035" h="265430">
                  <a:moveTo>
                    <a:pt x="0" y="0"/>
                  </a:moveTo>
                  <a:lnTo>
                    <a:pt x="0" y="3301"/>
                  </a:lnTo>
                  <a:lnTo>
                    <a:pt x="762" y="4317"/>
                  </a:lnTo>
                  <a:lnTo>
                    <a:pt x="1905" y="4952"/>
                  </a:lnTo>
                  <a:lnTo>
                    <a:pt x="3429" y="5461"/>
                  </a:lnTo>
                  <a:lnTo>
                    <a:pt x="4444" y="6476"/>
                  </a:lnTo>
                  <a:lnTo>
                    <a:pt x="5587" y="9398"/>
                  </a:lnTo>
                  <a:lnTo>
                    <a:pt x="13081" y="53339"/>
                  </a:lnTo>
                  <a:lnTo>
                    <a:pt x="19050" y="96774"/>
                  </a:lnTo>
                  <a:lnTo>
                    <a:pt x="19431" y="143510"/>
                  </a:lnTo>
                  <a:lnTo>
                    <a:pt x="19431" y="190626"/>
                  </a:lnTo>
                  <a:lnTo>
                    <a:pt x="19431" y="235585"/>
                  </a:lnTo>
                  <a:lnTo>
                    <a:pt x="19431" y="248030"/>
                  </a:lnTo>
                  <a:lnTo>
                    <a:pt x="21336" y="252475"/>
                  </a:lnTo>
                  <a:lnTo>
                    <a:pt x="23875" y="256666"/>
                  </a:lnTo>
                  <a:lnTo>
                    <a:pt x="25907" y="265049"/>
                  </a:lnTo>
                  <a:lnTo>
                    <a:pt x="22479" y="265175"/>
                  </a:lnTo>
                  <a:lnTo>
                    <a:pt x="21462" y="263778"/>
                  </a:lnTo>
                  <a:lnTo>
                    <a:pt x="19431" y="25260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64207" y="2109216"/>
              <a:ext cx="179831" cy="20116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86711" y="1994916"/>
              <a:ext cx="118871" cy="14478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045207" y="2045208"/>
              <a:ext cx="70485" cy="18415"/>
            </a:xfrm>
            <a:custGeom>
              <a:avLst/>
              <a:gdLst/>
              <a:ahLst/>
              <a:cxnLst/>
              <a:rect l="l" t="t" r="r" b="b"/>
              <a:pathLst>
                <a:path w="70485" h="18414">
                  <a:moveTo>
                    <a:pt x="0" y="18287"/>
                  </a:moveTo>
                  <a:lnTo>
                    <a:pt x="12827" y="18287"/>
                  </a:lnTo>
                  <a:lnTo>
                    <a:pt x="18287" y="16509"/>
                  </a:lnTo>
                  <a:lnTo>
                    <a:pt x="20700" y="15112"/>
                  </a:lnTo>
                  <a:lnTo>
                    <a:pt x="70104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5003291" y="2356104"/>
            <a:ext cx="7620" cy="12700"/>
          </a:xfrm>
          <a:custGeom>
            <a:avLst/>
            <a:gdLst/>
            <a:ahLst/>
            <a:cxnLst/>
            <a:rect l="l" t="t" r="r" b="b"/>
            <a:pathLst>
              <a:path w="7620" h="12700">
                <a:moveTo>
                  <a:pt x="7620" y="0"/>
                </a:moveTo>
                <a:lnTo>
                  <a:pt x="1016" y="5334"/>
                </a:lnTo>
                <a:lnTo>
                  <a:pt x="0" y="12192"/>
                </a:lnTo>
                <a:lnTo>
                  <a:pt x="0" y="622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88408" y="2101595"/>
            <a:ext cx="208915" cy="285115"/>
          </a:xfrm>
          <a:custGeom>
            <a:avLst/>
            <a:gdLst/>
            <a:ahLst/>
            <a:cxnLst/>
            <a:rect l="l" t="t" r="r" b="b"/>
            <a:pathLst>
              <a:path w="208914" h="285114">
                <a:moveTo>
                  <a:pt x="6222" y="0"/>
                </a:moveTo>
                <a:lnTo>
                  <a:pt x="12318" y="0"/>
                </a:lnTo>
                <a:lnTo>
                  <a:pt x="15875" y="3428"/>
                </a:lnTo>
                <a:lnTo>
                  <a:pt x="17525" y="6857"/>
                </a:lnTo>
                <a:lnTo>
                  <a:pt x="18795" y="24637"/>
                </a:lnTo>
                <a:lnTo>
                  <a:pt x="18922" y="70992"/>
                </a:lnTo>
                <a:lnTo>
                  <a:pt x="13462" y="113537"/>
                </a:lnTo>
                <a:lnTo>
                  <a:pt x="7746" y="153034"/>
                </a:lnTo>
                <a:lnTo>
                  <a:pt x="1396" y="196468"/>
                </a:lnTo>
                <a:lnTo>
                  <a:pt x="0" y="242696"/>
                </a:lnTo>
                <a:lnTo>
                  <a:pt x="634" y="255396"/>
                </a:lnTo>
                <a:lnTo>
                  <a:pt x="5333" y="268604"/>
                </a:lnTo>
                <a:lnTo>
                  <a:pt x="5968" y="275208"/>
                </a:lnTo>
                <a:lnTo>
                  <a:pt x="6730" y="276732"/>
                </a:lnTo>
                <a:lnTo>
                  <a:pt x="8000" y="277749"/>
                </a:lnTo>
                <a:lnTo>
                  <a:pt x="11302" y="279526"/>
                </a:lnTo>
                <a:lnTo>
                  <a:pt x="17779" y="284988"/>
                </a:lnTo>
                <a:lnTo>
                  <a:pt x="18795" y="284606"/>
                </a:lnTo>
                <a:lnTo>
                  <a:pt x="23749" y="281431"/>
                </a:lnTo>
                <a:lnTo>
                  <a:pt x="31622" y="280034"/>
                </a:lnTo>
                <a:lnTo>
                  <a:pt x="36449" y="279018"/>
                </a:lnTo>
                <a:lnTo>
                  <a:pt x="46354" y="274574"/>
                </a:lnTo>
                <a:lnTo>
                  <a:pt x="54863" y="269493"/>
                </a:lnTo>
                <a:lnTo>
                  <a:pt x="65150" y="266953"/>
                </a:lnTo>
                <a:lnTo>
                  <a:pt x="73659" y="262763"/>
                </a:lnTo>
                <a:lnTo>
                  <a:pt x="102996" y="256920"/>
                </a:lnTo>
                <a:lnTo>
                  <a:pt x="121919" y="260350"/>
                </a:lnTo>
                <a:lnTo>
                  <a:pt x="123443" y="261112"/>
                </a:lnTo>
                <a:lnTo>
                  <a:pt x="124332" y="262381"/>
                </a:lnTo>
                <a:lnTo>
                  <a:pt x="124967" y="263905"/>
                </a:lnTo>
                <a:lnTo>
                  <a:pt x="126111" y="264921"/>
                </a:lnTo>
                <a:lnTo>
                  <a:pt x="132587" y="266953"/>
                </a:lnTo>
              </a:path>
              <a:path w="208914" h="285114">
                <a:moveTo>
                  <a:pt x="208787" y="82295"/>
                </a:moveTo>
                <a:lnTo>
                  <a:pt x="193675" y="82295"/>
                </a:lnTo>
                <a:lnTo>
                  <a:pt x="189483" y="80517"/>
                </a:lnTo>
                <a:lnTo>
                  <a:pt x="185165" y="78104"/>
                </a:lnTo>
                <a:lnTo>
                  <a:pt x="176783" y="76200"/>
                </a:lnTo>
                <a:lnTo>
                  <a:pt x="180086" y="76200"/>
                </a:lnTo>
                <a:lnTo>
                  <a:pt x="181101" y="75564"/>
                </a:lnTo>
                <a:lnTo>
                  <a:pt x="182244" y="73025"/>
                </a:lnTo>
                <a:lnTo>
                  <a:pt x="183261" y="72008"/>
                </a:lnTo>
                <a:lnTo>
                  <a:pt x="189483" y="7010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25211" y="2279904"/>
            <a:ext cx="144780" cy="170688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315711" y="2051304"/>
            <a:ext cx="245745" cy="291465"/>
          </a:xfrm>
          <a:custGeom>
            <a:avLst/>
            <a:gdLst/>
            <a:ahLst/>
            <a:cxnLst/>
            <a:rect l="l" t="t" r="r" b="b"/>
            <a:pathLst>
              <a:path w="245745" h="291464">
                <a:moveTo>
                  <a:pt x="88391" y="50292"/>
                </a:moveTo>
                <a:lnTo>
                  <a:pt x="88391" y="64643"/>
                </a:lnTo>
                <a:lnTo>
                  <a:pt x="98933" y="108966"/>
                </a:lnTo>
                <a:lnTo>
                  <a:pt x="101600" y="156463"/>
                </a:lnTo>
                <a:lnTo>
                  <a:pt x="109982" y="201803"/>
                </a:lnTo>
                <a:lnTo>
                  <a:pt x="116839" y="246380"/>
                </a:lnTo>
                <a:lnTo>
                  <a:pt x="126491" y="291084"/>
                </a:lnTo>
                <a:lnTo>
                  <a:pt x="120141" y="285115"/>
                </a:lnTo>
              </a:path>
              <a:path w="245745" h="291464">
                <a:moveTo>
                  <a:pt x="0" y="43815"/>
                </a:moveTo>
                <a:lnTo>
                  <a:pt x="3301" y="43815"/>
                </a:lnTo>
                <a:lnTo>
                  <a:pt x="44830" y="28956"/>
                </a:lnTo>
                <a:lnTo>
                  <a:pt x="85851" y="10795"/>
                </a:lnTo>
                <a:lnTo>
                  <a:pt x="131952" y="4445"/>
                </a:lnTo>
                <a:lnTo>
                  <a:pt x="175260" y="0"/>
                </a:lnTo>
                <a:lnTo>
                  <a:pt x="207263" y="1397"/>
                </a:lnTo>
                <a:lnTo>
                  <a:pt x="241300" y="23113"/>
                </a:lnTo>
                <a:lnTo>
                  <a:pt x="245363" y="44831"/>
                </a:lnTo>
                <a:lnTo>
                  <a:pt x="238251" y="75819"/>
                </a:lnTo>
                <a:lnTo>
                  <a:pt x="196087" y="129540"/>
                </a:lnTo>
                <a:lnTo>
                  <a:pt x="153035" y="158242"/>
                </a:lnTo>
                <a:lnTo>
                  <a:pt x="94487" y="170687"/>
                </a:lnTo>
                <a:lnTo>
                  <a:pt x="85851" y="169037"/>
                </a:lnTo>
                <a:lnTo>
                  <a:pt x="82676" y="167640"/>
                </a:lnTo>
                <a:lnTo>
                  <a:pt x="77088" y="162306"/>
                </a:lnTo>
                <a:lnTo>
                  <a:pt x="69723" y="152019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73608" y="3659123"/>
            <a:ext cx="647700" cy="500380"/>
            <a:chOff x="673608" y="3659123"/>
            <a:chExt cx="647700" cy="500380"/>
          </a:xfrm>
        </p:grpSpPr>
        <p:sp>
          <p:nvSpPr>
            <p:cNvPr id="18" name="object 18"/>
            <p:cNvSpPr/>
            <p:nvPr/>
          </p:nvSpPr>
          <p:spPr>
            <a:xfrm>
              <a:off x="679704" y="3831335"/>
              <a:ext cx="215265" cy="321945"/>
            </a:xfrm>
            <a:custGeom>
              <a:avLst/>
              <a:gdLst/>
              <a:ahLst/>
              <a:cxnLst/>
              <a:rect l="l" t="t" r="r" b="b"/>
              <a:pathLst>
                <a:path w="215265" h="321945">
                  <a:moveTo>
                    <a:pt x="151879" y="10032"/>
                  </a:moveTo>
                  <a:lnTo>
                    <a:pt x="158127" y="10032"/>
                  </a:lnTo>
                  <a:lnTo>
                    <a:pt x="158203" y="3682"/>
                  </a:lnTo>
                  <a:lnTo>
                    <a:pt x="151955" y="3682"/>
                  </a:lnTo>
                  <a:lnTo>
                    <a:pt x="148539" y="253"/>
                  </a:lnTo>
                  <a:lnTo>
                    <a:pt x="147535" y="0"/>
                  </a:lnTo>
                  <a:lnTo>
                    <a:pt x="146875" y="507"/>
                  </a:lnTo>
                  <a:lnTo>
                    <a:pt x="146430" y="1524"/>
                  </a:lnTo>
                  <a:lnTo>
                    <a:pt x="145427" y="2286"/>
                  </a:lnTo>
                  <a:lnTo>
                    <a:pt x="140665" y="3937"/>
                  </a:lnTo>
                  <a:lnTo>
                    <a:pt x="101066" y="32893"/>
                  </a:lnTo>
                  <a:lnTo>
                    <a:pt x="80124" y="55625"/>
                  </a:lnTo>
                  <a:lnTo>
                    <a:pt x="39179" y="85470"/>
                  </a:lnTo>
                  <a:lnTo>
                    <a:pt x="34975" y="91312"/>
                  </a:lnTo>
                  <a:lnTo>
                    <a:pt x="30733" y="98678"/>
                  </a:lnTo>
                  <a:lnTo>
                    <a:pt x="19926" y="110743"/>
                  </a:lnTo>
                  <a:lnTo>
                    <a:pt x="19240" y="114807"/>
                  </a:lnTo>
                  <a:lnTo>
                    <a:pt x="19850" y="115950"/>
                  </a:lnTo>
                  <a:lnTo>
                    <a:pt x="20954" y="116712"/>
                  </a:lnTo>
                  <a:lnTo>
                    <a:pt x="22402" y="117220"/>
                  </a:lnTo>
                  <a:lnTo>
                    <a:pt x="23367" y="118237"/>
                  </a:lnTo>
                  <a:lnTo>
                    <a:pt x="25209" y="124206"/>
                  </a:lnTo>
                  <a:lnTo>
                    <a:pt x="29616" y="129539"/>
                  </a:lnTo>
                  <a:lnTo>
                    <a:pt x="30733" y="133350"/>
                  </a:lnTo>
                  <a:lnTo>
                    <a:pt x="31724" y="134619"/>
                  </a:lnTo>
                  <a:lnTo>
                    <a:pt x="50647" y="148208"/>
                  </a:lnTo>
                  <a:lnTo>
                    <a:pt x="54838" y="149859"/>
                  </a:lnTo>
                  <a:lnTo>
                    <a:pt x="59054" y="152907"/>
                  </a:lnTo>
                  <a:lnTo>
                    <a:pt x="61861" y="153415"/>
                  </a:lnTo>
                  <a:lnTo>
                    <a:pt x="77152" y="150494"/>
                  </a:lnTo>
                  <a:lnTo>
                    <a:pt x="118389" y="158114"/>
                  </a:lnTo>
                  <a:lnTo>
                    <a:pt x="124332" y="160655"/>
                  </a:lnTo>
                  <a:lnTo>
                    <a:pt x="156171" y="168020"/>
                  </a:lnTo>
                  <a:lnTo>
                    <a:pt x="159664" y="169799"/>
                  </a:lnTo>
                  <a:lnTo>
                    <a:pt x="170319" y="178943"/>
                  </a:lnTo>
                  <a:lnTo>
                    <a:pt x="172605" y="179831"/>
                  </a:lnTo>
                  <a:lnTo>
                    <a:pt x="177025" y="184657"/>
                  </a:lnTo>
                  <a:lnTo>
                    <a:pt x="179196" y="187959"/>
                  </a:lnTo>
                  <a:lnTo>
                    <a:pt x="182041" y="190119"/>
                  </a:lnTo>
                  <a:lnTo>
                    <a:pt x="197408" y="197231"/>
                  </a:lnTo>
                  <a:lnTo>
                    <a:pt x="199110" y="199897"/>
                  </a:lnTo>
                  <a:lnTo>
                    <a:pt x="203708" y="212344"/>
                  </a:lnTo>
                  <a:lnTo>
                    <a:pt x="206565" y="217169"/>
                  </a:lnTo>
                  <a:lnTo>
                    <a:pt x="208864" y="224027"/>
                  </a:lnTo>
                  <a:lnTo>
                    <a:pt x="212991" y="230377"/>
                  </a:lnTo>
                  <a:lnTo>
                    <a:pt x="214528" y="237489"/>
                  </a:lnTo>
                  <a:lnTo>
                    <a:pt x="214883" y="244475"/>
                  </a:lnTo>
                  <a:lnTo>
                    <a:pt x="214274" y="246887"/>
                  </a:lnTo>
                  <a:lnTo>
                    <a:pt x="213169" y="248412"/>
                  </a:lnTo>
                  <a:lnTo>
                    <a:pt x="211721" y="249555"/>
                  </a:lnTo>
                  <a:lnTo>
                    <a:pt x="210121" y="254507"/>
                  </a:lnTo>
                  <a:lnTo>
                    <a:pt x="181406" y="298322"/>
                  </a:lnTo>
                  <a:lnTo>
                    <a:pt x="159943" y="305562"/>
                  </a:lnTo>
                  <a:lnTo>
                    <a:pt x="139166" y="313563"/>
                  </a:lnTo>
                  <a:lnTo>
                    <a:pt x="95300" y="320294"/>
                  </a:lnTo>
                  <a:lnTo>
                    <a:pt x="59943" y="321563"/>
                  </a:lnTo>
                  <a:lnTo>
                    <a:pt x="30327" y="313816"/>
                  </a:lnTo>
                  <a:lnTo>
                    <a:pt x="342" y="302640"/>
                  </a:lnTo>
                  <a:lnTo>
                    <a:pt x="0" y="293750"/>
                  </a:lnTo>
                  <a:lnTo>
                    <a:pt x="1854" y="289687"/>
                  </a:lnTo>
                  <a:lnTo>
                    <a:pt x="3340" y="287655"/>
                  </a:lnTo>
                  <a:lnTo>
                    <a:pt x="6857" y="285369"/>
                  </a:lnTo>
                  <a:lnTo>
                    <a:pt x="8775" y="284733"/>
                  </a:lnTo>
                  <a:lnTo>
                    <a:pt x="10058" y="283590"/>
                  </a:lnTo>
                  <a:lnTo>
                    <a:pt x="12623" y="277113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4212" y="3962399"/>
              <a:ext cx="144780" cy="17068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4900" y="3659123"/>
              <a:ext cx="94487" cy="15392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39012" y="3671315"/>
              <a:ext cx="82296" cy="118871"/>
            </a:xfrm>
            <a:prstGeom prst="rect">
              <a:avLst/>
            </a:prstGeom>
          </p:spPr>
        </p:pic>
      </p:grpSp>
      <p:sp>
        <p:nvSpPr>
          <p:cNvPr id="22" name="object 22"/>
          <p:cNvSpPr/>
          <p:nvPr/>
        </p:nvSpPr>
        <p:spPr>
          <a:xfrm>
            <a:off x="1772411" y="3753611"/>
            <a:ext cx="182880" cy="405765"/>
          </a:xfrm>
          <a:custGeom>
            <a:avLst/>
            <a:gdLst/>
            <a:ahLst/>
            <a:cxnLst/>
            <a:rect l="l" t="t" r="r" b="b"/>
            <a:pathLst>
              <a:path w="182880" h="405764">
                <a:moveTo>
                  <a:pt x="25273" y="139319"/>
                </a:moveTo>
                <a:lnTo>
                  <a:pt x="25273" y="126745"/>
                </a:lnTo>
                <a:lnTo>
                  <a:pt x="28575" y="126745"/>
                </a:lnTo>
                <a:lnTo>
                  <a:pt x="29590" y="127381"/>
                </a:lnTo>
                <a:lnTo>
                  <a:pt x="30225" y="128524"/>
                </a:lnTo>
                <a:lnTo>
                  <a:pt x="31242" y="135508"/>
                </a:lnTo>
                <a:lnTo>
                  <a:pt x="32131" y="144399"/>
                </a:lnTo>
                <a:lnTo>
                  <a:pt x="36449" y="158876"/>
                </a:lnTo>
                <a:lnTo>
                  <a:pt x="37845" y="203326"/>
                </a:lnTo>
                <a:lnTo>
                  <a:pt x="37845" y="247014"/>
                </a:lnTo>
                <a:lnTo>
                  <a:pt x="43561" y="290702"/>
                </a:lnTo>
                <a:lnTo>
                  <a:pt x="44831" y="330707"/>
                </a:lnTo>
                <a:lnTo>
                  <a:pt x="49149" y="343407"/>
                </a:lnTo>
                <a:lnTo>
                  <a:pt x="50418" y="367030"/>
                </a:lnTo>
                <a:lnTo>
                  <a:pt x="43561" y="351536"/>
                </a:lnTo>
                <a:lnTo>
                  <a:pt x="39243" y="333629"/>
                </a:lnTo>
                <a:lnTo>
                  <a:pt x="33019" y="290575"/>
                </a:lnTo>
                <a:lnTo>
                  <a:pt x="26669" y="244729"/>
                </a:lnTo>
                <a:lnTo>
                  <a:pt x="20065" y="200787"/>
                </a:lnTo>
                <a:lnTo>
                  <a:pt x="15620" y="158750"/>
                </a:lnTo>
                <a:lnTo>
                  <a:pt x="6350" y="129920"/>
                </a:lnTo>
                <a:lnTo>
                  <a:pt x="1524" y="120523"/>
                </a:lnTo>
                <a:lnTo>
                  <a:pt x="0" y="107823"/>
                </a:lnTo>
                <a:lnTo>
                  <a:pt x="40258" y="122808"/>
                </a:lnTo>
                <a:lnTo>
                  <a:pt x="68071" y="166624"/>
                </a:lnTo>
                <a:lnTo>
                  <a:pt x="87375" y="212470"/>
                </a:lnTo>
                <a:lnTo>
                  <a:pt x="106044" y="256539"/>
                </a:lnTo>
                <a:lnTo>
                  <a:pt x="127507" y="303911"/>
                </a:lnTo>
                <a:lnTo>
                  <a:pt x="132333" y="322325"/>
                </a:lnTo>
                <a:lnTo>
                  <a:pt x="154686" y="363093"/>
                </a:lnTo>
                <a:lnTo>
                  <a:pt x="159004" y="378206"/>
                </a:lnTo>
                <a:lnTo>
                  <a:pt x="175768" y="398906"/>
                </a:lnTo>
                <a:lnTo>
                  <a:pt x="176530" y="405130"/>
                </a:lnTo>
                <a:lnTo>
                  <a:pt x="182625" y="405383"/>
                </a:lnTo>
                <a:lnTo>
                  <a:pt x="182880" y="358139"/>
                </a:lnTo>
                <a:lnTo>
                  <a:pt x="182880" y="316483"/>
                </a:lnTo>
                <a:lnTo>
                  <a:pt x="182880" y="272414"/>
                </a:lnTo>
                <a:lnTo>
                  <a:pt x="182880" y="225551"/>
                </a:lnTo>
                <a:lnTo>
                  <a:pt x="177419" y="184023"/>
                </a:lnTo>
                <a:lnTo>
                  <a:pt x="175894" y="139319"/>
                </a:lnTo>
                <a:lnTo>
                  <a:pt x="170180" y="97027"/>
                </a:lnTo>
                <a:lnTo>
                  <a:pt x="164337" y="52705"/>
                </a:lnTo>
                <a:lnTo>
                  <a:pt x="163321" y="29844"/>
                </a:lnTo>
                <a:lnTo>
                  <a:pt x="157606" y="0"/>
                </a:lnTo>
                <a:lnTo>
                  <a:pt x="161036" y="0"/>
                </a:lnTo>
                <a:lnTo>
                  <a:pt x="161925" y="762"/>
                </a:lnTo>
                <a:lnTo>
                  <a:pt x="162687" y="1905"/>
                </a:lnTo>
                <a:lnTo>
                  <a:pt x="163068" y="3301"/>
                </a:lnTo>
                <a:lnTo>
                  <a:pt x="163956" y="4432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2057400" y="3633215"/>
            <a:ext cx="311150" cy="170815"/>
            <a:chOff x="2057400" y="3633215"/>
            <a:chExt cx="311150" cy="170815"/>
          </a:xfrm>
        </p:grpSpPr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57400" y="3633215"/>
              <a:ext cx="176783" cy="17068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273808" y="3701795"/>
              <a:ext cx="88900" cy="10795"/>
            </a:xfrm>
            <a:custGeom>
              <a:avLst/>
              <a:gdLst/>
              <a:ahLst/>
              <a:cxnLst/>
              <a:rect l="l" t="t" r="r" b="b"/>
              <a:pathLst>
                <a:path w="88900" h="10795">
                  <a:moveTo>
                    <a:pt x="0" y="6730"/>
                  </a:moveTo>
                  <a:lnTo>
                    <a:pt x="3302" y="10413"/>
                  </a:lnTo>
                  <a:lnTo>
                    <a:pt x="5080" y="10667"/>
                  </a:lnTo>
                  <a:lnTo>
                    <a:pt x="6858" y="10159"/>
                  </a:lnTo>
                  <a:lnTo>
                    <a:pt x="8762" y="9016"/>
                  </a:lnTo>
                  <a:lnTo>
                    <a:pt x="25908" y="7111"/>
                  </a:lnTo>
                  <a:lnTo>
                    <a:pt x="33909" y="6095"/>
                  </a:lnTo>
                  <a:lnTo>
                    <a:pt x="55372" y="634"/>
                  </a:lnTo>
                  <a:lnTo>
                    <a:pt x="88392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4741164" y="3589020"/>
            <a:ext cx="256540" cy="277495"/>
          </a:xfrm>
          <a:custGeom>
            <a:avLst/>
            <a:gdLst/>
            <a:ahLst/>
            <a:cxnLst/>
            <a:rect l="l" t="t" r="r" b="b"/>
            <a:pathLst>
              <a:path w="256539" h="277495">
                <a:moveTo>
                  <a:pt x="173736" y="49783"/>
                </a:moveTo>
                <a:lnTo>
                  <a:pt x="177037" y="43052"/>
                </a:lnTo>
                <a:lnTo>
                  <a:pt x="182499" y="37845"/>
                </a:lnTo>
                <a:lnTo>
                  <a:pt x="198755" y="26415"/>
                </a:lnTo>
                <a:lnTo>
                  <a:pt x="203073" y="24637"/>
                </a:lnTo>
                <a:lnTo>
                  <a:pt x="207390" y="21462"/>
                </a:lnTo>
                <a:lnTo>
                  <a:pt x="209803" y="17779"/>
                </a:lnTo>
                <a:lnTo>
                  <a:pt x="211582" y="12064"/>
                </a:lnTo>
                <a:lnTo>
                  <a:pt x="211709" y="5460"/>
                </a:lnTo>
                <a:lnTo>
                  <a:pt x="208407" y="2158"/>
                </a:lnTo>
                <a:lnTo>
                  <a:pt x="204850" y="380"/>
                </a:lnTo>
                <a:lnTo>
                  <a:pt x="202946" y="0"/>
                </a:lnTo>
                <a:lnTo>
                  <a:pt x="200913" y="380"/>
                </a:lnTo>
                <a:lnTo>
                  <a:pt x="194056" y="3682"/>
                </a:lnTo>
                <a:lnTo>
                  <a:pt x="166243" y="11049"/>
                </a:lnTo>
                <a:lnTo>
                  <a:pt x="124206" y="32511"/>
                </a:lnTo>
                <a:lnTo>
                  <a:pt x="82803" y="48513"/>
                </a:lnTo>
                <a:lnTo>
                  <a:pt x="35306" y="76580"/>
                </a:lnTo>
                <a:lnTo>
                  <a:pt x="2921" y="98424"/>
                </a:lnTo>
                <a:lnTo>
                  <a:pt x="762" y="99059"/>
                </a:lnTo>
                <a:lnTo>
                  <a:pt x="0" y="99567"/>
                </a:lnTo>
                <a:lnTo>
                  <a:pt x="253" y="99821"/>
                </a:lnTo>
                <a:lnTo>
                  <a:pt x="1015" y="99948"/>
                </a:lnTo>
                <a:lnTo>
                  <a:pt x="7493" y="104647"/>
                </a:lnTo>
                <a:lnTo>
                  <a:pt x="11430" y="105790"/>
                </a:lnTo>
                <a:lnTo>
                  <a:pt x="53848" y="106679"/>
                </a:lnTo>
                <a:lnTo>
                  <a:pt x="96393" y="100964"/>
                </a:lnTo>
                <a:lnTo>
                  <a:pt x="139191" y="101091"/>
                </a:lnTo>
                <a:lnTo>
                  <a:pt x="186562" y="109854"/>
                </a:lnTo>
                <a:lnTo>
                  <a:pt x="232028" y="136397"/>
                </a:lnTo>
                <a:lnTo>
                  <a:pt x="253111" y="172211"/>
                </a:lnTo>
                <a:lnTo>
                  <a:pt x="256032" y="218439"/>
                </a:lnTo>
                <a:lnTo>
                  <a:pt x="255397" y="229615"/>
                </a:lnTo>
                <a:lnTo>
                  <a:pt x="192277" y="273430"/>
                </a:lnTo>
                <a:lnTo>
                  <a:pt x="148336" y="277367"/>
                </a:lnTo>
                <a:lnTo>
                  <a:pt x="123062" y="275716"/>
                </a:lnTo>
                <a:lnTo>
                  <a:pt x="77977" y="265937"/>
                </a:lnTo>
                <a:lnTo>
                  <a:pt x="73025" y="263524"/>
                </a:lnTo>
                <a:lnTo>
                  <a:pt x="70738" y="261873"/>
                </a:lnTo>
                <a:lnTo>
                  <a:pt x="69850" y="260730"/>
                </a:lnTo>
                <a:lnTo>
                  <a:pt x="69976" y="260095"/>
                </a:lnTo>
                <a:lnTo>
                  <a:pt x="70738" y="259587"/>
                </a:lnTo>
                <a:lnTo>
                  <a:pt x="71374" y="258571"/>
                </a:lnTo>
                <a:lnTo>
                  <a:pt x="72389" y="245998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object 2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55108" y="3701796"/>
            <a:ext cx="132588" cy="158495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257800" y="3791711"/>
            <a:ext cx="146304" cy="17068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5600700" y="3531108"/>
            <a:ext cx="187960" cy="317500"/>
          </a:xfrm>
          <a:custGeom>
            <a:avLst/>
            <a:gdLst/>
            <a:ahLst/>
            <a:cxnLst/>
            <a:rect l="l" t="t" r="r" b="b"/>
            <a:pathLst>
              <a:path w="187960" h="317500">
                <a:moveTo>
                  <a:pt x="31496" y="126745"/>
                </a:moveTo>
                <a:lnTo>
                  <a:pt x="31496" y="123443"/>
                </a:lnTo>
                <a:lnTo>
                  <a:pt x="30861" y="122427"/>
                </a:lnTo>
                <a:lnTo>
                  <a:pt x="29590" y="121792"/>
                </a:lnTo>
                <a:lnTo>
                  <a:pt x="28194" y="121284"/>
                </a:lnTo>
                <a:lnTo>
                  <a:pt x="27177" y="120268"/>
                </a:lnTo>
                <a:lnTo>
                  <a:pt x="25400" y="115061"/>
                </a:lnTo>
                <a:lnTo>
                  <a:pt x="25146" y="107822"/>
                </a:lnTo>
                <a:lnTo>
                  <a:pt x="28575" y="111124"/>
                </a:lnTo>
                <a:lnTo>
                  <a:pt x="30225" y="114680"/>
                </a:lnTo>
                <a:lnTo>
                  <a:pt x="35178" y="149605"/>
                </a:lnTo>
                <a:lnTo>
                  <a:pt x="26797" y="196341"/>
                </a:lnTo>
                <a:lnTo>
                  <a:pt x="25273" y="240918"/>
                </a:lnTo>
                <a:lnTo>
                  <a:pt x="19176" y="286638"/>
                </a:lnTo>
                <a:lnTo>
                  <a:pt x="18796" y="316991"/>
                </a:lnTo>
                <a:lnTo>
                  <a:pt x="18796" y="276351"/>
                </a:lnTo>
                <a:lnTo>
                  <a:pt x="18796" y="233044"/>
                </a:lnTo>
                <a:lnTo>
                  <a:pt x="14477" y="192150"/>
                </a:lnTo>
                <a:lnTo>
                  <a:pt x="11937" y="146557"/>
                </a:lnTo>
                <a:lnTo>
                  <a:pt x="6223" y="99567"/>
                </a:lnTo>
                <a:lnTo>
                  <a:pt x="6096" y="74294"/>
                </a:lnTo>
                <a:lnTo>
                  <a:pt x="5334" y="72770"/>
                </a:lnTo>
                <a:lnTo>
                  <a:pt x="4190" y="71754"/>
                </a:lnTo>
                <a:lnTo>
                  <a:pt x="2666" y="70992"/>
                </a:lnTo>
                <a:lnTo>
                  <a:pt x="1777" y="69850"/>
                </a:lnTo>
                <a:lnTo>
                  <a:pt x="0" y="64388"/>
                </a:lnTo>
                <a:lnTo>
                  <a:pt x="635" y="64007"/>
                </a:lnTo>
                <a:lnTo>
                  <a:pt x="5841" y="63372"/>
                </a:lnTo>
                <a:lnTo>
                  <a:pt x="9398" y="66675"/>
                </a:lnTo>
                <a:lnTo>
                  <a:pt x="16255" y="78485"/>
                </a:lnTo>
                <a:lnTo>
                  <a:pt x="19430" y="86740"/>
                </a:lnTo>
                <a:lnTo>
                  <a:pt x="27304" y="97789"/>
                </a:lnTo>
                <a:lnTo>
                  <a:pt x="58038" y="152526"/>
                </a:lnTo>
                <a:lnTo>
                  <a:pt x="93090" y="199770"/>
                </a:lnTo>
                <a:lnTo>
                  <a:pt x="126873" y="232663"/>
                </a:lnTo>
                <a:lnTo>
                  <a:pt x="164591" y="258063"/>
                </a:lnTo>
                <a:lnTo>
                  <a:pt x="180721" y="259968"/>
                </a:lnTo>
                <a:lnTo>
                  <a:pt x="181863" y="259206"/>
                </a:lnTo>
                <a:lnTo>
                  <a:pt x="182625" y="258063"/>
                </a:lnTo>
                <a:lnTo>
                  <a:pt x="183641" y="252983"/>
                </a:lnTo>
                <a:lnTo>
                  <a:pt x="184785" y="242315"/>
                </a:lnTo>
                <a:lnTo>
                  <a:pt x="187451" y="235457"/>
                </a:lnTo>
                <a:lnTo>
                  <a:pt x="187198" y="227710"/>
                </a:lnTo>
                <a:lnTo>
                  <a:pt x="184530" y="206374"/>
                </a:lnTo>
                <a:lnTo>
                  <a:pt x="182245" y="162813"/>
                </a:lnTo>
                <a:lnTo>
                  <a:pt x="173100" y="120776"/>
                </a:lnTo>
                <a:lnTo>
                  <a:pt x="162687" y="76072"/>
                </a:lnTo>
                <a:lnTo>
                  <a:pt x="152273" y="34670"/>
                </a:lnTo>
                <a:lnTo>
                  <a:pt x="147447" y="25526"/>
                </a:lnTo>
                <a:lnTo>
                  <a:pt x="146938" y="23240"/>
                </a:lnTo>
                <a:lnTo>
                  <a:pt x="139826" y="7492"/>
                </a:lnTo>
                <a:lnTo>
                  <a:pt x="140462" y="7112"/>
                </a:lnTo>
                <a:lnTo>
                  <a:pt x="143001" y="6603"/>
                </a:lnTo>
                <a:lnTo>
                  <a:pt x="144017" y="5841"/>
                </a:lnTo>
                <a:lnTo>
                  <a:pt x="145669" y="888"/>
                </a:lnTo>
                <a:lnTo>
                  <a:pt x="147700" y="380"/>
                </a:lnTo>
                <a:lnTo>
                  <a:pt x="151384" y="0"/>
                </a:lnTo>
                <a:lnTo>
                  <a:pt x="157734" y="5333"/>
                </a:lnTo>
                <a:lnTo>
                  <a:pt x="158623" y="18922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object 3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849111" y="3749040"/>
            <a:ext cx="170687" cy="181355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691895" y="5163311"/>
            <a:ext cx="584200" cy="570230"/>
            <a:chOff x="691895" y="5163311"/>
            <a:chExt cx="584200" cy="570230"/>
          </a:xfrm>
        </p:grpSpPr>
        <p:sp>
          <p:nvSpPr>
            <p:cNvPr id="32" name="object 32"/>
            <p:cNvSpPr/>
            <p:nvPr/>
          </p:nvSpPr>
          <p:spPr>
            <a:xfrm>
              <a:off x="697991" y="5343143"/>
              <a:ext cx="266700" cy="384175"/>
            </a:xfrm>
            <a:custGeom>
              <a:avLst/>
              <a:gdLst/>
              <a:ahLst/>
              <a:cxnLst/>
              <a:rect l="l" t="t" r="r" b="b"/>
              <a:pathLst>
                <a:path w="266700" h="384175">
                  <a:moveTo>
                    <a:pt x="0" y="60705"/>
                  </a:moveTo>
                  <a:lnTo>
                    <a:pt x="0" y="64134"/>
                  </a:lnTo>
                  <a:lnTo>
                    <a:pt x="698" y="65150"/>
                  </a:lnTo>
                  <a:lnTo>
                    <a:pt x="1879" y="65785"/>
                  </a:lnTo>
                  <a:lnTo>
                    <a:pt x="3365" y="66166"/>
                  </a:lnTo>
                  <a:lnTo>
                    <a:pt x="4356" y="67944"/>
                  </a:lnTo>
                  <a:lnTo>
                    <a:pt x="12077" y="112648"/>
                  </a:lnTo>
                  <a:lnTo>
                    <a:pt x="14528" y="157987"/>
                  </a:lnTo>
                  <a:lnTo>
                    <a:pt x="18630" y="203834"/>
                  </a:lnTo>
                  <a:lnTo>
                    <a:pt x="18986" y="247357"/>
                  </a:lnTo>
                  <a:lnTo>
                    <a:pt x="19011" y="289090"/>
                  </a:lnTo>
                  <a:lnTo>
                    <a:pt x="19024" y="334467"/>
                  </a:lnTo>
                  <a:lnTo>
                    <a:pt x="19024" y="352831"/>
                  </a:lnTo>
                  <a:lnTo>
                    <a:pt x="19024" y="349554"/>
                  </a:lnTo>
                  <a:lnTo>
                    <a:pt x="17145" y="346036"/>
                  </a:lnTo>
                  <a:lnTo>
                    <a:pt x="15659" y="344106"/>
                  </a:lnTo>
                  <a:lnTo>
                    <a:pt x="13995" y="338200"/>
                  </a:lnTo>
                  <a:lnTo>
                    <a:pt x="12725" y="295452"/>
                  </a:lnTo>
                  <a:lnTo>
                    <a:pt x="12687" y="252564"/>
                  </a:lnTo>
                  <a:lnTo>
                    <a:pt x="12674" y="210946"/>
                  </a:lnTo>
                  <a:lnTo>
                    <a:pt x="14554" y="168655"/>
                  </a:lnTo>
                  <a:lnTo>
                    <a:pt x="23495" y="122046"/>
                  </a:lnTo>
                  <a:lnTo>
                    <a:pt x="33845" y="81279"/>
                  </a:lnTo>
                  <a:lnTo>
                    <a:pt x="45707" y="35051"/>
                  </a:lnTo>
                  <a:lnTo>
                    <a:pt x="66662" y="380"/>
                  </a:lnTo>
                  <a:lnTo>
                    <a:pt x="68389" y="0"/>
                  </a:lnTo>
                  <a:lnTo>
                    <a:pt x="70243" y="507"/>
                  </a:lnTo>
                  <a:lnTo>
                    <a:pt x="100152" y="48767"/>
                  </a:lnTo>
                  <a:lnTo>
                    <a:pt x="114058" y="101345"/>
                  </a:lnTo>
                  <a:lnTo>
                    <a:pt x="126517" y="145287"/>
                  </a:lnTo>
                  <a:lnTo>
                    <a:pt x="137325" y="191388"/>
                  </a:lnTo>
                  <a:lnTo>
                    <a:pt x="147929" y="234314"/>
                  </a:lnTo>
                  <a:lnTo>
                    <a:pt x="151790" y="281812"/>
                  </a:lnTo>
                  <a:lnTo>
                    <a:pt x="157886" y="327469"/>
                  </a:lnTo>
                  <a:lnTo>
                    <a:pt x="158483" y="373176"/>
                  </a:lnTo>
                  <a:lnTo>
                    <a:pt x="158495" y="382447"/>
                  </a:lnTo>
                  <a:lnTo>
                    <a:pt x="157784" y="383197"/>
                  </a:lnTo>
                  <a:lnTo>
                    <a:pt x="155130" y="384047"/>
                  </a:lnTo>
                  <a:lnTo>
                    <a:pt x="153428" y="382854"/>
                  </a:lnTo>
                  <a:lnTo>
                    <a:pt x="147688" y="375856"/>
                  </a:lnTo>
                  <a:lnTo>
                    <a:pt x="139471" y="372021"/>
                  </a:lnTo>
                </a:path>
                <a:path w="266700" h="384175">
                  <a:moveTo>
                    <a:pt x="57912" y="239267"/>
                  </a:moveTo>
                  <a:lnTo>
                    <a:pt x="67589" y="239267"/>
                  </a:lnTo>
                  <a:lnTo>
                    <a:pt x="76517" y="242569"/>
                  </a:lnTo>
                  <a:lnTo>
                    <a:pt x="87833" y="249250"/>
                  </a:lnTo>
                  <a:lnTo>
                    <a:pt x="103695" y="251459"/>
                  </a:lnTo>
                  <a:lnTo>
                    <a:pt x="128016" y="245529"/>
                  </a:lnTo>
                </a:path>
                <a:path w="266700" h="384175">
                  <a:moveTo>
                    <a:pt x="204216" y="3047"/>
                  </a:moveTo>
                  <a:lnTo>
                    <a:pt x="206070" y="30733"/>
                  </a:lnTo>
                  <a:lnTo>
                    <a:pt x="211924" y="73786"/>
                  </a:lnTo>
                  <a:lnTo>
                    <a:pt x="219087" y="113791"/>
                  </a:lnTo>
                  <a:lnTo>
                    <a:pt x="227190" y="158114"/>
                  </a:lnTo>
                  <a:lnTo>
                    <a:pt x="235470" y="205104"/>
                  </a:lnTo>
                  <a:lnTo>
                    <a:pt x="243789" y="248615"/>
                  </a:lnTo>
                  <a:lnTo>
                    <a:pt x="250901" y="294741"/>
                  </a:lnTo>
                  <a:lnTo>
                    <a:pt x="257225" y="324738"/>
                  </a:lnTo>
                  <a:lnTo>
                    <a:pt x="260870" y="329704"/>
                  </a:lnTo>
                  <a:lnTo>
                    <a:pt x="262813" y="331025"/>
                  </a:lnTo>
                  <a:lnTo>
                    <a:pt x="264109" y="332612"/>
                  </a:lnTo>
                  <a:lnTo>
                    <a:pt x="265925" y="336803"/>
                  </a:lnTo>
                  <a:lnTo>
                    <a:pt x="266192" y="336461"/>
                  </a:lnTo>
                  <a:lnTo>
                    <a:pt x="266699" y="333667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96695" y="5181599"/>
              <a:ext cx="132588" cy="19050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56715" y="5163311"/>
              <a:ext cx="118872" cy="144780"/>
            </a:xfrm>
            <a:prstGeom prst="rect">
              <a:avLst/>
            </a:prstGeom>
          </p:spPr>
        </p:pic>
      </p:grpSp>
      <p:grpSp>
        <p:nvGrpSpPr>
          <p:cNvPr id="35" name="object 35"/>
          <p:cNvGrpSpPr/>
          <p:nvPr/>
        </p:nvGrpSpPr>
        <p:grpSpPr>
          <a:xfrm>
            <a:off x="1680972" y="5175503"/>
            <a:ext cx="402590" cy="501650"/>
            <a:chOff x="1680972" y="5175503"/>
            <a:chExt cx="402590" cy="501650"/>
          </a:xfrm>
        </p:grpSpPr>
        <p:sp>
          <p:nvSpPr>
            <p:cNvPr id="36" name="object 36"/>
            <p:cNvSpPr/>
            <p:nvPr/>
          </p:nvSpPr>
          <p:spPr>
            <a:xfrm>
              <a:off x="1687068" y="5353811"/>
              <a:ext cx="166370" cy="317500"/>
            </a:xfrm>
            <a:custGeom>
              <a:avLst/>
              <a:gdLst/>
              <a:ahLst/>
              <a:cxnLst/>
              <a:rect l="l" t="t" r="r" b="b"/>
              <a:pathLst>
                <a:path w="166369" h="317500">
                  <a:moveTo>
                    <a:pt x="97662" y="18922"/>
                  </a:moveTo>
                  <a:lnTo>
                    <a:pt x="97662" y="7365"/>
                  </a:lnTo>
                  <a:lnTo>
                    <a:pt x="92201" y="888"/>
                  </a:lnTo>
                  <a:lnTo>
                    <a:pt x="57150" y="52069"/>
                  </a:lnTo>
                  <a:lnTo>
                    <a:pt x="32638" y="98297"/>
                  </a:lnTo>
                  <a:lnTo>
                    <a:pt x="15367" y="141731"/>
                  </a:lnTo>
                  <a:lnTo>
                    <a:pt x="0" y="219837"/>
                  </a:lnTo>
                  <a:lnTo>
                    <a:pt x="2031" y="256616"/>
                  </a:lnTo>
                  <a:lnTo>
                    <a:pt x="20827" y="302145"/>
                  </a:lnTo>
                  <a:lnTo>
                    <a:pt x="57531" y="316991"/>
                  </a:lnTo>
                  <a:lnTo>
                    <a:pt x="73532" y="310591"/>
                  </a:lnTo>
                  <a:lnTo>
                    <a:pt x="110236" y="282752"/>
                  </a:lnTo>
                  <a:lnTo>
                    <a:pt x="150368" y="216281"/>
                  </a:lnTo>
                  <a:lnTo>
                    <a:pt x="163575" y="173990"/>
                  </a:lnTo>
                  <a:lnTo>
                    <a:pt x="166115" y="130047"/>
                  </a:lnTo>
                  <a:lnTo>
                    <a:pt x="154431" y="82676"/>
                  </a:lnTo>
                  <a:lnTo>
                    <a:pt x="122046" y="33909"/>
                  </a:lnTo>
                  <a:lnTo>
                    <a:pt x="75183" y="11303"/>
                  </a:lnTo>
                  <a:lnTo>
                    <a:pt x="66801" y="7746"/>
                  </a:lnTo>
                  <a:lnTo>
                    <a:pt x="51815" y="5715"/>
                  </a:lnTo>
                  <a:lnTo>
                    <a:pt x="50292" y="4571"/>
                  </a:lnTo>
                  <a:lnTo>
                    <a:pt x="49149" y="3047"/>
                  </a:lnTo>
                  <a:lnTo>
                    <a:pt x="47751" y="1904"/>
                  </a:lnTo>
                  <a:lnTo>
                    <a:pt x="40893" y="0"/>
                  </a:lnTo>
                  <a:lnTo>
                    <a:pt x="46989" y="622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880616" y="5175503"/>
              <a:ext cx="106679" cy="17678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019300" y="5263895"/>
              <a:ext cx="58419" cy="6350"/>
            </a:xfrm>
            <a:custGeom>
              <a:avLst/>
              <a:gdLst/>
              <a:ahLst/>
              <a:cxnLst/>
              <a:rect l="l" t="t" r="r" b="b"/>
              <a:pathLst>
                <a:path w="58419" h="6350">
                  <a:moveTo>
                    <a:pt x="0" y="6095"/>
                  </a:moveTo>
                  <a:lnTo>
                    <a:pt x="47370" y="5460"/>
                  </a:lnTo>
                  <a:lnTo>
                    <a:pt x="57912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5268467" y="4992623"/>
            <a:ext cx="375285" cy="429895"/>
          </a:xfrm>
          <a:custGeom>
            <a:avLst/>
            <a:gdLst/>
            <a:ahLst/>
            <a:cxnLst/>
            <a:rect l="l" t="t" r="r" b="b"/>
            <a:pathLst>
              <a:path w="375285" h="429895">
                <a:moveTo>
                  <a:pt x="256412" y="181990"/>
                </a:moveTo>
                <a:lnTo>
                  <a:pt x="268605" y="181228"/>
                </a:lnTo>
                <a:lnTo>
                  <a:pt x="282702" y="178307"/>
                </a:lnTo>
                <a:lnTo>
                  <a:pt x="337820" y="196087"/>
                </a:lnTo>
                <a:lnTo>
                  <a:pt x="343281" y="203581"/>
                </a:lnTo>
                <a:lnTo>
                  <a:pt x="340868" y="216534"/>
                </a:lnTo>
                <a:lnTo>
                  <a:pt x="323596" y="250951"/>
                </a:lnTo>
                <a:lnTo>
                  <a:pt x="292227" y="265048"/>
                </a:lnTo>
                <a:lnTo>
                  <a:pt x="282067" y="269875"/>
                </a:lnTo>
                <a:lnTo>
                  <a:pt x="275463" y="271398"/>
                </a:lnTo>
                <a:lnTo>
                  <a:pt x="321818" y="272160"/>
                </a:lnTo>
                <a:lnTo>
                  <a:pt x="342646" y="280288"/>
                </a:lnTo>
                <a:lnTo>
                  <a:pt x="356743" y="290575"/>
                </a:lnTo>
                <a:lnTo>
                  <a:pt x="361188" y="295528"/>
                </a:lnTo>
                <a:lnTo>
                  <a:pt x="371983" y="314325"/>
                </a:lnTo>
                <a:lnTo>
                  <a:pt x="374904" y="326897"/>
                </a:lnTo>
                <a:lnTo>
                  <a:pt x="370586" y="357759"/>
                </a:lnTo>
                <a:lnTo>
                  <a:pt x="340233" y="397001"/>
                </a:lnTo>
                <a:lnTo>
                  <a:pt x="278384" y="424560"/>
                </a:lnTo>
                <a:lnTo>
                  <a:pt x="257429" y="429767"/>
                </a:lnTo>
                <a:lnTo>
                  <a:pt x="242316" y="427228"/>
                </a:lnTo>
                <a:lnTo>
                  <a:pt x="227837" y="422020"/>
                </a:lnTo>
                <a:lnTo>
                  <a:pt x="222758" y="418084"/>
                </a:lnTo>
                <a:lnTo>
                  <a:pt x="221361" y="416051"/>
                </a:lnTo>
                <a:lnTo>
                  <a:pt x="219456" y="406272"/>
                </a:lnTo>
                <a:lnTo>
                  <a:pt x="224917" y="373506"/>
                </a:lnTo>
              </a:path>
              <a:path w="375285" h="429895">
                <a:moveTo>
                  <a:pt x="90805" y="5461"/>
                </a:moveTo>
                <a:lnTo>
                  <a:pt x="85344" y="0"/>
                </a:lnTo>
                <a:lnTo>
                  <a:pt x="84328" y="381"/>
                </a:lnTo>
                <a:lnTo>
                  <a:pt x="81407" y="2793"/>
                </a:lnTo>
                <a:lnTo>
                  <a:pt x="79629" y="6095"/>
                </a:lnTo>
                <a:lnTo>
                  <a:pt x="72517" y="26288"/>
                </a:lnTo>
                <a:lnTo>
                  <a:pt x="53975" y="68452"/>
                </a:lnTo>
                <a:lnTo>
                  <a:pt x="34544" y="109474"/>
                </a:lnTo>
                <a:lnTo>
                  <a:pt x="16891" y="154686"/>
                </a:lnTo>
                <a:lnTo>
                  <a:pt x="4826" y="201930"/>
                </a:lnTo>
                <a:lnTo>
                  <a:pt x="0" y="234442"/>
                </a:lnTo>
                <a:lnTo>
                  <a:pt x="6858" y="276225"/>
                </a:lnTo>
                <a:lnTo>
                  <a:pt x="34925" y="312928"/>
                </a:lnTo>
                <a:lnTo>
                  <a:pt x="46862" y="313944"/>
                </a:lnTo>
                <a:lnTo>
                  <a:pt x="81534" y="306959"/>
                </a:lnTo>
                <a:lnTo>
                  <a:pt x="129159" y="277241"/>
                </a:lnTo>
                <a:lnTo>
                  <a:pt x="170815" y="236474"/>
                </a:lnTo>
                <a:lnTo>
                  <a:pt x="192659" y="199389"/>
                </a:lnTo>
                <a:lnTo>
                  <a:pt x="204216" y="128143"/>
                </a:lnTo>
                <a:lnTo>
                  <a:pt x="199390" y="107568"/>
                </a:lnTo>
                <a:lnTo>
                  <a:pt x="181102" y="65277"/>
                </a:lnTo>
                <a:lnTo>
                  <a:pt x="110617" y="27431"/>
                </a:lnTo>
                <a:lnTo>
                  <a:pt x="100584" y="25781"/>
                </a:lnTo>
                <a:lnTo>
                  <a:pt x="91440" y="26924"/>
                </a:lnTo>
                <a:lnTo>
                  <a:pt x="67945" y="30606"/>
                </a:lnTo>
                <a:lnTo>
                  <a:pt x="67183" y="31368"/>
                </a:lnTo>
                <a:lnTo>
                  <a:pt x="65532" y="36830"/>
                </a:lnTo>
                <a:lnTo>
                  <a:pt x="84455" y="3708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010911" y="5213603"/>
            <a:ext cx="158496" cy="170687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4692396" y="4985003"/>
            <a:ext cx="254635" cy="393700"/>
          </a:xfrm>
          <a:custGeom>
            <a:avLst/>
            <a:gdLst/>
            <a:ahLst/>
            <a:cxnLst/>
            <a:rect l="l" t="t" r="r" b="b"/>
            <a:pathLst>
              <a:path w="254635" h="393700">
                <a:moveTo>
                  <a:pt x="216407" y="0"/>
                </a:moveTo>
                <a:lnTo>
                  <a:pt x="216407" y="8890"/>
                </a:lnTo>
                <a:lnTo>
                  <a:pt x="218312" y="12827"/>
                </a:lnTo>
                <a:lnTo>
                  <a:pt x="226059" y="64389"/>
                </a:lnTo>
                <a:lnTo>
                  <a:pt x="228726" y="111506"/>
                </a:lnTo>
                <a:lnTo>
                  <a:pt x="228980" y="147066"/>
                </a:lnTo>
                <a:lnTo>
                  <a:pt x="231012" y="186309"/>
                </a:lnTo>
                <a:lnTo>
                  <a:pt x="234061" y="227330"/>
                </a:lnTo>
                <a:lnTo>
                  <a:pt x="235076" y="264414"/>
                </a:lnTo>
                <a:lnTo>
                  <a:pt x="235330" y="305181"/>
                </a:lnTo>
                <a:lnTo>
                  <a:pt x="240537" y="330327"/>
                </a:lnTo>
                <a:lnTo>
                  <a:pt x="249554" y="354965"/>
                </a:lnTo>
                <a:lnTo>
                  <a:pt x="251205" y="357251"/>
                </a:lnTo>
                <a:lnTo>
                  <a:pt x="252349" y="358140"/>
                </a:lnTo>
                <a:lnTo>
                  <a:pt x="252983" y="358013"/>
                </a:lnTo>
                <a:lnTo>
                  <a:pt x="254507" y="355600"/>
                </a:lnTo>
              </a:path>
              <a:path w="254635" h="393700">
                <a:moveTo>
                  <a:pt x="51815" y="292608"/>
                </a:moveTo>
                <a:lnTo>
                  <a:pt x="60578" y="292608"/>
                </a:lnTo>
                <a:lnTo>
                  <a:pt x="64515" y="290703"/>
                </a:lnTo>
                <a:lnTo>
                  <a:pt x="68706" y="288163"/>
                </a:lnTo>
                <a:lnTo>
                  <a:pt x="75564" y="286766"/>
                </a:lnTo>
                <a:lnTo>
                  <a:pt x="86232" y="285623"/>
                </a:lnTo>
                <a:lnTo>
                  <a:pt x="109854" y="280289"/>
                </a:lnTo>
                <a:lnTo>
                  <a:pt x="118744" y="279146"/>
                </a:lnTo>
                <a:lnTo>
                  <a:pt x="152400" y="266700"/>
                </a:lnTo>
              </a:path>
              <a:path w="254635" h="393700">
                <a:moveTo>
                  <a:pt x="12573" y="120777"/>
                </a:moveTo>
                <a:lnTo>
                  <a:pt x="12573" y="111887"/>
                </a:lnTo>
                <a:lnTo>
                  <a:pt x="14477" y="107823"/>
                </a:lnTo>
                <a:lnTo>
                  <a:pt x="16890" y="103759"/>
                </a:lnTo>
                <a:lnTo>
                  <a:pt x="18923" y="95377"/>
                </a:lnTo>
                <a:lnTo>
                  <a:pt x="18923" y="140335"/>
                </a:lnTo>
                <a:lnTo>
                  <a:pt x="18923" y="182880"/>
                </a:lnTo>
                <a:lnTo>
                  <a:pt x="15620" y="224536"/>
                </a:lnTo>
                <a:lnTo>
                  <a:pt x="12953" y="271653"/>
                </a:lnTo>
                <a:lnTo>
                  <a:pt x="12700" y="314452"/>
                </a:lnTo>
                <a:lnTo>
                  <a:pt x="11937" y="353822"/>
                </a:lnTo>
                <a:lnTo>
                  <a:pt x="6476" y="376428"/>
                </a:lnTo>
                <a:lnTo>
                  <a:pt x="6223" y="387096"/>
                </a:lnTo>
                <a:lnTo>
                  <a:pt x="2920" y="383794"/>
                </a:lnTo>
                <a:lnTo>
                  <a:pt x="1269" y="378460"/>
                </a:lnTo>
                <a:lnTo>
                  <a:pt x="0" y="342265"/>
                </a:lnTo>
                <a:lnTo>
                  <a:pt x="6857" y="302260"/>
                </a:lnTo>
                <a:lnTo>
                  <a:pt x="14858" y="262001"/>
                </a:lnTo>
                <a:lnTo>
                  <a:pt x="18795" y="215646"/>
                </a:lnTo>
                <a:lnTo>
                  <a:pt x="27558" y="169926"/>
                </a:lnTo>
                <a:lnTo>
                  <a:pt x="39242" y="123825"/>
                </a:lnTo>
                <a:lnTo>
                  <a:pt x="50545" y="78867"/>
                </a:lnTo>
                <a:lnTo>
                  <a:pt x="67437" y="35433"/>
                </a:lnTo>
                <a:lnTo>
                  <a:pt x="74929" y="15494"/>
                </a:lnTo>
                <a:lnTo>
                  <a:pt x="81279" y="7620"/>
                </a:lnTo>
                <a:lnTo>
                  <a:pt x="81661" y="8001"/>
                </a:lnTo>
                <a:lnTo>
                  <a:pt x="82041" y="10160"/>
                </a:lnTo>
                <a:lnTo>
                  <a:pt x="92328" y="28575"/>
                </a:lnTo>
                <a:lnTo>
                  <a:pt x="103631" y="73787"/>
                </a:lnTo>
                <a:lnTo>
                  <a:pt x="108965" y="116459"/>
                </a:lnTo>
                <a:lnTo>
                  <a:pt x="112902" y="160401"/>
                </a:lnTo>
                <a:lnTo>
                  <a:pt x="120395" y="197358"/>
                </a:lnTo>
                <a:lnTo>
                  <a:pt x="128142" y="235077"/>
                </a:lnTo>
                <a:lnTo>
                  <a:pt x="134874" y="273050"/>
                </a:lnTo>
                <a:lnTo>
                  <a:pt x="147065" y="312928"/>
                </a:lnTo>
                <a:lnTo>
                  <a:pt x="156717" y="359664"/>
                </a:lnTo>
                <a:lnTo>
                  <a:pt x="158241" y="368681"/>
                </a:lnTo>
                <a:lnTo>
                  <a:pt x="163702" y="382524"/>
                </a:lnTo>
                <a:lnTo>
                  <a:pt x="164591" y="393192"/>
                </a:lnTo>
                <a:lnTo>
                  <a:pt x="145668" y="37452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26" grpId="0" animBg="1"/>
      <p:bldP spid="29" grpId="0" animBg="1"/>
      <p:bldP spid="39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124" y="326212"/>
            <a:ext cx="62128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Naming</a:t>
            </a:r>
            <a:r>
              <a:rPr spc="-175" dirty="0"/>
              <a:t> </a:t>
            </a:r>
            <a:r>
              <a:rPr spc="-85" dirty="0"/>
              <a:t>With</a:t>
            </a:r>
            <a:r>
              <a:rPr spc="-155" dirty="0"/>
              <a:t> </a:t>
            </a:r>
            <a:r>
              <a:rPr spc="-114" dirty="0"/>
              <a:t>Transition</a:t>
            </a:r>
            <a:r>
              <a:rPr spc="-185" dirty="0"/>
              <a:t> </a:t>
            </a:r>
            <a:r>
              <a:rPr spc="-65" dirty="0"/>
              <a:t>Metals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39" y="1357375"/>
            <a:ext cx="11102340" cy="4385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  <a:tabLst>
                <a:tab pos="9505315" algn="l"/>
              </a:tabLst>
            </a:pP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You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may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have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noticed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that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some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ions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have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ROMAN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NUMERALS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after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their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names.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These</a:t>
            </a:r>
            <a:endParaRPr sz="22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indicate</a:t>
            </a:r>
            <a:r>
              <a:rPr sz="2200" spc="-1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different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OXIDATION</a:t>
            </a:r>
            <a:r>
              <a:rPr sz="2200" b="1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STATES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50">
              <a:latin typeface="Calibri"/>
              <a:cs typeface="Calibri"/>
            </a:endParaRPr>
          </a:p>
          <a:p>
            <a:pPr marL="76200" marR="68580">
              <a:lnSpc>
                <a:spcPts val="2630"/>
              </a:lnSpc>
              <a:spcBef>
                <a:spcPts val="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Some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metals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can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form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TWO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or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MORE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IONS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due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their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ELECTRON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arrangement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(ex.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iron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114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Fe</a:t>
            </a:r>
            <a:r>
              <a:rPr sz="2175" b="1" i="1" spc="-30" baseline="24904" dirty="0">
                <a:solidFill>
                  <a:srgbClr val="2E2B1F"/>
                </a:solidFill>
                <a:latin typeface="Calibri"/>
                <a:cs typeface="Calibri"/>
              </a:rPr>
              <a:t>2+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or</a:t>
            </a:r>
            <a:r>
              <a:rPr sz="2200" b="1" i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Fe</a:t>
            </a:r>
            <a:r>
              <a:rPr sz="2175" b="1" i="1" spc="-15" baseline="24904" dirty="0">
                <a:solidFill>
                  <a:srgbClr val="2E2B1F"/>
                </a:solidFill>
                <a:latin typeface="Calibri"/>
                <a:cs typeface="Calibri"/>
              </a:rPr>
              <a:t>3+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Writing</a:t>
            </a:r>
            <a:r>
              <a:rPr sz="2200" b="1" i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names</a:t>
            </a:r>
            <a:r>
              <a:rPr sz="2200" b="1" i="1" spc="-9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200" b="1" i="1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formulas:</a:t>
            </a:r>
            <a:endParaRPr sz="22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must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able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show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which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present,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2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ROMAN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NUMERALS</a:t>
            </a:r>
            <a:r>
              <a:rPr sz="2200" b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BRACKETS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  <a:tabLst>
                <a:tab pos="875665" algn="l"/>
              </a:tabLst>
            </a:pP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Ex)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	Fe</a:t>
            </a:r>
            <a:r>
              <a:rPr sz="2175" baseline="24904" dirty="0">
                <a:solidFill>
                  <a:srgbClr val="2E2B1F"/>
                </a:solidFill>
                <a:latin typeface="Calibri"/>
                <a:cs typeface="Calibri"/>
              </a:rPr>
              <a:t>2+</a:t>
            </a:r>
            <a:r>
              <a:rPr sz="2175" spc="165" baseline="2490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6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25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Wingdings"/>
              <a:cs typeface="Wingdings"/>
            </a:endParaRPr>
          </a:p>
          <a:p>
            <a:pPr marL="8763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Fe</a:t>
            </a:r>
            <a:r>
              <a:rPr sz="2175" baseline="24904" dirty="0">
                <a:solidFill>
                  <a:srgbClr val="2E2B1F"/>
                </a:solidFill>
                <a:latin typeface="Calibri"/>
                <a:cs typeface="Calibri"/>
              </a:rPr>
              <a:t>3+</a:t>
            </a:r>
            <a:r>
              <a:rPr sz="2175" spc="187" baseline="2490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57500" y="5315711"/>
            <a:ext cx="384175" cy="341630"/>
            <a:chOff x="2857500" y="5315711"/>
            <a:chExt cx="384175" cy="341630"/>
          </a:xfrm>
        </p:grpSpPr>
        <p:sp>
          <p:nvSpPr>
            <p:cNvPr id="5" name="object 5"/>
            <p:cNvSpPr/>
            <p:nvPr/>
          </p:nvSpPr>
          <p:spPr>
            <a:xfrm>
              <a:off x="2863595" y="5321807"/>
              <a:ext cx="372110" cy="329565"/>
            </a:xfrm>
            <a:custGeom>
              <a:avLst/>
              <a:gdLst/>
              <a:ahLst/>
              <a:cxnLst/>
              <a:rect l="l" t="t" r="r" b="b"/>
              <a:pathLst>
                <a:path w="372110" h="329564">
                  <a:moveTo>
                    <a:pt x="222504" y="0"/>
                  </a:moveTo>
                  <a:lnTo>
                    <a:pt x="228346" y="5079"/>
                  </a:lnTo>
                  <a:lnTo>
                    <a:pt x="274828" y="32892"/>
                  </a:lnTo>
                  <a:lnTo>
                    <a:pt x="308483" y="60578"/>
                  </a:lnTo>
                  <a:lnTo>
                    <a:pt x="343027" y="106552"/>
                  </a:lnTo>
                  <a:lnTo>
                    <a:pt x="361315" y="147827"/>
                  </a:lnTo>
                  <a:lnTo>
                    <a:pt x="371856" y="194944"/>
                  </a:lnTo>
                  <a:lnTo>
                    <a:pt x="371094" y="218185"/>
                  </a:lnTo>
                  <a:lnTo>
                    <a:pt x="360426" y="264667"/>
                  </a:lnTo>
                  <a:lnTo>
                    <a:pt x="339979" y="308711"/>
                  </a:lnTo>
                  <a:lnTo>
                    <a:pt x="328803" y="324218"/>
                  </a:lnTo>
                  <a:lnTo>
                    <a:pt x="324612" y="326974"/>
                  </a:lnTo>
                  <a:lnTo>
                    <a:pt x="318135" y="329183"/>
                  </a:lnTo>
                </a:path>
                <a:path w="372110" h="329564">
                  <a:moveTo>
                    <a:pt x="210312" y="88391"/>
                  </a:moveTo>
                  <a:lnTo>
                    <a:pt x="213741" y="91820"/>
                  </a:lnTo>
                  <a:lnTo>
                    <a:pt x="215392" y="95376"/>
                  </a:lnTo>
                  <a:lnTo>
                    <a:pt x="221106" y="136651"/>
                  </a:lnTo>
                  <a:lnTo>
                    <a:pt x="223012" y="183895"/>
                  </a:lnTo>
                  <a:lnTo>
                    <a:pt x="225044" y="220471"/>
                  </a:lnTo>
                  <a:lnTo>
                    <a:pt x="231012" y="245744"/>
                  </a:lnTo>
                  <a:lnTo>
                    <a:pt x="242316" y="260603"/>
                  </a:lnTo>
                </a:path>
                <a:path w="372110" h="329564">
                  <a:moveTo>
                    <a:pt x="19050" y="44195"/>
                  </a:moveTo>
                  <a:lnTo>
                    <a:pt x="18415" y="50672"/>
                  </a:lnTo>
                  <a:lnTo>
                    <a:pt x="8381" y="95757"/>
                  </a:lnTo>
                  <a:lnTo>
                    <a:pt x="1905" y="138302"/>
                  </a:lnTo>
                  <a:lnTo>
                    <a:pt x="0" y="179958"/>
                  </a:lnTo>
                  <a:lnTo>
                    <a:pt x="5334" y="227329"/>
                  </a:lnTo>
                  <a:lnTo>
                    <a:pt x="13081" y="258317"/>
                  </a:lnTo>
                  <a:lnTo>
                    <a:pt x="21336" y="276847"/>
                  </a:lnTo>
                  <a:lnTo>
                    <a:pt x="27559" y="283667"/>
                  </a:lnTo>
                  <a:lnTo>
                    <a:pt x="57912" y="30479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5411" y="5410199"/>
              <a:ext cx="120395" cy="185928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2473451" y="5486400"/>
            <a:ext cx="334010" cy="157480"/>
            <a:chOff x="2473451" y="5486400"/>
            <a:chExt cx="334010" cy="15748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86811" y="5500116"/>
              <a:ext cx="120395" cy="13258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84703" y="5486400"/>
              <a:ext cx="68579" cy="12649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73451" y="5506211"/>
              <a:ext cx="79247" cy="137159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53995" y="5454396"/>
            <a:ext cx="158495" cy="190500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3112007" y="4419600"/>
            <a:ext cx="144780" cy="363220"/>
          </a:xfrm>
          <a:custGeom>
            <a:avLst/>
            <a:gdLst/>
            <a:ahLst/>
            <a:cxnLst/>
            <a:rect l="l" t="t" r="r" b="b"/>
            <a:pathLst>
              <a:path w="144779" h="363220">
                <a:moveTo>
                  <a:pt x="32004" y="0"/>
                </a:moveTo>
                <a:lnTo>
                  <a:pt x="32004" y="12192"/>
                </a:lnTo>
                <a:lnTo>
                  <a:pt x="33909" y="17906"/>
                </a:lnTo>
                <a:lnTo>
                  <a:pt x="35306" y="20447"/>
                </a:lnTo>
                <a:lnTo>
                  <a:pt x="77343" y="65024"/>
                </a:lnTo>
                <a:lnTo>
                  <a:pt x="117729" y="109474"/>
                </a:lnTo>
                <a:lnTo>
                  <a:pt x="134112" y="140969"/>
                </a:lnTo>
                <a:lnTo>
                  <a:pt x="143002" y="171957"/>
                </a:lnTo>
                <a:lnTo>
                  <a:pt x="144780" y="215011"/>
                </a:lnTo>
                <a:lnTo>
                  <a:pt x="143129" y="256286"/>
                </a:lnTo>
                <a:lnTo>
                  <a:pt x="136271" y="278638"/>
                </a:lnTo>
                <a:lnTo>
                  <a:pt x="114681" y="324485"/>
                </a:lnTo>
                <a:lnTo>
                  <a:pt x="87122" y="354711"/>
                </a:lnTo>
                <a:lnTo>
                  <a:pt x="75946" y="362712"/>
                </a:lnTo>
              </a:path>
              <a:path w="144779" h="363220">
                <a:moveTo>
                  <a:pt x="0" y="96012"/>
                </a:moveTo>
                <a:lnTo>
                  <a:pt x="0" y="110236"/>
                </a:lnTo>
                <a:lnTo>
                  <a:pt x="3556" y="124841"/>
                </a:lnTo>
                <a:lnTo>
                  <a:pt x="2667" y="147447"/>
                </a:lnTo>
                <a:lnTo>
                  <a:pt x="3937" y="159638"/>
                </a:lnTo>
                <a:lnTo>
                  <a:pt x="254" y="203707"/>
                </a:lnTo>
                <a:lnTo>
                  <a:pt x="1778" y="244856"/>
                </a:lnTo>
                <a:lnTo>
                  <a:pt x="7493" y="271272"/>
                </a:lnTo>
                <a:lnTo>
                  <a:pt x="10160" y="277368"/>
                </a:lnTo>
                <a:lnTo>
                  <a:pt x="12065" y="297180"/>
                </a:lnTo>
                <a:lnTo>
                  <a:pt x="12827" y="297688"/>
                </a:lnTo>
                <a:lnTo>
                  <a:pt x="18287" y="298704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616707" y="4419600"/>
            <a:ext cx="411480" cy="355600"/>
            <a:chOff x="2616707" y="4419600"/>
            <a:chExt cx="411480" cy="355600"/>
          </a:xfrm>
        </p:grpSpPr>
        <p:sp>
          <p:nvSpPr>
            <p:cNvPr id="14" name="object 14"/>
            <p:cNvSpPr/>
            <p:nvPr/>
          </p:nvSpPr>
          <p:spPr>
            <a:xfrm>
              <a:off x="2921507" y="4425695"/>
              <a:ext cx="100965" cy="342900"/>
            </a:xfrm>
            <a:custGeom>
              <a:avLst/>
              <a:gdLst/>
              <a:ahLst/>
              <a:cxnLst/>
              <a:rect l="l" t="t" r="r" b="b"/>
              <a:pathLst>
                <a:path w="100964" h="342900">
                  <a:moveTo>
                    <a:pt x="62484" y="0"/>
                  </a:moveTo>
                  <a:lnTo>
                    <a:pt x="59055" y="3428"/>
                  </a:lnTo>
                  <a:lnTo>
                    <a:pt x="55499" y="5079"/>
                  </a:lnTo>
                  <a:lnTo>
                    <a:pt x="30606" y="51815"/>
                  </a:lnTo>
                  <a:lnTo>
                    <a:pt x="15748" y="98678"/>
                  </a:lnTo>
                  <a:lnTo>
                    <a:pt x="5080" y="144906"/>
                  </a:lnTo>
                  <a:lnTo>
                    <a:pt x="0" y="183006"/>
                  </a:lnTo>
                  <a:lnTo>
                    <a:pt x="762" y="229996"/>
                  </a:lnTo>
                  <a:lnTo>
                    <a:pt x="5206" y="271525"/>
                  </a:lnTo>
                  <a:lnTo>
                    <a:pt x="28702" y="324357"/>
                  </a:lnTo>
                  <a:lnTo>
                    <a:pt x="54356" y="340740"/>
                  </a:lnTo>
                  <a:lnTo>
                    <a:pt x="62484" y="342899"/>
                  </a:lnTo>
                </a:path>
                <a:path w="100964" h="342900">
                  <a:moveTo>
                    <a:pt x="94615" y="120395"/>
                  </a:moveTo>
                  <a:lnTo>
                    <a:pt x="94615" y="166496"/>
                  </a:lnTo>
                  <a:lnTo>
                    <a:pt x="89281" y="211454"/>
                  </a:lnTo>
                  <a:lnTo>
                    <a:pt x="86994" y="252983"/>
                  </a:lnTo>
                  <a:lnTo>
                    <a:pt x="85598" y="257809"/>
                  </a:lnTo>
                  <a:lnTo>
                    <a:pt x="85343" y="261873"/>
                  </a:lnTo>
                  <a:lnTo>
                    <a:pt x="88137" y="275716"/>
                  </a:lnTo>
                  <a:lnTo>
                    <a:pt x="89027" y="277240"/>
                  </a:lnTo>
                  <a:lnTo>
                    <a:pt x="90297" y="278256"/>
                  </a:lnTo>
                  <a:lnTo>
                    <a:pt x="93725" y="280034"/>
                  </a:lnTo>
                  <a:lnTo>
                    <a:pt x="100584" y="28041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16707" y="4565904"/>
              <a:ext cx="266699" cy="158495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90216" y="4591811"/>
            <a:ext cx="74675" cy="15087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191511" y="4483608"/>
            <a:ext cx="246887" cy="27889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17474"/>
            <a:ext cx="54762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sng" spc="-114" dirty="0">
                <a:uFill>
                  <a:solidFill>
                    <a:srgbClr val="675E46"/>
                  </a:solidFill>
                </a:uFill>
              </a:rPr>
              <a:t>Transition</a:t>
            </a:r>
            <a:r>
              <a:rPr u="sng" spc="-180" dirty="0">
                <a:uFill>
                  <a:solidFill>
                    <a:srgbClr val="675E46"/>
                  </a:solidFill>
                </a:uFill>
              </a:rPr>
              <a:t> </a:t>
            </a:r>
            <a:r>
              <a:rPr u="sng" spc="-85" dirty="0">
                <a:uFill>
                  <a:solidFill>
                    <a:srgbClr val="675E46"/>
                  </a:solidFill>
                </a:uFill>
              </a:rPr>
              <a:t>Metal</a:t>
            </a:r>
            <a:r>
              <a:rPr u="sng" spc="-155" dirty="0">
                <a:uFill>
                  <a:solidFill>
                    <a:srgbClr val="675E46"/>
                  </a:solidFill>
                </a:uFill>
              </a:rPr>
              <a:t> </a:t>
            </a:r>
            <a:r>
              <a:rPr u="sng" spc="-90" dirty="0">
                <a:uFill>
                  <a:solidFill>
                    <a:srgbClr val="675E46"/>
                  </a:solidFill>
                </a:uFill>
              </a:rPr>
              <a:t>Examples</a:t>
            </a:r>
            <a:r>
              <a:rPr sz="4600" u="sng" spc="-90" dirty="0">
                <a:uFill>
                  <a:solidFill>
                    <a:srgbClr val="675E46"/>
                  </a:solidFill>
                </a:uFill>
              </a:rPr>
              <a:t>: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180339" y="1141222"/>
            <a:ext cx="6210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FeCl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endParaRPr sz="2175" baseline="-21072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426207" y="1333500"/>
            <a:ext cx="685800" cy="253365"/>
            <a:chOff x="2426207" y="1333500"/>
            <a:chExt cx="685800" cy="253365"/>
          </a:xfrm>
        </p:grpSpPr>
        <p:sp>
          <p:nvSpPr>
            <p:cNvPr id="6" name="object 6"/>
            <p:cNvSpPr/>
            <p:nvPr/>
          </p:nvSpPr>
          <p:spPr>
            <a:xfrm>
              <a:off x="2432303" y="1339595"/>
              <a:ext cx="273050" cy="241300"/>
            </a:xfrm>
            <a:custGeom>
              <a:avLst/>
              <a:gdLst/>
              <a:ahLst/>
              <a:cxnLst/>
              <a:rect l="l" t="t" r="r" b="b"/>
              <a:pathLst>
                <a:path w="273050" h="241300">
                  <a:moveTo>
                    <a:pt x="146303" y="25907"/>
                  </a:moveTo>
                  <a:lnTo>
                    <a:pt x="146303" y="29337"/>
                  </a:lnTo>
                  <a:lnTo>
                    <a:pt x="144398" y="32765"/>
                  </a:lnTo>
                  <a:lnTo>
                    <a:pt x="142875" y="34798"/>
                  </a:lnTo>
                  <a:lnTo>
                    <a:pt x="141223" y="40639"/>
                  </a:lnTo>
                  <a:lnTo>
                    <a:pt x="139064" y="85470"/>
                  </a:lnTo>
                  <a:lnTo>
                    <a:pt x="129031" y="129412"/>
                  </a:lnTo>
                  <a:lnTo>
                    <a:pt x="126872" y="163321"/>
                  </a:lnTo>
                  <a:lnTo>
                    <a:pt x="124968" y="166496"/>
                  </a:lnTo>
                  <a:lnTo>
                    <a:pt x="122427" y="170179"/>
                  </a:lnTo>
                  <a:lnTo>
                    <a:pt x="120395" y="178307"/>
                  </a:lnTo>
                </a:path>
                <a:path w="273050" h="241300">
                  <a:moveTo>
                    <a:pt x="25907" y="44195"/>
                  </a:moveTo>
                  <a:lnTo>
                    <a:pt x="29209" y="40893"/>
                  </a:lnTo>
                  <a:lnTo>
                    <a:pt x="32765" y="39242"/>
                  </a:lnTo>
                  <a:lnTo>
                    <a:pt x="47878" y="33019"/>
                  </a:lnTo>
                  <a:lnTo>
                    <a:pt x="60706" y="27812"/>
                  </a:lnTo>
                  <a:lnTo>
                    <a:pt x="103885" y="18541"/>
                  </a:lnTo>
                  <a:lnTo>
                    <a:pt x="147700" y="8127"/>
                  </a:lnTo>
                  <a:lnTo>
                    <a:pt x="191896" y="4571"/>
                  </a:lnTo>
                  <a:lnTo>
                    <a:pt x="234441" y="380"/>
                  </a:lnTo>
                  <a:lnTo>
                    <a:pt x="272795" y="0"/>
                  </a:lnTo>
                </a:path>
                <a:path w="273050" h="241300">
                  <a:moveTo>
                    <a:pt x="0" y="228980"/>
                  </a:moveTo>
                  <a:lnTo>
                    <a:pt x="0" y="232409"/>
                  </a:lnTo>
                  <a:lnTo>
                    <a:pt x="1904" y="236092"/>
                  </a:lnTo>
                  <a:lnTo>
                    <a:pt x="3301" y="237998"/>
                  </a:lnTo>
                  <a:lnTo>
                    <a:pt x="6857" y="240156"/>
                  </a:lnTo>
                  <a:lnTo>
                    <a:pt x="8762" y="240791"/>
                  </a:lnTo>
                  <a:lnTo>
                    <a:pt x="14731" y="239521"/>
                  </a:lnTo>
                  <a:lnTo>
                    <a:pt x="54482" y="226694"/>
                  </a:lnTo>
                  <a:lnTo>
                    <a:pt x="94995" y="216026"/>
                  </a:lnTo>
                  <a:lnTo>
                    <a:pt x="137032" y="205231"/>
                  </a:lnTo>
                  <a:lnTo>
                    <a:pt x="170687" y="19659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4243" y="1467612"/>
              <a:ext cx="211835" cy="10058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47415" y="1473707"/>
              <a:ext cx="164591" cy="88392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3715511" y="1232916"/>
            <a:ext cx="1129665" cy="321945"/>
            <a:chOff x="3715511" y="1232916"/>
            <a:chExt cx="1129665" cy="321945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15511" y="1324356"/>
              <a:ext cx="144780" cy="23012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95343" y="1257300"/>
              <a:ext cx="193548" cy="25298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20895" y="1347216"/>
              <a:ext cx="298704" cy="16306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416551" y="1239012"/>
              <a:ext cx="422275" cy="247015"/>
            </a:xfrm>
            <a:custGeom>
              <a:avLst/>
              <a:gdLst/>
              <a:ahLst/>
              <a:cxnLst/>
              <a:rect l="l" t="t" r="r" b="b"/>
              <a:pathLst>
                <a:path w="422275" h="247015">
                  <a:moveTo>
                    <a:pt x="53467" y="139191"/>
                  </a:moveTo>
                  <a:lnTo>
                    <a:pt x="56769" y="135762"/>
                  </a:lnTo>
                  <a:lnTo>
                    <a:pt x="58420" y="132207"/>
                  </a:lnTo>
                  <a:lnTo>
                    <a:pt x="59817" y="126618"/>
                  </a:lnTo>
                  <a:lnTo>
                    <a:pt x="54737" y="132207"/>
                  </a:lnTo>
                  <a:lnTo>
                    <a:pt x="48260" y="141604"/>
                  </a:lnTo>
                  <a:lnTo>
                    <a:pt x="29718" y="157099"/>
                  </a:lnTo>
                  <a:lnTo>
                    <a:pt x="4699" y="204597"/>
                  </a:lnTo>
                  <a:lnTo>
                    <a:pt x="508" y="213105"/>
                  </a:lnTo>
                  <a:lnTo>
                    <a:pt x="0" y="221614"/>
                  </a:lnTo>
                  <a:lnTo>
                    <a:pt x="2921" y="237743"/>
                  </a:lnTo>
                  <a:lnTo>
                    <a:pt x="5842" y="242442"/>
                  </a:lnTo>
                  <a:lnTo>
                    <a:pt x="9398" y="244983"/>
                  </a:lnTo>
                  <a:lnTo>
                    <a:pt x="14097" y="246125"/>
                  </a:lnTo>
                  <a:lnTo>
                    <a:pt x="36068" y="246887"/>
                  </a:lnTo>
                  <a:lnTo>
                    <a:pt x="45974" y="243204"/>
                  </a:lnTo>
                  <a:lnTo>
                    <a:pt x="85344" y="212343"/>
                  </a:lnTo>
                  <a:lnTo>
                    <a:pt x="126619" y="166497"/>
                  </a:lnTo>
                  <a:lnTo>
                    <a:pt x="153670" y="124333"/>
                  </a:lnTo>
                  <a:lnTo>
                    <a:pt x="171831" y="83692"/>
                  </a:lnTo>
                  <a:lnTo>
                    <a:pt x="190753" y="36322"/>
                  </a:lnTo>
                  <a:lnTo>
                    <a:pt x="178435" y="0"/>
                  </a:lnTo>
                  <a:lnTo>
                    <a:pt x="168656" y="3048"/>
                  </a:lnTo>
                  <a:lnTo>
                    <a:pt x="132080" y="52450"/>
                  </a:lnTo>
                  <a:lnTo>
                    <a:pt x="114935" y="95123"/>
                  </a:lnTo>
                  <a:lnTo>
                    <a:pt x="105283" y="142366"/>
                  </a:lnTo>
                  <a:lnTo>
                    <a:pt x="104267" y="184150"/>
                  </a:lnTo>
                  <a:lnTo>
                    <a:pt x="135127" y="211836"/>
                  </a:lnTo>
                  <a:lnTo>
                    <a:pt x="207010" y="166750"/>
                  </a:lnTo>
                  <a:lnTo>
                    <a:pt x="228853" y="142875"/>
                  </a:lnTo>
                  <a:lnTo>
                    <a:pt x="236474" y="139700"/>
                  </a:lnTo>
                  <a:lnTo>
                    <a:pt x="236220" y="139446"/>
                  </a:lnTo>
                  <a:lnTo>
                    <a:pt x="232156" y="139191"/>
                  </a:lnTo>
                  <a:lnTo>
                    <a:pt x="231775" y="141097"/>
                  </a:lnTo>
                  <a:lnTo>
                    <a:pt x="231648" y="142493"/>
                  </a:lnTo>
                  <a:lnTo>
                    <a:pt x="229615" y="146050"/>
                  </a:lnTo>
                  <a:lnTo>
                    <a:pt x="228092" y="147954"/>
                  </a:lnTo>
                  <a:lnTo>
                    <a:pt x="227837" y="149987"/>
                  </a:lnTo>
                  <a:lnTo>
                    <a:pt x="228346" y="152018"/>
                  </a:lnTo>
                  <a:lnTo>
                    <a:pt x="259334" y="179324"/>
                  </a:lnTo>
                  <a:lnTo>
                    <a:pt x="297814" y="183007"/>
                  </a:lnTo>
                  <a:lnTo>
                    <a:pt x="344677" y="183514"/>
                  </a:lnTo>
                  <a:lnTo>
                    <a:pt x="389509" y="181610"/>
                  </a:lnTo>
                  <a:lnTo>
                    <a:pt x="422148" y="177164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3168395" y="1315211"/>
            <a:ext cx="44450" cy="297180"/>
          </a:xfrm>
          <a:custGeom>
            <a:avLst/>
            <a:gdLst/>
            <a:ahLst/>
            <a:cxnLst/>
            <a:rect l="l" t="t" r="r" b="b"/>
            <a:pathLst>
              <a:path w="44450" h="297180">
                <a:moveTo>
                  <a:pt x="31496" y="0"/>
                </a:moveTo>
                <a:lnTo>
                  <a:pt x="21462" y="22225"/>
                </a:lnTo>
                <a:lnTo>
                  <a:pt x="10160" y="69723"/>
                </a:lnTo>
                <a:lnTo>
                  <a:pt x="1016" y="116332"/>
                </a:lnTo>
                <a:lnTo>
                  <a:pt x="0" y="160020"/>
                </a:lnTo>
                <a:lnTo>
                  <a:pt x="4191" y="200913"/>
                </a:lnTo>
                <a:lnTo>
                  <a:pt x="11049" y="239395"/>
                </a:lnTo>
                <a:lnTo>
                  <a:pt x="22098" y="271652"/>
                </a:lnTo>
                <a:lnTo>
                  <a:pt x="44196" y="29717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82696" y="1283208"/>
            <a:ext cx="143510" cy="317500"/>
          </a:xfrm>
          <a:custGeom>
            <a:avLst/>
            <a:gdLst/>
            <a:ahLst/>
            <a:cxnLst/>
            <a:rect l="l" t="t" r="r" b="b"/>
            <a:pathLst>
              <a:path w="143510" h="317500">
                <a:moveTo>
                  <a:pt x="0" y="100583"/>
                </a:moveTo>
                <a:lnTo>
                  <a:pt x="3682" y="104012"/>
                </a:lnTo>
                <a:lnTo>
                  <a:pt x="5461" y="107568"/>
                </a:lnTo>
                <a:lnTo>
                  <a:pt x="6857" y="147700"/>
                </a:lnTo>
                <a:lnTo>
                  <a:pt x="4825" y="192024"/>
                </a:lnTo>
                <a:lnTo>
                  <a:pt x="2920" y="203072"/>
                </a:lnTo>
                <a:lnTo>
                  <a:pt x="6857" y="249046"/>
                </a:lnTo>
                <a:lnTo>
                  <a:pt x="6857" y="260222"/>
                </a:lnTo>
                <a:lnTo>
                  <a:pt x="13715" y="260603"/>
                </a:lnTo>
              </a:path>
              <a:path w="143510" h="317500">
                <a:moveTo>
                  <a:pt x="57912" y="62483"/>
                </a:moveTo>
                <a:lnTo>
                  <a:pt x="67182" y="62483"/>
                </a:lnTo>
                <a:lnTo>
                  <a:pt x="68199" y="63245"/>
                </a:lnTo>
                <a:lnTo>
                  <a:pt x="68833" y="64388"/>
                </a:lnTo>
                <a:lnTo>
                  <a:pt x="69723" y="69468"/>
                </a:lnTo>
                <a:lnTo>
                  <a:pt x="69850" y="71374"/>
                </a:lnTo>
                <a:lnTo>
                  <a:pt x="71754" y="75437"/>
                </a:lnTo>
                <a:lnTo>
                  <a:pt x="73278" y="77469"/>
                </a:lnTo>
                <a:lnTo>
                  <a:pt x="74929" y="83565"/>
                </a:lnTo>
                <a:lnTo>
                  <a:pt x="76200" y="126872"/>
                </a:lnTo>
                <a:lnTo>
                  <a:pt x="76200" y="171068"/>
                </a:lnTo>
                <a:lnTo>
                  <a:pt x="76200" y="215137"/>
                </a:lnTo>
                <a:lnTo>
                  <a:pt x="76200" y="261492"/>
                </a:lnTo>
                <a:lnTo>
                  <a:pt x="76200" y="266700"/>
                </a:lnTo>
              </a:path>
              <a:path w="143510" h="317500">
                <a:moveTo>
                  <a:pt x="57912" y="0"/>
                </a:moveTo>
                <a:lnTo>
                  <a:pt x="61213" y="3301"/>
                </a:lnTo>
                <a:lnTo>
                  <a:pt x="64769" y="5079"/>
                </a:lnTo>
                <a:lnTo>
                  <a:pt x="66675" y="5461"/>
                </a:lnTo>
                <a:lnTo>
                  <a:pt x="76962" y="11302"/>
                </a:lnTo>
                <a:lnTo>
                  <a:pt x="79120" y="11683"/>
                </a:lnTo>
                <a:lnTo>
                  <a:pt x="85343" y="15747"/>
                </a:lnTo>
                <a:lnTo>
                  <a:pt x="97789" y="30479"/>
                </a:lnTo>
                <a:lnTo>
                  <a:pt x="101345" y="33019"/>
                </a:lnTo>
                <a:lnTo>
                  <a:pt x="107314" y="41401"/>
                </a:lnTo>
                <a:lnTo>
                  <a:pt x="125475" y="87502"/>
                </a:lnTo>
                <a:lnTo>
                  <a:pt x="137413" y="131063"/>
                </a:lnTo>
                <a:lnTo>
                  <a:pt x="143255" y="177418"/>
                </a:lnTo>
                <a:lnTo>
                  <a:pt x="140462" y="221868"/>
                </a:lnTo>
                <a:lnTo>
                  <a:pt x="132461" y="265683"/>
                </a:lnTo>
                <a:lnTo>
                  <a:pt x="129031" y="278764"/>
                </a:lnTo>
                <a:lnTo>
                  <a:pt x="127507" y="286638"/>
                </a:lnTo>
                <a:lnTo>
                  <a:pt x="114807" y="309117"/>
                </a:lnTo>
                <a:lnTo>
                  <a:pt x="108584" y="316991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82595" y="3607308"/>
            <a:ext cx="228599" cy="202691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78935" y="3595115"/>
            <a:ext cx="123444" cy="144780"/>
          </a:xfrm>
          <a:prstGeom prst="rect">
            <a:avLst/>
          </a:prstGeom>
        </p:spPr>
      </p:pic>
      <p:grpSp>
        <p:nvGrpSpPr>
          <p:cNvPr id="26" name="object 26"/>
          <p:cNvGrpSpPr/>
          <p:nvPr/>
        </p:nvGrpSpPr>
        <p:grpSpPr>
          <a:xfrm>
            <a:off x="3848100" y="3422903"/>
            <a:ext cx="565785" cy="321945"/>
            <a:chOff x="3848100" y="3422903"/>
            <a:chExt cx="565785" cy="321945"/>
          </a:xfrm>
        </p:grpSpPr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48100" y="3619499"/>
              <a:ext cx="108204" cy="12496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988307" y="3428999"/>
              <a:ext cx="349250" cy="291465"/>
            </a:xfrm>
            <a:custGeom>
              <a:avLst/>
              <a:gdLst/>
              <a:ahLst/>
              <a:cxnLst/>
              <a:rect l="l" t="t" r="r" b="b"/>
              <a:pathLst>
                <a:path w="349250" h="291464">
                  <a:moveTo>
                    <a:pt x="12191" y="241300"/>
                  </a:moveTo>
                  <a:lnTo>
                    <a:pt x="12191" y="244729"/>
                  </a:lnTo>
                  <a:lnTo>
                    <a:pt x="17779" y="258318"/>
                  </a:lnTo>
                  <a:lnTo>
                    <a:pt x="21843" y="263144"/>
                  </a:lnTo>
                  <a:lnTo>
                    <a:pt x="23621" y="263651"/>
                  </a:lnTo>
                  <a:lnTo>
                    <a:pt x="25653" y="263270"/>
                  </a:lnTo>
                  <a:lnTo>
                    <a:pt x="30479" y="260985"/>
                  </a:lnTo>
                  <a:lnTo>
                    <a:pt x="34670" y="253745"/>
                  </a:lnTo>
                  <a:lnTo>
                    <a:pt x="37464" y="239394"/>
                  </a:lnTo>
                  <a:lnTo>
                    <a:pt x="38100" y="228600"/>
                  </a:lnTo>
                </a:path>
                <a:path w="349250" h="291464">
                  <a:moveTo>
                    <a:pt x="18287" y="178307"/>
                  </a:moveTo>
                  <a:lnTo>
                    <a:pt x="1142" y="178307"/>
                  </a:lnTo>
                  <a:lnTo>
                    <a:pt x="762" y="178943"/>
                  </a:lnTo>
                  <a:lnTo>
                    <a:pt x="126" y="182880"/>
                  </a:lnTo>
                  <a:lnTo>
                    <a:pt x="0" y="178307"/>
                  </a:lnTo>
                </a:path>
                <a:path w="349250" h="291464">
                  <a:moveTo>
                    <a:pt x="126491" y="158241"/>
                  </a:moveTo>
                  <a:lnTo>
                    <a:pt x="123062" y="161544"/>
                  </a:lnTo>
                  <a:lnTo>
                    <a:pt x="121412" y="165100"/>
                  </a:lnTo>
                  <a:lnTo>
                    <a:pt x="120903" y="167004"/>
                  </a:lnTo>
                  <a:lnTo>
                    <a:pt x="109981" y="186562"/>
                  </a:lnTo>
                  <a:lnTo>
                    <a:pt x="94487" y="233044"/>
                  </a:lnTo>
                  <a:lnTo>
                    <a:pt x="83819" y="259587"/>
                  </a:lnTo>
                  <a:lnTo>
                    <a:pt x="82295" y="273304"/>
                  </a:lnTo>
                  <a:lnTo>
                    <a:pt x="83946" y="278256"/>
                  </a:lnTo>
                  <a:lnTo>
                    <a:pt x="90804" y="287147"/>
                  </a:lnTo>
                  <a:lnTo>
                    <a:pt x="94868" y="289560"/>
                  </a:lnTo>
                  <a:lnTo>
                    <a:pt x="103124" y="291083"/>
                  </a:lnTo>
                  <a:lnTo>
                    <a:pt x="112902" y="288036"/>
                  </a:lnTo>
                  <a:lnTo>
                    <a:pt x="124459" y="279907"/>
                  </a:lnTo>
                  <a:lnTo>
                    <a:pt x="137667" y="265430"/>
                  </a:lnTo>
                  <a:lnTo>
                    <a:pt x="161162" y="221361"/>
                  </a:lnTo>
                  <a:lnTo>
                    <a:pt x="178307" y="189864"/>
                  </a:lnTo>
                  <a:lnTo>
                    <a:pt x="191769" y="149478"/>
                  </a:lnTo>
                  <a:lnTo>
                    <a:pt x="203962" y="109092"/>
                  </a:lnTo>
                  <a:lnTo>
                    <a:pt x="215391" y="63500"/>
                  </a:lnTo>
                  <a:lnTo>
                    <a:pt x="216026" y="19430"/>
                  </a:lnTo>
                  <a:lnTo>
                    <a:pt x="199770" y="0"/>
                  </a:lnTo>
                  <a:lnTo>
                    <a:pt x="195961" y="1650"/>
                  </a:lnTo>
                  <a:lnTo>
                    <a:pt x="169037" y="29590"/>
                  </a:lnTo>
                  <a:lnTo>
                    <a:pt x="157861" y="75946"/>
                  </a:lnTo>
                  <a:lnTo>
                    <a:pt x="152018" y="143763"/>
                  </a:lnTo>
                  <a:lnTo>
                    <a:pt x="155320" y="173989"/>
                  </a:lnTo>
                  <a:lnTo>
                    <a:pt x="166877" y="215011"/>
                  </a:lnTo>
                  <a:lnTo>
                    <a:pt x="216788" y="255397"/>
                  </a:lnTo>
                  <a:lnTo>
                    <a:pt x="228726" y="255905"/>
                  </a:lnTo>
                  <a:lnTo>
                    <a:pt x="271399" y="251713"/>
                  </a:lnTo>
                  <a:lnTo>
                    <a:pt x="284099" y="247776"/>
                  </a:lnTo>
                  <a:lnTo>
                    <a:pt x="299974" y="238887"/>
                  </a:lnTo>
                  <a:lnTo>
                    <a:pt x="338963" y="227711"/>
                  </a:lnTo>
                  <a:lnTo>
                    <a:pt x="348995" y="221614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261104" y="3576827"/>
              <a:ext cx="152400" cy="131063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634995" y="5430011"/>
            <a:ext cx="248411" cy="227075"/>
          </a:xfrm>
          <a:prstGeom prst="rect">
            <a:avLst/>
          </a:prstGeom>
        </p:spPr>
      </p:pic>
      <p:grpSp>
        <p:nvGrpSpPr>
          <p:cNvPr id="32" name="object 32"/>
          <p:cNvGrpSpPr/>
          <p:nvPr/>
        </p:nvGrpSpPr>
        <p:grpSpPr>
          <a:xfrm>
            <a:off x="3906011" y="5404103"/>
            <a:ext cx="265430" cy="182880"/>
            <a:chOff x="3906011" y="5404103"/>
            <a:chExt cx="265430" cy="182880"/>
          </a:xfrm>
        </p:grpSpPr>
        <p:pic>
          <p:nvPicPr>
            <p:cNvPr id="33" name="object 3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906011" y="5411723"/>
              <a:ext cx="128016" cy="17526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67555" y="5404103"/>
              <a:ext cx="103632" cy="160020"/>
            </a:xfrm>
            <a:prstGeom prst="rect">
              <a:avLst/>
            </a:prstGeom>
          </p:spPr>
        </p:pic>
      </p:grpSp>
      <p:sp>
        <p:nvSpPr>
          <p:cNvPr id="35" name="object 35"/>
          <p:cNvSpPr/>
          <p:nvPr/>
        </p:nvSpPr>
        <p:spPr>
          <a:xfrm>
            <a:off x="4248911" y="5257800"/>
            <a:ext cx="419100" cy="297180"/>
          </a:xfrm>
          <a:custGeom>
            <a:avLst/>
            <a:gdLst/>
            <a:ahLst/>
            <a:cxnLst/>
            <a:rect l="l" t="t" r="r" b="b"/>
            <a:pathLst>
              <a:path w="419100" h="297179">
                <a:moveTo>
                  <a:pt x="0" y="216408"/>
                </a:moveTo>
                <a:lnTo>
                  <a:pt x="0" y="260984"/>
                </a:lnTo>
                <a:lnTo>
                  <a:pt x="0" y="275336"/>
                </a:lnTo>
                <a:lnTo>
                  <a:pt x="635" y="276859"/>
                </a:lnTo>
                <a:lnTo>
                  <a:pt x="1777" y="278003"/>
                </a:lnTo>
                <a:lnTo>
                  <a:pt x="3175" y="278638"/>
                </a:lnTo>
                <a:lnTo>
                  <a:pt x="4190" y="279781"/>
                </a:lnTo>
                <a:lnTo>
                  <a:pt x="5587" y="283463"/>
                </a:lnTo>
                <a:lnTo>
                  <a:pt x="5714" y="283083"/>
                </a:lnTo>
                <a:lnTo>
                  <a:pt x="12191" y="241934"/>
                </a:lnTo>
              </a:path>
              <a:path w="419100" h="297179">
                <a:moveTo>
                  <a:pt x="183387" y="139700"/>
                </a:moveTo>
                <a:lnTo>
                  <a:pt x="173862" y="139700"/>
                </a:lnTo>
                <a:lnTo>
                  <a:pt x="170179" y="141605"/>
                </a:lnTo>
                <a:lnTo>
                  <a:pt x="106807" y="208280"/>
                </a:lnTo>
                <a:lnTo>
                  <a:pt x="80263" y="254000"/>
                </a:lnTo>
                <a:lnTo>
                  <a:pt x="69596" y="280034"/>
                </a:lnTo>
                <a:lnTo>
                  <a:pt x="66039" y="286384"/>
                </a:lnTo>
                <a:lnTo>
                  <a:pt x="65532" y="289052"/>
                </a:lnTo>
                <a:lnTo>
                  <a:pt x="65912" y="291465"/>
                </a:lnTo>
                <a:lnTo>
                  <a:pt x="66801" y="293878"/>
                </a:lnTo>
                <a:lnTo>
                  <a:pt x="68199" y="295402"/>
                </a:lnTo>
                <a:lnTo>
                  <a:pt x="71627" y="297180"/>
                </a:lnTo>
                <a:lnTo>
                  <a:pt x="77342" y="296037"/>
                </a:lnTo>
                <a:lnTo>
                  <a:pt x="92583" y="289559"/>
                </a:lnTo>
                <a:lnTo>
                  <a:pt x="105028" y="280288"/>
                </a:lnTo>
                <a:lnTo>
                  <a:pt x="143890" y="237997"/>
                </a:lnTo>
                <a:lnTo>
                  <a:pt x="170687" y="195580"/>
                </a:lnTo>
                <a:lnTo>
                  <a:pt x="197358" y="157861"/>
                </a:lnTo>
                <a:lnTo>
                  <a:pt x="212216" y="114172"/>
                </a:lnTo>
                <a:lnTo>
                  <a:pt x="219328" y="70484"/>
                </a:lnTo>
                <a:lnTo>
                  <a:pt x="220725" y="32384"/>
                </a:lnTo>
                <a:lnTo>
                  <a:pt x="193801" y="0"/>
                </a:lnTo>
                <a:lnTo>
                  <a:pt x="191770" y="1396"/>
                </a:lnTo>
                <a:lnTo>
                  <a:pt x="177926" y="57531"/>
                </a:lnTo>
                <a:lnTo>
                  <a:pt x="173736" y="98678"/>
                </a:lnTo>
                <a:lnTo>
                  <a:pt x="171068" y="144906"/>
                </a:lnTo>
                <a:lnTo>
                  <a:pt x="170687" y="191897"/>
                </a:lnTo>
                <a:lnTo>
                  <a:pt x="174116" y="227965"/>
                </a:lnTo>
                <a:lnTo>
                  <a:pt x="179577" y="244221"/>
                </a:lnTo>
                <a:lnTo>
                  <a:pt x="185420" y="251587"/>
                </a:lnTo>
                <a:lnTo>
                  <a:pt x="200787" y="262000"/>
                </a:lnTo>
                <a:lnTo>
                  <a:pt x="216662" y="265430"/>
                </a:lnTo>
                <a:lnTo>
                  <a:pt x="224789" y="264287"/>
                </a:lnTo>
                <a:lnTo>
                  <a:pt x="265175" y="240284"/>
                </a:lnTo>
                <a:lnTo>
                  <a:pt x="290575" y="205359"/>
                </a:lnTo>
                <a:lnTo>
                  <a:pt x="304164" y="148209"/>
                </a:lnTo>
                <a:lnTo>
                  <a:pt x="274065" y="186055"/>
                </a:lnTo>
                <a:lnTo>
                  <a:pt x="287527" y="232790"/>
                </a:lnTo>
                <a:lnTo>
                  <a:pt x="324738" y="259206"/>
                </a:lnTo>
                <a:lnTo>
                  <a:pt x="365887" y="257047"/>
                </a:lnTo>
                <a:lnTo>
                  <a:pt x="382904" y="248919"/>
                </a:lnTo>
                <a:lnTo>
                  <a:pt x="419100" y="21590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object 40"/>
          <p:cNvGrpSpPr/>
          <p:nvPr/>
        </p:nvGrpSpPr>
        <p:grpSpPr>
          <a:xfrm>
            <a:off x="2769107" y="3493008"/>
            <a:ext cx="660400" cy="311150"/>
            <a:chOff x="2769107" y="3493008"/>
            <a:chExt cx="660400" cy="311150"/>
          </a:xfrm>
        </p:grpSpPr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69107" y="3671316"/>
              <a:ext cx="220979" cy="11887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009899" y="3665220"/>
              <a:ext cx="158495" cy="10667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3150107" y="3499104"/>
              <a:ext cx="273050" cy="299085"/>
            </a:xfrm>
            <a:custGeom>
              <a:avLst/>
              <a:gdLst/>
              <a:ahLst/>
              <a:cxnLst/>
              <a:rect l="l" t="t" r="r" b="b"/>
              <a:pathLst>
                <a:path w="273050" h="299085">
                  <a:moveTo>
                    <a:pt x="82296" y="108204"/>
                  </a:moveTo>
                  <a:lnTo>
                    <a:pt x="85471" y="111506"/>
                  </a:lnTo>
                  <a:lnTo>
                    <a:pt x="87122" y="115062"/>
                  </a:lnTo>
                  <a:lnTo>
                    <a:pt x="88392" y="150622"/>
                  </a:lnTo>
                  <a:lnTo>
                    <a:pt x="90169" y="173101"/>
                  </a:lnTo>
                  <a:lnTo>
                    <a:pt x="94106" y="202438"/>
                  </a:lnTo>
                  <a:lnTo>
                    <a:pt x="94487" y="246888"/>
                  </a:lnTo>
                  <a:lnTo>
                    <a:pt x="100584" y="240538"/>
                  </a:lnTo>
                </a:path>
                <a:path w="273050" h="299085">
                  <a:moveTo>
                    <a:pt x="152019" y="88392"/>
                  </a:moveTo>
                  <a:lnTo>
                    <a:pt x="152019" y="135509"/>
                  </a:lnTo>
                  <a:lnTo>
                    <a:pt x="151256" y="146177"/>
                  </a:lnTo>
                  <a:lnTo>
                    <a:pt x="144906" y="192786"/>
                  </a:lnTo>
                  <a:lnTo>
                    <a:pt x="141731" y="209677"/>
                  </a:lnTo>
                  <a:lnTo>
                    <a:pt x="145288" y="242570"/>
                  </a:lnTo>
                  <a:lnTo>
                    <a:pt x="146050" y="244348"/>
                  </a:lnTo>
                  <a:lnTo>
                    <a:pt x="147319" y="245618"/>
                  </a:lnTo>
                  <a:lnTo>
                    <a:pt x="148844" y="246507"/>
                  </a:lnTo>
                  <a:lnTo>
                    <a:pt x="149859" y="247777"/>
                  </a:lnTo>
                  <a:lnTo>
                    <a:pt x="151003" y="251079"/>
                  </a:lnTo>
                  <a:lnTo>
                    <a:pt x="152019" y="252222"/>
                  </a:lnTo>
                  <a:lnTo>
                    <a:pt x="158495" y="254508"/>
                  </a:lnTo>
                </a:path>
                <a:path w="273050" h="299085">
                  <a:moveTo>
                    <a:pt x="37718" y="25908"/>
                  </a:moveTo>
                  <a:lnTo>
                    <a:pt x="22860" y="40767"/>
                  </a:lnTo>
                  <a:lnTo>
                    <a:pt x="20700" y="46862"/>
                  </a:lnTo>
                  <a:lnTo>
                    <a:pt x="8000" y="89916"/>
                  </a:lnTo>
                  <a:lnTo>
                    <a:pt x="889" y="137160"/>
                  </a:lnTo>
                  <a:lnTo>
                    <a:pt x="0" y="183388"/>
                  </a:lnTo>
                  <a:lnTo>
                    <a:pt x="6731" y="223012"/>
                  </a:lnTo>
                  <a:lnTo>
                    <a:pt x="20955" y="264160"/>
                  </a:lnTo>
                  <a:lnTo>
                    <a:pt x="38989" y="286766"/>
                  </a:lnTo>
                  <a:lnTo>
                    <a:pt x="49275" y="294132"/>
                  </a:lnTo>
                  <a:lnTo>
                    <a:pt x="61214" y="297307"/>
                  </a:lnTo>
                  <a:lnTo>
                    <a:pt x="94487" y="298704"/>
                  </a:lnTo>
                </a:path>
                <a:path w="273050" h="299085">
                  <a:moveTo>
                    <a:pt x="158495" y="0"/>
                  </a:moveTo>
                  <a:lnTo>
                    <a:pt x="161925" y="0"/>
                  </a:lnTo>
                  <a:lnTo>
                    <a:pt x="162814" y="762"/>
                  </a:lnTo>
                  <a:lnTo>
                    <a:pt x="163576" y="1905"/>
                  </a:lnTo>
                  <a:lnTo>
                    <a:pt x="163956" y="3301"/>
                  </a:lnTo>
                  <a:lnTo>
                    <a:pt x="164972" y="4318"/>
                  </a:lnTo>
                  <a:lnTo>
                    <a:pt x="171704" y="7874"/>
                  </a:lnTo>
                  <a:lnTo>
                    <a:pt x="175641" y="10541"/>
                  </a:lnTo>
                  <a:lnTo>
                    <a:pt x="181864" y="12700"/>
                  </a:lnTo>
                  <a:lnTo>
                    <a:pt x="186055" y="15748"/>
                  </a:lnTo>
                  <a:lnTo>
                    <a:pt x="198628" y="30480"/>
                  </a:lnTo>
                  <a:lnTo>
                    <a:pt x="205358" y="36068"/>
                  </a:lnTo>
                  <a:lnTo>
                    <a:pt x="236346" y="77850"/>
                  </a:lnTo>
                  <a:lnTo>
                    <a:pt x="259206" y="120396"/>
                  </a:lnTo>
                  <a:lnTo>
                    <a:pt x="269494" y="163830"/>
                  </a:lnTo>
                  <a:lnTo>
                    <a:pt x="272795" y="205994"/>
                  </a:lnTo>
                  <a:lnTo>
                    <a:pt x="264287" y="246761"/>
                  </a:lnTo>
                  <a:lnTo>
                    <a:pt x="241300" y="28498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2991611" y="5225796"/>
            <a:ext cx="678180" cy="393700"/>
            <a:chOff x="2991611" y="5225796"/>
            <a:chExt cx="678180" cy="393700"/>
          </a:xfrm>
        </p:grpSpPr>
        <p:pic>
          <p:nvPicPr>
            <p:cNvPr id="45" name="object 4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991611" y="5500116"/>
              <a:ext cx="176783" cy="11887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188207" y="5506212"/>
              <a:ext cx="138684" cy="99059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396995" y="5349240"/>
              <a:ext cx="108204" cy="199644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3311651" y="5231892"/>
              <a:ext cx="352425" cy="363220"/>
            </a:xfrm>
            <a:custGeom>
              <a:avLst/>
              <a:gdLst/>
              <a:ahLst/>
              <a:cxnLst/>
              <a:rect l="l" t="t" r="r" b="b"/>
              <a:pathLst>
                <a:path w="352425" h="363220">
                  <a:moveTo>
                    <a:pt x="225551" y="108203"/>
                  </a:moveTo>
                  <a:lnTo>
                    <a:pt x="225551" y="111632"/>
                  </a:lnTo>
                  <a:lnTo>
                    <a:pt x="226313" y="112521"/>
                  </a:lnTo>
                  <a:lnTo>
                    <a:pt x="227457" y="113283"/>
                  </a:lnTo>
                  <a:lnTo>
                    <a:pt x="228981" y="113664"/>
                  </a:lnTo>
                  <a:lnTo>
                    <a:pt x="229997" y="114680"/>
                  </a:lnTo>
                  <a:lnTo>
                    <a:pt x="231012" y="117601"/>
                  </a:lnTo>
                  <a:lnTo>
                    <a:pt x="232537" y="125348"/>
                  </a:lnTo>
                  <a:lnTo>
                    <a:pt x="236347" y="131571"/>
                  </a:lnTo>
                  <a:lnTo>
                    <a:pt x="237744" y="138556"/>
                  </a:lnTo>
                  <a:lnTo>
                    <a:pt x="244348" y="185927"/>
                  </a:lnTo>
                  <a:lnTo>
                    <a:pt x="250189" y="232282"/>
                  </a:lnTo>
                  <a:lnTo>
                    <a:pt x="256159" y="278637"/>
                  </a:lnTo>
                  <a:lnTo>
                    <a:pt x="253619" y="292734"/>
                  </a:lnTo>
                  <a:lnTo>
                    <a:pt x="257556" y="304799"/>
                  </a:lnTo>
                  <a:lnTo>
                    <a:pt x="257556" y="292226"/>
                  </a:lnTo>
                </a:path>
                <a:path w="352425" h="363220">
                  <a:moveTo>
                    <a:pt x="41528" y="51815"/>
                  </a:moveTo>
                  <a:lnTo>
                    <a:pt x="35433" y="51815"/>
                  </a:lnTo>
                  <a:lnTo>
                    <a:pt x="35306" y="57276"/>
                  </a:lnTo>
                  <a:lnTo>
                    <a:pt x="25146" y="73278"/>
                  </a:lnTo>
                  <a:lnTo>
                    <a:pt x="13081" y="120014"/>
                  </a:lnTo>
                  <a:lnTo>
                    <a:pt x="3556" y="166623"/>
                  </a:lnTo>
                  <a:lnTo>
                    <a:pt x="0" y="190118"/>
                  </a:lnTo>
                  <a:lnTo>
                    <a:pt x="2794" y="235076"/>
                  </a:lnTo>
                  <a:lnTo>
                    <a:pt x="10287" y="274827"/>
                  </a:lnTo>
                  <a:lnTo>
                    <a:pt x="32512" y="330072"/>
                  </a:lnTo>
                  <a:lnTo>
                    <a:pt x="71627" y="359562"/>
                  </a:lnTo>
                  <a:lnTo>
                    <a:pt x="105156" y="362711"/>
                  </a:lnTo>
                </a:path>
                <a:path w="352425" h="363220">
                  <a:moveTo>
                    <a:pt x="219456" y="0"/>
                  </a:moveTo>
                  <a:lnTo>
                    <a:pt x="219456" y="3428"/>
                  </a:lnTo>
                  <a:lnTo>
                    <a:pt x="221361" y="6857"/>
                  </a:lnTo>
                  <a:lnTo>
                    <a:pt x="222758" y="8889"/>
                  </a:lnTo>
                  <a:lnTo>
                    <a:pt x="226313" y="10921"/>
                  </a:lnTo>
                  <a:lnTo>
                    <a:pt x="230250" y="12699"/>
                  </a:lnTo>
                  <a:lnTo>
                    <a:pt x="276733" y="44449"/>
                  </a:lnTo>
                  <a:lnTo>
                    <a:pt x="322325" y="98678"/>
                  </a:lnTo>
                  <a:lnTo>
                    <a:pt x="339471" y="146176"/>
                  </a:lnTo>
                  <a:lnTo>
                    <a:pt x="350265" y="189229"/>
                  </a:lnTo>
                  <a:lnTo>
                    <a:pt x="352044" y="234822"/>
                  </a:lnTo>
                  <a:lnTo>
                    <a:pt x="343408" y="273049"/>
                  </a:lnTo>
                  <a:lnTo>
                    <a:pt x="334518" y="293369"/>
                  </a:lnTo>
                  <a:lnTo>
                    <a:pt x="303530" y="336422"/>
                  </a:lnTo>
                  <a:lnTo>
                    <a:pt x="302895" y="338581"/>
                  </a:lnTo>
                  <a:lnTo>
                    <a:pt x="303149" y="339978"/>
                  </a:lnTo>
                  <a:lnTo>
                    <a:pt x="304038" y="340994"/>
                  </a:lnTo>
                  <a:lnTo>
                    <a:pt x="305308" y="341629"/>
                  </a:lnTo>
                  <a:lnTo>
                    <a:pt x="305435" y="342010"/>
                  </a:lnTo>
                  <a:lnTo>
                    <a:pt x="304926" y="342264"/>
                  </a:lnTo>
                  <a:lnTo>
                    <a:pt x="301625" y="34289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087" y="398779"/>
            <a:ext cx="3131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80" dirty="0">
                <a:latin typeface="Cambria"/>
                <a:cs typeface="Cambria"/>
              </a:rPr>
              <a:t>Try</a:t>
            </a:r>
            <a:r>
              <a:rPr i="1" spc="-190" dirty="0">
                <a:latin typeface="Cambria"/>
                <a:cs typeface="Cambria"/>
              </a:rPr>
              <a:t> </a:t>
            </a:r>
            <a:r>
              <a:rPr i="1" spc="-90" dirty="0">
                <a:latin typeface="Cambria"/>
                <a:cs typeface="Cambria"/>
              </a:rPr>
              <a:t>these</a:t>
            </a:r>
            <a:r>
              <a:rPr i="1" spc="-180" dirty="0">
                <a:latin typeface="Cambria"/>
                <a:cs typeface="Cambria"/>
              </a:rPr>
              <a:t> </a:t>
            </a:r>
            <a:r>
              <a:rPr i="1" spc="-70" dirty="0">
                <a:latin typeface="Cambria"/>
                <a:cs typeface="Cambria"/>
              </a:rPr>
              <a:t>ones…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9821" y="1073175"/>
            <a:ext cx="6978650" cy="83121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30"/>
              </a:spcBef>
            </a:pP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Name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following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ionic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transition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metals</a:t>
            </a:r>
            <a:endParaRPr sz="22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PbCl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endParaRPr sz="2175" baseline="-21072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121" y="3153536"/>
            <a:ext cx="6750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PbCl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endParaRPr sz="2175" baseline="-21072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121" y="5165852"/>
            <a:ext cx="7118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Fe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endParaRPr sz="2175" baseline="-21072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685" y="119329"/>
            <a:ext cx="95199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0" dirty="0"/>
              <a:t>Formulas</a:t>
            </a:r>
            <a:r>
              <a:rPr spc="-195" dirty="0"/>
              <a:t> </a:t>
            </a:r>
            <a:r>
              <a:rPr spc="-55" dirty="0"/>
              <a:t>of</a:t>
            </a:r>
            <a:r>
              <a:rPr spc="-165" dirty="0"/>
              <a:t> </a:t>
            </a:r>
            <a:r>
              <a:rPr spc="-90" dirty="0"/>
              <a:t>Compounds</a:t>
            </a:r>
            <a:r>
              <a:rPr spc="-200" dirty="0"/>
              <a:t> </a:t>
            </a:r>
            <a:r>
              <a:rPr spc="-80" dirty="0"/>
              <a:t>with</a:t>
            </a:r>
            <a:r>
              <a:rPr spc="-190" dirty="0"/>
              <a:t> </a:t>
            </a:r>
            <a:r>
              <a:rPr spc="-114" dirty="0"/>
              <a:t>Transition</a:t>
            </a:r>
            <a:r>
              <a:rPr spc="-204" dirty="0"/>
              <a:t> </a:t>
            </a:r>
            <a:r>
              <a:rPr spc="-65" dirty="0"/>
              <a:t>Metals: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6885" y="1357375"/>
            <a:ext cx="10658475" cy="3110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This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follows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same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rules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BINARY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IONIC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previous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lesson.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sure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endParaRPr sz="2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CORRECT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CHARGE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POSITIVE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ion.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Example:</a:t>
            </a:r>
            <a:endParaRPr sz="2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530"/>
              </a:spcBef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Iron</a:t>
            </a:r>
            <a:r>
              <a:rPr sz="2200" b="1" i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(II)</a:t>
            </a:r>
            <a:r>
              <a:rPr sz="2200" b="1" i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chloride</a:t>
            </a:r>
            <a:endParaRPr sz="2200">
              <a:latin typeface="Calibri"/>
              <a:cs typeface="Calibri"/>
            </a:endParaRPr>
          </a:p>
          <a:p>
            <a:pPr marL="575945" indent="-227965">
              <a:lnSpc>
                <a:spcPct val="100000"/>
              </a:lnSpc>
              <a:spcBef>
                <a:spcPts val="530"/>
              </a:spcBef>
              <a:buClr>
                <a:srgbClr val="9CBDBC"/>
              </a:buClr>
              <a:buFont typeface="Arial"/>
              <a:buChar char="•"/>
              <a:tabLst>
                <a:tab pos="575945" algn="l"/>
                <a:tab pos="576580" algn="l"/>
                <a:tab pos="2736215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charge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	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2+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(as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indicated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by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Roman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numeral,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Cl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charge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1-</a:t>
            </a:r>
            <a:endParaRPr sz="2200">
              <a:latin typeface="Calibri"/>
              <a:cs typeface="Calibri"/>
            </a:endParaRPr>
          </a:p>
          <a:p>
            <a:pPr marL="575945" indent="-227965">
              <a:lnSpc>
                <a:spcPct val="100000"/>
              </a:lnSpc>
              <a:spcBef>
                <a:spcPts val="525"/>
              </a:spcBef>
              <a:buClr>
                <a:srgbClr val="9CBDBC"/>
              </a:buClr>
              <a:buFont typeface="Arial"/>
              <a:buChar char="•"/>
              <a:tabLst>
                <a:tab pos="575945" algn="l"/>
                <a:tab pos="576580" algn="l"/>
              </a:tabLst>
            </a:pP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ONE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combined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TWO</a:t>
            </a:r>
            <a:r>
              <a:rPr sz="2200" b="1" spc="3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Cl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results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NEUTRAL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charge</a:t>
            </a:r>
            <a:endParaRPr sz="2200">
              <a:latin typeface="Calibri"/>
              <a:cs typeface="Calibri"/>
            </a:endParaRPr>
          </a:p>
          <a:p>
            <a:pPr marL="575945" indent="-227965">
              <a:lnSpc>
                <a:spcPct val="100000"/>
              </a:lnSpc>
              <a:spcBef>
                <a:spcPts val="530"/>
              </a:spcBef>
              <a:buClr>
                <a:srgbClr val="9CBDBC"/>
              </a:buClr>
              <a:buFont typeface="Arial"/>
              <a:buChar char="•"/>
              <a:tabLst>
                <a:tab pos="575945" algn="l"/>
                <a:tab pos="576580" algn="l"/>
              </a:tabLst>
            </a:pP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Therefore,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formula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FeCl</a:t>
            </a:r>
            <a:r>
              <a:rPr sz="2175" b="1" i="1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endParaRPr sz="2175" baseline="-21072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221" y="182626"/>
            <a:ext cx="3131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80" dirty="0">
                <a:latin typeface="Cambria"/>
                <a:cs typeface="Cambria"/>
              </a:rPr>
              <a:t>Try</a:t>
            </a:r>
            <a:r>
              <a:rPr i="1" spc="-190" dirty="0">
                <a:latin typeface="Cambria"/>
                <a:cs typeface="Cambria"/>
              </a:rPr>
              <a:t> </a:t>
            </a:r>
            <a:r>
              <a:rPr i="1" spc="-90" dirty="0">
                <a:latin typeface="Cambria"/>
                <a:cs typeface="Cambria"/>
              </a:rPr>
              <a:t>these</a:t>
            </a:r>
            <a:r>
              <a:rPr i="1" spc="-180" dirty="0">
                <a:latin typeface="Cambria"/>
                <a:cs typeface="Cambria"/>
              </a:rPr>
              <a:t> </a:t>
            </a:r>
            <a:r>
              <a:rPr i="1" spc="-70" dirty="0">
                <a:latin typeface="Cambria"/>
                <a:cs typeface="Cambria"/>
              </a:rPr>
              <a:t>ones…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2521" y="929792"/>
            <a:ext cx="8404225" cy="83058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Write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formulas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following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ionic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transition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metals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Cadmium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(II)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Oxide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521" y="3009392"/>
            <a:ext cx="28047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Manganese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(III)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sulphide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521" y="4619371"/>
            <a:ext cx="22034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Mercury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(II)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Nitride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0100" y="2071116"/>
            <a:ext cx="189230" cy="410209"/>
          </a:xfrm>
          <a:custGeom>
            <a:avLst/>
            <a:gdLst/>
            <a:ahLst/>
            <a:cxnLst/>
            <a:rect l="l" t="t" r="r" b="b"/>
            <a:pathLst>
              <a:path w="189230" h="410210">
                <a:moveTo>
                  <a:pt x="132981" y="11937"/>
                </a:moveTo>
                <a:lnTo>
                  <a:pt x="132981" y="8636"/>
                </a:lnTo>
                <a:lnTo>
                  <a:pt x="133692" y="7620"/>
                </a:lnTo>
                <a:lnTo>
                  <a:pt x="134874" y="6985"/>
                </a:lnTo>
                <a:lnTo>
                  <a:pt x="141846" y="5842"/>
                </a:lnTo>
                <a:lnTo>
                  <a:pt x="147955" y="5714"/>
                </a:lnTo>
                <a:lnTo>
                  <a:pt x="149326" y="6350"/>
                </a:lnTo>
                <a:lnTo>
                  <a:pt x="150253" y="7493"/>
                </a:lnTo>
                <a:lnTo>
                  <a:pt x="151980" y="10668"/>
                </a:lnTo>
                <a:lnTo>
                  <a:pt x="160845" y="23875"/>
                </a:lnTo>
                <a:lnTo>
                  <a:pt x="169710" y="69214"/>
                </a:lnTo>
                <a:lnTo>
                  <a:pt x="171831" y="115316"/>
                </a:lnTo>
                <a:lnTo>
                  <a:pt x="177291" y="143129"/>
                </a:lnTo>
                <a:lnTo>
                  <a:pt x="188975" y="124079"/>
                </a:lnTo>
                <a:lnTo>
                  <a:pt x="183756" y="83438"/>
                </a:lnTo>
                <a:lnTo>
                  <a:pt x="171056" y="36195"/>
                </a:lnTo>
                <a:lnTo>
                  <a:pt x="148424" y="4825"/>
                </a:lnTo>
                <a:lnTo>
                  <a:pt x="143852" y="1778"/>
                </a:lnTo>
                <a:lnTo>
                  <a:pt x="133921" y="0"/>
                </a:lnTo>
                <a:lnTo>
                  <a:pt x="127977" y="1524"/>
                </a:lnTo>
                <a:lnTo>
                  <a:pt x="74803" y="51308"/>
                </a:lnTo>
                <a:lnTo>
                  <a:pt x="48818" y="93853"/>
                </a:lnTo>
                <a:lnTo>
                  <a:pt x="31254" y="139826"/>
                </a:lnTo>
                <a:lnTo>
                  <a:pt x="14160" y="186309"/>
                </a:lnTo>
                <a:lnTo>
                  <a:pt x="2946" y="229362"/>
                </a:lnTo>
                <a:lnTo>
                  <a:pt x="0" y="271780"/>
                </a:lnTo>
                <a:lnTo>
                  <a:pt x="2793" y="314071"/>
                </a:lnTo>
                <a:lnTo>
                  <a:pt x="22123" y="366395"/>
                </a:lnTo>
                <a:lnTo>
                  <a:pt x="58127" y="397510"/>
                </a:lnTo>
                <a:lnTo>
                  <a:pt x="106718" y="409956"/>
                </a:lnTo>
                <a:lnTo>
                  <a:pt x="119900" y="406908"/>
                </a:lnTo>
                <a:lnTo>
                  <a:pt x="139242" y="401066"/>
                </a:lnTo>
                <a:lnTo>
                  <a:pt x="177558" y="39230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062227" y="1924811"/>
            <a:ext cx="391795" cy="577850"/>
            <a:chOff x="1062227" y="1924811"/>
            <a:chExt cx="391795" cy="577850"/>
          </a:xfrm>
        </p:grpSpPr>
        <p:sp>
          <p:nvSpPr>
            <p:cNvPr id="8" name="object 8"/>
            <p:cNvSpPr/>
            <p:nvPr/>
          </p:nvSpPr>
          <p:spPr>
            <a:xfrm>
              <a:off x="1068323" y="2033015"/>
              <a:ext cx="132715" cy="463550"/>
            </a:xfrm>
            <a:custGeom>
              <a:avLst/>
              <a:gdLst/>
              <a:ahLst/>
              <a:cxnLst/>
              <a:rect l="l" t="t" r="r" b="b"/>
              <a:pathLst>
                <a:path w="132715" h="463550">
                  <a:moveTo>
                    <a:pt x="43357" y="190119"/>
                  </a:moveTo>
                  <a:lnTo>
                    <a:pt x="39966" y="190119"/>
                  </a:lnTo>
                  <a:lnTo>
                    <a:pt x="36423" y="193801"/>
                  </a:lnTo>
                  <a:lnTo>
                    <a:pt x="32486" y="201675"/>
                  </a:lnTo>
                  <a:lnTo>
                    <a:pt x="17843" y="249047"/>
                  </a:lnTo>
                  <a:lnTo>
                    <a:pt x="7238" y="290575"/>
                  </a:lnTo>
                  <a:lnTo>
                    <a:pt x="0" y="337438"/>
                  </a:lnTo>
                  <a:lnTo>
                    <a:pt x="800" y="373634"/>
                  </a:lnTo>
                  <a:lnTo>
                    <a:pt x="5727" y="389382"/>
                  </a:lnTo>
                  <a:lnTo>
                    <a:pt x="15811" y="403479"/>
                  </a:lnTo>
                  <a:lnTo>
                    <a:pt x="20027" y="408050"/>
                  </a:lnTo>
                  <a:lnTo>
                    <a:pt x="22136" y="408813"/>
                  </a:lnTo>
                  <a:lnTo>
                    <a:pt x="24256" y="408559"/>
                  </a:lnTo>
                  <a:lnTo>
                    <a:pt x="59766" y="366903"/>
                  </a:lnTo>
                  <a:lnTo>
                    <a:pt x="72339" y="320294"/>
                  </a:lnTo>
                  <a:lnTo>
                    <a:pt x="78231" y="273685"/>
                  </a:lnTo>
                  <a:lnTo>
                    <a:pt x="80937" y="230886"/>
                  </a:lnTo>
                  <a:lnTo>
                    <a:pt x="80695" y="190500"/>
                  </a:lnTo>
                  <a:lnTo>
                    <a:pt x="77165" y="146558"/>
                  </a:lnTo>
                  <a:lnTo>
                    <a:pt x="76085" y="114554"/>
                  </a:lnTo>
                  <a:lnTo>
                    <a:pt x="75476" y="68072"/>
                  </a:lnTo>
                  <a:lnTo>
                    <a:pt x="74561" y="25526"/>
                  </a:lnTo>
                  <a:lnTo>
                    <a:pt x="57327" y="0"/>
                  </a:lnTo>
                  <a:lnTo>
                    <a:pt x="54762" y="1650"/>
                  </a:lnTo>
                  <a:lnTo>
                    <a:pt x="47345" y="8382"/>
                  </a:lnTo>
                  <a:lnTo>
                    <a:pt x="44538" y="24511"/>
                  </a:lnTo>
                  <a:lnTo>
                    <a:pt x="43459" y="69723"/>
                  </a:lnTo>
                  <a:lnTo>
                    <a:pt x="44081" y="112268"/>
                  </a:lnTo>
                  <a:lnTo>
                    <a:pt x="48450" y="156718"/>
                  </a:lnTo>
                  <a:lnTo>
                    <a:pt x="52235" y="189103"/>
                  </a:lnTo>
                  <a:lnTo>
                    <a:pt x="56273" y="224282"/>
                  </a:lnTo>
                  <a:lnTo>
                    <a:pt x="61137" y="261112"/>
                  </a:lnTo>
                  <a:lnTo>
                    <a:pt x="68021" y="298576"/>
                  </a:lnTo>
                  <a:lnTo>
                    <a:pt x="73913" y="332613"/>
                  </a:lnTo>
                  <a:lnTo>
                    <a:pt x="83096" y="374014"/>
                  </a:lnTo>
                  <a:lnTo>
                    <a:pt x="98666" y="420750"/>
                  </a:lnTo>
                  <a:lnTo>
                    <a:pt x="117779" y="451485"/>
                  </a:lnTo>
                  <a:lnTo>
                    <a:pt x="132587" y="463296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25295" y="1924811"/>
              <a:ext cx="108204" cy="15087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359407" y="1937003"/>
              <a:ext cx="88900" cy="94615"/>
            </a:xfrm>
            <a:custGeom>
              <a:avLst/>
              <a:gdLst/>
              <a:ahLst/>
              <a:cxnLst/>
              <a:rect l="l" t="t" r="r" b="b"/>
              <a:pathLst>
                <a:path w="88900" h="94614">
                  <a:moveTo>
                    <a:pt x="18287" y="0"/>
                  </a:moveTo>
                  <a:lnTo>
                    <a:pt x="18287" y="9398"/>
                  </a:lnTo>
                  <a:lnTo>
                    <a:pt x="24383" y="26543"/>
                  </a:lnTo>
                  <a:lnTo>
                    <a:pt x="19176" y="45212"/>
                  </a:lnTo>
                  <a:lnTo>
                    <a:pt x="22605" y="59436"/>
                  </a:lnTo>
                  <a:lnTo>
                    <a:pt x="18287" y="90170"/>
                  </a:lnTo>
                  <a:lnTo>
                    <a:pt x="19176" y="91567"/>
                  </a:lnTo>
                  <a:lnTo>
                    <a:pt x="20446" y="92583"/>
                  </a:lnTo>
                  <a:lnTo>
                    <a:pt x="22097" y="93218"/>
                  </a:lnTo>
                  <a:lnTo>
                    <a:pt x="22351" y="93599"/>
                  </a:lnTo>
                  <a:lnTo>
                    <a:pt x="21843" y="93980"/>
                  </a:lnTo>
                  <a:lnTo>
                    <a:pt x="18287" y="94487"/>
                  </a:lnTo>
                </a:path>
                <a:path w="88900" h="94614">
                  <a:moveTo>
                    <a:pt x="0" y="50292"/>
                  </a:moveTo>
                  <a:lnTo>
                    <a:pt x="10794" y="60198"/>
                  </a:lnTo>
                  <a:lnTo>
                    <a:pt x="19050" y="64008"/>
                  </a:lnTo>
                  <a:lnTo>
                    <a:pt x="21081" y="65659"/>
                  </a:lnTo>
                  <a:lnTo>
                    <a:pt x="27178" y="67437"/>
                  </a:lnTo>
                  <a:lnTo>
                    <a:pt x="42417" y="68580"/>
                  </a:lnTo>
                  <a:lnTo>
                    <a:pt x="67436" y="63500"/>
                  </a:lnTo>
                  <a:lnTo>
                    <a:pt x="75818" y="59436"/>
                  </a:lnTo>
                  <a:lnTo>
                    <a:pt x="88391" y="5029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912620" y="1956816"/>
            <a:ext cx="367665" cy="429895"/>
            <a:chOff x="1912620" y="1956816"/>
            <a:chExt cx="367665" cy="429895"/>
          </a:xfrm>
        </p:grpSpPr>
        <p:sp>
          <p:nvSpPr>
            <p:cNvPr id="12" name="object 12"/>
            <p:cNvSpPr/>
            <p:nvPr/>
          </p:nvSpPr>
          <p:spPr>
            <a:xfrm>
              <a:off x="1918716" y="2046732"/>
              <a:ext cx="265430" cy="334010"/>
            </a:xfrm>
            <a:custGeom>
              <a:avLst/>
              <a:gdLst/>
              <a:ahLst/>
              <a:cxnLst/>
              <a:rect l="l" t="t" r="r" b="b"/>
              <a:pathLst>
                <a:path w="265430" h="334010">
                  <a:moveTo>
                    <a:pt x="88137" y="3682"/>
                  </a:moveTo>
                  <a:lnTo>
                    <a:pt x="84835" y="3682"/>
                  </a:lnTo>
                  <a:lnTo>
                    <a:pt x="83819" y="2920"/>
                  </a:lnTo>
                  <a:lnTo>
                    <a:pt x="83184" y="1777"/>
                  </a:lnTo>
                  <a:lnTo>
                    <a:pt x="82676" y="253"/>
                  </a:lnTo>
                  <a:lnTo>
                    <a:pt x="82422" y="0"/>
                  </a:lnTo>
                  <a:lnTo>
                    <a:pt x="82295" y="507"/>
                  </a:lnTo>
                  <a:lnTo>
                    <a:pt x="82041" y="1523"/>
                  </a:lnTo>
                  <a:lnTo>
                    <a:pt x="81279" y="2285"/>
                  </a:lnTo>
                  <a:lnTo>
                    <a:pt x="76453" y="3428"/>
                  </a:lnTo>
                  <a:lnTo>
                    <a:pt x="60578" y="18668"/>
                  </a:lnTo>
                  <a:lnTo>
                    <a:pt x="31495" y="66039"/>
                  </a:lnTo>
                  <a:lnTo>
                    <a:pt x="16382" y="107950"/>
                  </a:lnTo>
                  <a:lnTo>
                    <a:pt x="3682" y="152780"/>
                  </a:lnTo>
                  <a:lnTo>
                    <a:pt x="0" y="194817"/>
                  </a:lnTo>
                  <a:lnTo>
                    <a:pt x="1523" y="218312"/>
                  </a:lnTo>
                  <a:lnTo>
                    <a:pt x="14223" y="263270"/>
                  </a:lnTo>
                  <a:lnTo>
                    <a:pt x="57150" y="319531"/>
                  </a:lnTo>
                  <a:lnTo>
                    <a:pt x="113664" y="333755"/>
                  </a:lnTo>
                  <a:lnTo>
                    <a:pt x="148589" y="325881"/>
                  </a:lnTo>
                  <a:lnTo>
                    <a:pt x="207898" y="277240"/>
                  </a:lnTo>
                  <a:lnTo>
                    <a:pt x="237744" y="233806"/>
                  </a:lnTo>
                  <a:lnTo>
                    <a:pt x="260095" y="189356"/>
                  </a:lnTo>
                  <a:lnTo>
                    <a:pt x="265175" y="153542"/>
                  </a:lnTo>
                  <a:lnTo>
                    <a:pt x="262127" y="139953"/>
                  </a:lnTo>
                  <a:lnTo>
                    <a:pt x="248031" y="105409"/>
                  </a:lnTo>
                  <a:lnTo>
                    <a:pt x="216915" y="69595"/>
                  </a:lnTo>
                  <a:lnTo>
                    <a:pt x="186181" y="47370"/>
                  </a:lnTo>
                  <a:lnTo>
                    <a:pt x="140588" y="29209"/>
                  </a:lnTo>
                  <a:lnTo>
                    <a:pt x="135889" y="27050"/>
                  </a:lnTo>
                  <a:lnTo>
                    <a:pt x="126745" y="26542"/>
                  </a:lnTo>
                  <a:lnTo>
                    <a:pt x="103250" y="29717"/>
                  </a:lnTo>
                  <a:lnTo>
                    <a:pt x="95757" y="34670"/>
                  </a:lnTo>
                  <a:lnTo>
                    <a:pt x="95122" y="36956"/>
                  </a:lnTo>
                  <a:lnTo>
                    <a:pt x="94487" y="48259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85416" y="1956816"/>
              <a:ext cx="94487" cy="112776"/>
            </a:xfrm>
            <a:prstGeom prst="rect">
              <a:avLst/>
            </a:prstGeom>
          </p:spPr>
        </p:pic>
      </p:grpSp>
      <p:sp>
        <p:nvSpPr>
          <p:cNvPr id="14" name="object 14"/>
          <p:cNvSpPr/>
          <p:nvPr/>
        </p:nvSpPr>
        <p:spPr>
          <a:xfrm>
            <a:off x="2336292" y="2001011"/>
            <a:ext cx="90170" cy="30480"/>
          </a:xfrm>
          <a:custGeom>
            <a:avLst/>
            <a:gdLst/>
            <a:ahLst/>
            <a:cxnLst/>
            <a:rect l="l" t="t" r="r" b="b"/>
            <a:pathLst>
              <a:path w="90169" h="30480">
                <a:moveTo>
                  <a:pt x="0" y="25018"/>
                </a:moveTo>
                <a:lnTo>
                  <a:pt x="3428" y="28448"/>
                </a:lnTo>
                <a:lnTo>
                  <a:pt x="6984" y="30099"/>
                </a:lnTo>
                <a:lnTo>
                  <a:pt x="8889" y="30479"/>
                </a:lnTo>
                <a:lnTo>
                  <a:pt x="10921" y="30099"/>
                </a:lnTo>
                <a:lnTo>
                  <a:pt x="17906" y="26924"/>
                </a:lnTo>
                <a:lnTo>
                  <a:pt x="36830" y="21971"/>
                </a:lnTo>
                <a:lnTo>
                  <a:pt x="83565" y="2793"/>
                </a:lnTo>
                <a:lnTo>
                  <a:pt x="89915" y="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83835" y="2025395"/>
            <a:ext cx="429895" cy="463550"/>
          </a:xfrm>
          <a:custGeom>
            <a:avLst/>
            <a:gdLst/>
            <a:ahLst/>
            <a:cxnLst/>
            <a:rect l="l" t="t" r="r" b="b"/>
            <a:pathLst>
              <a:path w="429895" h="463550">
                <a:moveTo>
                  <a:pt x="188340" y="82550"/>
                </a:moveTo>
                <a:lnTo>
                  <a:pt x="188340" y="128396"/>
                </a:lnTo>
                <a:lnTo>
                  <a:pt x="186436" y="154050"/>
                </a:lnTo>
                <a:lnTo>
                  <a:pt x="213360" y="96138"/>
                </a:lnTo>
                <a:lnTo>
                  <a:pt x="208152" y="51688"/>
                </a:lnTo>
                <a:lnTo>
                  <a:pt x="194563" y="8636"/>
                </a:lnTo>
                <a:lnTo>
                  <a:pt x="164084" y="0"/>
                </a:lnTo>
                <a:lnTo>
                  <a:pt x="156210" y="3682"/>
                </a:lnTo>
                <a:lnTo>
                  <a:pt x="99440" y="69595"/>
                </a:lnTo>
                <a:lnTo>
                  <a:pt x="77215" y="106806"/>
                </a:lnTo>
                <a:lnTo>
                  <a:pt x="56134" y="145923"/>
                </a:lnTo>
                <a:lnTo>
                  <a:pt x="36575" y="187705"/>
                </a:lnTo>
                <a:lnTo>
                  <a:pt x="20700" y="234823"/>
                </a:lnTo>
                <a:lnTo>
                  <a:pt x="4190" y="300736"/>
                </a:lnTo>
                <a:lnTo>
                  <a:pt x="0" y="346328"/>
                </a:lnTo>
                <a:lnTo>
                  <a:pt x="126" y="386333"/>
                </a:lnTo>
                <a:lnTo>
                  <a:pt x="16001" y="432562"/>
                </a:lnTo>
                <a:lnTo>
                  <a:pt x="58165" y="458596"/>
                </a:lnTo>
                <a:lnTo>
                  <a:pt x="100075" y="463295"/>
                </a:lnTo>
                <a:lnTo>
                  <a:pt x="145541" y="460882"/>
                </a:lnTo>
                <a:lnTo>
                  <a:pt x="188340" y="451738"/>
                </a:lnTo>
              </a:path>
              <a:path w="429895" h="463550">
                <a:moveTo>
                  <a:pt x="372872" y="286003"/>
                </a:moveTo>
                <a:lnTo>
                  <a:pt x="367411" y="280542"/>
                </a:lnTo>
                <a:lnTo>
                  <a:pt x="366775" y="276605"/>
                </a:lnTo>
                <a:lnTo>
                  <a:pt x="366013" y="275463"/>
                </a:lnTo>
                <a:lnTo>
                  <a:pt x="361061" y="273684"/>
                </a:lnTo>
                <a:lnTo>
                  <a:pt x="351409" y="273430"/>
                </a:lnTo>
                <a:lnTo>
                  <a:pt x="341884" y="276732"/>
                </a:lnTo>
                <a:lnTo>
                  <a:pt x="336041" y="282193"/>
                </a:lnTo>
                <a:lnTo>
                  <a:pt x="329691" y="289305"/>
                </a:lnTo>
                <a:lnTo>
                  <a:pt x="315722" y="301878"/>
                </a:lnTo>
                <a:lnTo>
                  <a:pt x="285114" y="345313"/>
                </a:lnTo>
                <a:lnTo>
                  <a:pt x="270763" y="377570"/>
                </a:lnTo>
                <a:lnTo>
                  <a:pt x="265302" y="421258"/>
                </a:lnTo>
                <a:lnTo>
                  <a:pt x="265175" y="432942"/>
                </a:lnTo>
                <a:lnTo>
                  <a:pt x="266573" y="437641"/>
                </a:lnTo>
                <a:lnTo>
                  <a:pt x="271779" y="444753"/>
                </a:lnTo>
                <a:lnTo>
                  <a:pt x="278891" y="448437"/>
                </a:lnTo>
                <a:lnTo>
                  <a:pt x="304038" y="451103"/>
                </a:lnTo>
                <a:lnTo>
                  <a:pt x="308863" y="449325"/>
                </a:lnTo>
                <a:lnTo>
                  <a:pt x="346075" y="411733"/>
                </a:lnTo>
                <a:lnTo>
                  <a:pt x="361950" y="366013"/>
                </a:lnTo>
                <a:lnTo>
                  <a:pt x="370966" y="324103"/>
                </a:lnTo>
                <a:lnTo>
                  <a:pt x="377698" y="281813"/>
                </a:lnTo>
                <a:lnTo>
                  <a:pt x="384428" y="236092"/>
                </a:lnTo>
                <a:lnTo>
                  <a:pt x="385572" y="184403"/>
                </a:lnTo>
              </a:path>
              <a:path w="429895" h="463550">
                <a:moveTo>
                  <a:pt x="397637" y="19812"/>
                </a:moveTo>
                <a:lnTo>
                  <a:pt x="395731" y="40512"/>
                </a:lnTo>
                <a:lnTo>
                  <a:pt x="386461" y="87629"/>
                </a:lnTo>
                <a:lnTo>
                  <a:pt x="381635" y="134746"/>
                </a:lnTo>
                <a:lnTo>
                  <a:pt x="375919" y="178815"/>
                </a:lnTo>
                <a:lnTo>
                  <a:pt x="373634" y="211074"/>
                </a:lnTo>
                <a:lnTo>
                  <a:pt x="373379" y="244220"/>
                </a:lnTo>
                <a:lnTo>
                  <a:pt x="375665" y="277621"/>
                </a:lnTo>
                <a:lnTo>
                  <a:pt x="377571" y="321437"/>
                </a:lnTo>
                <a:lnTo>
                  <a:pt x="387730" y="367538"/>
                </a:lnTo>
                <a:lnTo>
                  <a:pt x="401827" y="406145"/>
                </a:lnTo>
                <a:lnTo>
                  <a:pt x="406146" y="412750"/>
                </a:lnTo>
                <a:lnTo>
                  <a:pt x="416051" y="420369"/>
                </a:lnTo>
                <a:lnTo>
                  <a:pt x="429767" y="425195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73623" y="2037588"/>
            <a:ext cx="193675" cy="364490"/>
          </a:xfrm>
          <a:custGeom>
            <a:avLst/>
            <a:gdLst/>
            <a:ahLst/>
            <a:cxnLst/>
            <a:rect l="l" t="t" r="r" b="b"/>
            <a:pathLst>
              <a:path w="193675" h="364489">
                <a:moveTo>
                  <a:pt x="68579" y="7620"/>
                </a:moveTo>
                <a:lnTo>
                  <a:pt x="59816" y="16383"/>
                </a:lnTo>
                <a:lnTo>
                  <a:pt x="36449" y="62357"/>
                </a:lnTo>
                <a:lnTo>
                  <a:pt x="20065" y="101346"/>
                </a:lnTo>
                <a:lnTo>
                  <a:pt x="8381" y="148716"/>
                </a:lnTo>
                <a:lnTo>
                  <a:pt x="2159" y="190500"/>
                </a:lnTo>
                <a:lnTo>
                  <a:pt x="0" y="233299"/>
                </a:lnTo>
                <a:lnTo>
                  <a:pt x="126" y="273176"/>
                </a:lnTo>
                <a:lnTo>
                  <a:pt x="23749" y="345059"/>
                </a:lnTo>
                <a:lnTo>
                  <a:pt x="58292" y="364236"/>
                </a:lnTo>
                <a:lnTo>
                  <a:pt x="73151" y="361950"/>
                </a:lnTo>
                <a:lnTo>
                  <a:pt x="134238" y="320675"/>
                </a:lnTo>
                <a:lnTo>
                  <a:pt x="159003" y="281813"/>
                </a:lnTo>
                <a:lnTo>
                  <a:pt x="179324" y="242950"/>
                </a:lnTo>
                <a:lnTo>
                  <a:pt x="190118" y="204342"/>
                </a:lnTo>
                <a:lnTo>
                  <a:pt x="193548" y="166115"/>
                </a:lnTo>
                <a:lnTo>
                  <a:pt x="193166" y="128015"/>
                </a:lnTo>
                <a:lnTo>
                  <a:pt x="185547" y="90677"/>
                </a:lnTo>
                <a:lnTo>
                  <a:pt x="156083" y="22860"/>
                </a:lnTo>
                <a:lnTo>
                  <a:pt x="114046" y="0"/>
                </a:lnTo>
                <a:lnTo>
                  <a:pt x="84454" y="4317"/>
                </a:lnTo>
                <a:lnTo>
                  <a:pt x="66548" y="13335"/>
                </a:lnTo>
                <a:lnTo>
                  <a:pt x="36956" y="45592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723900" y="3595115"/>
            <a:ext cx="597535" cy="576580"/>
            <a:chOff x="723900" y="3595115"/>
            <a:chExt cx="597535" cy="576580"/>
          </a:xfrm>
        </p:grpSpPr>
        <p:sp>
          <p:nvSpPr>
            <p:cNvPr id="18" name="object 18"/>
            <p:cNvSpPr/>
            <p:nvPr/>
          </p:nvSpPr>
          <p:spPr>
            <a:xfrm>
              <a:off x="729995" y="3683507"/>
              <a:ext cx="266700" cy="481965"/>
            </a:xfrm>
            <a:custGeom>
              <a:avLst/>
              <a:gdLst/>
              <a:ahLst/>
              <a:cxnLst/>
              <a:rect l="l" t="t" r="r" b="b"/>
              <a:pathLst>
                <a:path w="266700" h="481964">
                  <a:moveTo>
                    <a:pt x="0" y="56515"/>
                  </a:moveTo>
                  <a:lnTo>
                    <a:pt x="711" y="84201"/>
                  </a:lnTo>
                  <a:lnTo>
                    <a:pt x="4368" y="93345"/>
                  </a:lnTo>
                  <a:lnTo>
                    <a:pt x="9639" y="139192"/>
                  </a:lnTo>
                  <a:lnTo>
                    <a:pt x="19202" y="184531"/>
                  </a:lnTo>
                  <a:lnTo>
                    <a:pt x="24180" y="229362"/>
                  </a:lnTo>
                  <a:lnTo>
                    <a:pt x="29527" y="273812"/>
                  </a:lnTo>
                  <a:lnTo>
                    <a:pt x="33185" y="316611"/>
                  </a:lnTo>
                  <a:lnTo>
                    <a:pt x="37134" y="358902"/>
                  </a:lnTo>
                  <a:lnTo>
                    <a:pt x="39852" y="403098"/>
                  </a:lnTo>
                  <a:lnTo>
                    <a:pt x="44272" y="448945"/>
                  </a:lnTo>
                  <a:lnTo>
                    <a:pt x="45097" y="459613"/>
                  </a:lnTo>
                  <a:lnTo>
                    <a:pt x="50787" y="481584"/>
                  </a:lnTo>
                  <a:lnTo>
                    <a:pt x="50088" y="436372"/>
                  </a:lnTo>
                  <a:lnTo>
                    <a:pt x="45034" y="389001"/>
                  </a:lnTo>
                  <a:lnTo>
                    <a:pt x="44564" y="349885"/>
                  </a:lnTo>
                  <a:lnTo>
                    <a:pt x="41097" y="311531"/>
                  </a:lnTo>
                  <a:lnTo>
                    <a:pt x="38989" y="273685"/>
                  </a:lnTo>
                  <a:lnTo>
                    <a:pt x="38366" y="234569"/>
                  </a:lnTo>
                  <a:lnTo>
                    <a:pt x="41554" y="196215"/>
                  </a:lnTo>
                  <a:lnTo>
                    <a:pt x="44577" y="155448"/>
                  </a:lnTo>
                  <a:lnTo>
                    <a:pt x="49847" y="111760"/>
                  </a:lnTo>
                  <a:lnTo>
                    <a:pt x="57213" y="75311"/>
                  </a:lnTo>
                  <a:lnTo>
                    <a:pt x="58597" y="73279"/>
                  </a:lnTo>
                  <a:lnTo>
                    <a:pt x="60236" y="72009"/>
                  </a:lnTo>
                  <a:lnTo>
                    <a:pt x="62052" y="68580"/>
                  </a:lnTo>
                  <a:lnTo>
                    <a:pt x="63207" y="64008"/>
                  </a:lnTo>
                  <a:lnTo>
                    <a:pt x="66789" y="59817"/>
                  </a:lnTo>
                  <a:lnTo>
                    <a:pt x="67805" y="59436"/>
                  </a:lnTo>
                  <a:lnTo>
                    <a:pt x="68491" y="59817"/>
                  </a:lnTo>
                  <a:lnTo>
                    <a:pt x="68935" y="60833"/>
                  </a:lnTo>
                  <a:lnTo>
                    <a:pt x="69951" y="61595"/>
                  </a:lnTo>
                  <a:lnTo>
                    <a:pt x="97510" y="90678"/>
                  </a:lnTo>
                  <a:lnTo>
                    <a:pt x="109804" y="129032"/>
                  </a:lnTo>
                  <a:lnTo>
                    <a:pt x="122847" y="173228"/>
                  </a:lnTo>
                  <a:lnTo>
                    <a:pt x="130632" y="214376"/>
                  </a:lnTo>
                  <a:lnTo>
                    <a:pt x="137401" y="256413"/>
                  </a:lnTo>
                  <a:lnTo>
                    <a:pt x="145478" y="338582"/>
                  </a:lnTo>
                  <a:lnTo>
                    <a:pt x="145999" y="383667"/>
                  </a:lnTo>
                  <a:lnTo>
                    <a:pt x="146050" y="424307"/>
                  </a:lnTo>
                  <a:lnTo>
                    <a:pt x="146050" y="384048"/>
                  </a:lnTo>
                  <a:lnTo>
                    <a:pt x="146050" y="338074"/>
                  </a:lnTo>
                  <a:lnTo>
                    <a:pt x="146761" y="301371"/>
                  </a:lnTo>
                  <a:lnTo>
                    <a:pt x="150418" y="255397"/>
                  </a:lnTo>
                  <a:lnTo>
                    <a:pt x="151511" y="222758"/>
                  </a:lnTo>
                  <a:lnTo>
                    <a:pt x="157289" y="155702"/>
                  </a:lnTo>
                  <a:lnTo>
                    <a:pt x="167297" y="74676"/>
                  </a:lnTo>
                  <a:lnTo>
                    <a:pt x="175704" y="31115"/>
                  </a:lnTo>
                  <a:lnTo>
                    <a:pt x="187413" y="0"/>
                  </a:lnTo>
                  <a:lnTo>
                    <a:pt x="188442" y="1270"/>
                  </a:lnTo>
                  <a:lnTo>
                    <a:pt x="199263" y="41402"/>
                  </a:lnTo>
                  <a:lnTo>
                    <a:pt x="203123" y="79629"/>
                  </a:lnTo>
                  <a:lnTo>
                    <a:pt x="207327" y="115570"/>
                  </a:lnTo>
                  <a:lnTo>
                    <a:pt x="209600" y="158496"/>
                  </a:lnTo>
                  <a:lnTo>
                    <a:pt x="212623" y="192786"/>
                  </a:lnTo>
                  <a:lnTo>
                    <a:pt x="216331" y="225425"/>
                  </a:lnTo>
                  <a:lnTo>
                    <a:pt x="220497" y="271526"/>
                  </a:lnTo>
                  <a:lnTo>
                    <a:pt x="223608" y="316484"/>
                  </a:lnTo>
                  <a:lnTo>
                    <a:pt x="229006" y="357251"/>
                  </a:lnTo>
                  <a:lnTo>
                    <a:pt x="238531" y="403352"/>
                  </a:lnTo>
                  <a:lnTo>
                    <a:pt x="246126" y="441960"/>
                  </a:lnTo>
                  <a:lnTo>
                    <a:pt x="254114" y="455041"/>
                  </a:lnTo>
                  <a:lnTo>
                    <a:pt x="258279" y="459232"/>
                  </a:lnTo>
                  <a:lnTo>
                    <a:pt x="262483" y="461137"/>
                  </a:lnTo>
                  <a:lnTo>
                    <a:pt x="263893" y="460248"/>
                  </a:lnTo>
                  <a:lnTo>
                    <a:pt x="266700" y="449961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795" y="3938015"/>
              <a:ext cx="126492" cy="22097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0995" y="3595115"/>
              <a:ext cx="108204" cy="16306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51204" y="3601211"/>
              <a:ext cx="70104" cy="132587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1754123" y="3595115"/>
            <a:ext cx="487680" cy="467995"/>
            <a:chOff x="1754123" y="3595115"/>
            <a:chExt cx="487680" cy="467995"/>
          </a:xfrm>
        </p:grpSpPr>
        <p:sp>
          <p:nvSpPr>
            <p:cNvPr id="23" name="object 23"/>
            <p:cNvSpPr/>
            <p:nvPr/>
          </p:nvSpPr>
          <p:spPr>
            <a:xfrm>
              <a:off x="2191511" y="3651503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46862" y="0"/>
                  </a:lnTo>
                  <a:lnTo>
                    <a:pt x="50292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39111" y="3595115"/>
              <a:ext cx="132587" cy="12344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760219" y="3707891"/>
              <a:ext cx="239395" cy="349250"/>
            </a:xfrm>
            <a:custGeom>
              <a:avLst/>
              <a:gdLst/>
              <a:ahLst/>
              <a:cxnLst/>
              <a:rect l="l" t="t" r="r" b="b"/>
              <a:pathLst>
                <a:path w="239394" h="349250">
                  <a:moveTo>
                    <a:pt x="189484" y="19049"/>
                  </a:moveTo>
                  <a:lnTo>
                    <a:pt x="194563" y="13207"/>
                  </a:lnTo>
                  <a:lnTo>
                    <a:pt x="202184" y="0"/>
                  </a:lnTo>
                  <a:lnTo>
                    <a:pt x="192024" y="10794"/>
                  </a:lnTo>
                  <a:lnTo>
                    <a:pt x="190627" y="14858"/>
                  </a:lnTo>
                  <a:lnTo>
                    <a:pt x="186181" y="19049"/>
                  </a:lnTo>
                  <a:lnTo>
                    <a:pt x="142875" y="57276"/>
                  </a:lnTo>
                  <a:lnTo>
                    <a:pt x="100203" y="95503"/>
                  </a:lnTo>
                  <a:lnTo>
                    <a:pt x="54356" y="135254"/>
                  </a:lnTo>
                  <a:lnTo>
                    <a:pt x="8636" y="178942"/>
                  </a:lnTo>
                  <a:lnTo>
                    <a:pt x="0" y="188721"/>
                  </a:lnTo>
                  <a:lnTo>
                    <a:pt x="254" y="189229"/>
                  </a:lnTo>
                  <a:lnTo>
                    <a:pt x="14605" y="194563"/>
                  </a:lnTo>
                  <a:lnTo>
                    <a:pt x="34798" y="196468"/>
                  </a:lnTo>
                  <a:lnTo>
                    <a:pt x="79502" y="190245"/>
                  </a:lnTo>
                  <a:lnTo>
                    <a:pt x="123698" y="184657"/>
                  </a:lnTo>
                  <a:lnTo>
                    <a:pt x="192405" y="198881"/>
                  </a:lnTo>
                  <a:lnTo>
                    <a:pt x="228854" y="231266"/>
                  </a:lnTo>
                  <a:lnTo>
                    <a:pt x="239268" y="264413"/>
                  </a:lnTo>
                  <a:lnTo>
                    <a:pt x="237998" y="271017"/>
                  </a:lnTo>
                  <a:lnTo>
                    <a:pt x="181737" y="316356"/>
                  </a:lnTo>
                  <a:lnTo>
                    <a:pt x="135890" y="331850"/>
                  </a:lnTo>
                  <a:lnTo>
                    <a:pt x="93980" y="342645"/>
                  </a:lnTo>
                  <a:lnTo>
                    <a:pt x="50037" y="348487"/>
                  </a:lnTo>
                  <a:lnTo>
                    <a:pt x="4191" y="348995"/>
                  </a:lnTo>
                  <a:lnTo>
                    <a:pt x="2286" y="348233"/>
                  </a:lnTo>
                  <a:lnTo>
                    <a:pt x="1016" y="347090"/>
                  </a:lnTo>
                  <a:lnTo>
                    <a:pt x="254" y="345693"/>
                  </a:lnTo>
                  <a:lnTo>
                    <a:pt x="381" y="344677"/>
                  </a:lnTo>
                  <a:lnTo>
                    <a:pt x="1143" y="344042"/>
                  </a:lnTo>
                  <a:lnTo>
                    <a:pt x="4953" y="34264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4463796" y="3640835"/>
            <a:ext cx="228600" cy="416559"/>
          </a:xfrm>
          <a:custGeom>
            <a:avLst/>
            <a:gdLst/>
            <a:ahLst/>
            <a:cxnLst/>
            <a:rect l="l" t="t" r="r" b="b"/>
            <a:pathLst>
              <a:path w="228600" h="416560">
                <a:moveTo>
                  <a:pt x="0" y="48768"/>
                </a:moveTo>
                <a:lnTo>
                  <a:pt x="0" y="52069"/>
                </a:lnTo>
                <a:lnTo>
                  <a:pt x="1904" y="55625"/>
                </a:lnTo>
                <a:lnTo>
                  <a:pt x="10667" y="113156"/>
                </a:lnTo>
                <a:lnTo>
                  <a:pt x="12445" y="152653"/>
                </a:lnTo>
                <a:lnTo>
                  <a:pt x="12700" y="191134"/>
                </a:lnTo>
                <a:lnTo>
                  <a:pt x="12700" y="234569"/>
                </a:lnTo>
                <a:lnTo>
                  <a:pt x="12700" y="271144"/>
                </a:lnTo>
                <a:lnTo>
                  <a:pt x="9270" y="317881"/>
                </a:lnTo>
                <a:lnTo>
                  <a:pt x="6730" y="362965"/>
                </a:lnTo>
                <a:lnTo>
                  <a:pt x="5714" y="395477"/>
                </a:lnTo>
                <a:lnTo>
                  <a:pt x="0" y="416051"/>
                </a:lnTo>
                <a:lnTo>
                  <a:pt x="1904" y="369569"/>
                </a:lnTo>
                <a:lnTo>
                  <a:pt x="6476" y="324231"/>
                </a:lnTo>
                <a:lnTo>
                  <a:pt x="11302" y="282956"/>
                </a:lnTo>
                <a:lnTo>
                  <a:pt x="12445" y="237489"/>
                </a:lnTo>
                <a:lnTo>
                  <a:pt x="17652" y="192277"/>
                </a:lnTo>
                <a:lnTo>
                  <a:pt x="25526" y="147065"/>
                </a:lnTo>
                <a:lnTo>
                  <a:pt x="38100" y="100330"/>
                </a:lnTo>
                <a:lnTo>
                  <a:pt x="49275" y="60325"/>
                </a:lnTo>
                <a:lnTo>
                  <a:pt x="56768" y="49275"/>
                </a:lnTo>
                <a:lnTo>
                  <a:pt x="60451" y="52324"/>
                </a:lnTo>
                <a:lnTo>
                  <a:pt x="74040" y="95503"/>
                </a:lnTo>
                <a:lnTo>
                  <a:pt x="79248" y="142494"/>
                </a:lnTo>
                <a:lnTo>
                  <a:pt x="81914" y="185419"/>
                </a:lnTo>
                <a:lnTo>
                  <a:pt x="83057" y="224281"/>
                </a:lnTo>
                <a:lnTo>
                  <a:pt x="87502" y="271525"/>
                </a:lnTo>
                <a:lnTo>
                  <a:pt x="89407" y="318769"/>
                </a:lnTo>
                <a:lnTo>
                  <a:pt x="98298" y="356234"/>
                </a:lnTo>
                <a:lnTo>
                  <a:pt x="106806" y="358901"/>
                </a:lnTo>
                <a:lnTo>
                  <a:pt x="107441" y="355345"/>
                </a:lnTo>
                <a:lnTo>
                  <a:pt x="113411" y="311784"/>
                </a:lnTo>
                <a:lnTo>
                  <a:pt x="114807" y="268605"/>
                </a:lnTo>
                <a:lnTo>
                  <a:pt x="118617" y="230505"/>
                </a:lnTo>
                <a:lnTo>
                  <a:pt x="120014" y="185546"/>
                </a:lnTo>
                <a:lnTo>
                  <a:pt x="121919" y="143509"/>
                </a:lnTo>
                <a:lnTo>
                  <a:pt x="130048" y="97408"/>
                </a:lnTo>
                <a:lnTo>
                  <a:pt x="137921" y="57784"/>
                </a:lnTo>
                <a:lnTo>
                  <a:pt x="155320" y="11556"/>
                </a:lnTo>
                <a:lnTo>
                  <a:pt x="158495" y="2412"/>
                </a:lnTo>
                <a:lnTo>
                  <a:pt x="159892" y="1015"/>
                </a:lnTo>
                <a:lnTo>
                  <a:pt x="161670" y="0"/>
                </a:lnTo>
                <a:lnTo>
                  <a:pt x="162813" y="126"/>
                </a:lnTo>
                <a:lnTo>
                  <a:pt x="175640" y="55625"/>
                </a:lnTo>
                <a:lnTo>
                  <a:pt x="177418" y="98932"/>
                </a:lnTo>
                <a:lnTo>
                  <a:pt x="177800" y="174625"/>
                </a:lnTo>
                <a:lnTo>
                  <a:pt x="177800" y="215137"/>
                </a:lnTo>
                <a:lnTo>
                  <a:pt x="179704" y="258318"/>
                </a:lnTo>
                <a:lnTo>
                  <a:pt x="184657" y="298576"/>
                </a:lnTo>
                <a:lnTo>
                  <a:pt x="192786" y="340359"/>
                </a:lnTo>
                <a:lnTo>
                  <a:pt x="203073" y="384682"/>
                </a:lnTo>
                <a:lnTo>
                  <a:pt x="215264" y="395350"/>
                </a:lnTo>
                <a:lnTo>
                  <a:pt x="218312" y="395224"/>
                </a:lnTo>
                <a:lnTo>
                  <a:pt x="223519" y="393319"/>
                </a:lnTo>
                <a:lnTo>
                  <a:pt x="225298" y="391032"/>
                </a:lnTo>
                <a:lnTo>
                  <a:pt x="228600" y="37820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928615" y="3558540"/>
            <a:ext cx="640080" cy="498475"/>
            <a:chOff x="4928615" y="3558540"/>
            <a:chExt cx="640080" cy="498475"/>
          </a:xfrm>
        </p:grpSpPr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28615" y="3886200"/>
              <a:ext cx="164592" cy="170687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119115" y="3564636"/>
              <a:ext cx="243840" cy="387350"/>
            </a:xfrm>
            <a:custGeom>
              <a:avLst/>
              <a:gdLst/>
              <a:ahLst/>
              <a:cxnLst/>
              <a:rect l="l" t="t" r="r" b="b"/>
              <a:pathLst>
                <a:path w="243839" h="387350">
                  <a:moveTo>
                    <a:pt x="183261" y="9905"/>
                  </a:moveTo>
                  <a:lnTo>
                    <a:pt x="183261" y="6603"/>
                  </a:lnTo>
                  <a:lnTo>
                    <a:pt x="182499" y="5587"/>
                  </a:lnTo>
                  <a:lnTo>
                    <a:pt x="181356" y="4952"/>
                  </a:lnTo>
                  <a:lnTo>
                    <a:pt x="174371" y="3810"/>
                  </a:lnTo>
                  <a:lnTo>
                    <a:pt x="173100" y="3048"/>
                  </a:lnTo>
                  <a:lnTo>
                    <a:pt x="172212" y="1777"/>
                  </a:lnTo>
                  <a:lnTo>
                    <a:pt x="171704" y="253"/>
                  </a:lnTo>
                  <a:lnTo>
                    <a:pt x="169925" y="0"/>
                  </a:lnTo>
                  <a:lnTo>
                    <a:pt x="94996" y="53086"/>
                  </a:lnTo>
                  <a:lnTo>
                    <a:pt x="39624" y="109346"/>
                  </a:lnTo>
                  <a:lnTo>
                    <a:pt x="13462" y="136651"/>
                  </a:lnTo>
                  <a:lnTo>
                    <a:pt x="635" y="155320"/>
                  </a:lnTo>
                  <a:lnTo>
                    <a:pt x="0" y="157606"/>
                  </a:lnTo>
                  <a:lnTo>
                    <a:pt x="1143" y="163956"/>
                  </a:lnTo>
                  <a:lnTo>
                    <a:pt x="53467" y="180339"/>
                  </a:lnTo>
                  <a:lnTo>
                    <a:pt x="97282" y="184531"/>
                  </a:lnTo>
                  <a:lnTo>
                    <a:pt x="135636" y="189102"/>
                  </a:lnTo>
                  <a:lnTo>
                    <a:pt x="182372" y="200406"/>
                  </a:lnTo>
                  <a:lnTo>
                    <a:pt x="226949" y="228091"/>
                  </a:lnTo>
                  <a:lnTo>
                    <a:pt x="243839" y="272414"/>
                  </a:lnTo>
                  <a:lnTo>
                    <a:pt x="237744" y="302132"/>
                  </a:lnTo>
                  <a:lnTo>
                    <a:pt x="217805" y="341249"/>
                  </a:lnTo>
                  <a:lnTo>
                    <a:pt x="182880" y="366649"/>
                  </a:lnTo>
                  <a:lnTo>
                    <a:pt x="136271" y="382015"/>
                  </a:lnTo>
                  <a:lnTo>
                    <a:pt x="113664" y="387095"/>
                  </a:lnTo>
                  <a:lnTo>
                    <a:pt x="72644" y="384809"/>
                  </a:lnTo>
                  <a:lnTo>
                    <a:pt x="50800" y="381126"/>
                  </a:lnTo>
                  <a:lnTo>
                    <a:pt x="27050" y="367411"/>
                  </a:lnTo>
                  <a:lnTo>
                    <a:pt x="26035" y="366013"/>
                  </a:lnTo>
                  <a:lnTo>
                    <a:pt x="25019" y="362584"/>
                  </a:lnTo>
                  <a:lnTo>
                    <a:pt x="30480" y="339978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98007" y="3810000"/>
              <a:ext cx="170688" cy="184403"/>
            </a:xfrm>
            <a:prstGeom prst="rect">
              <a:avLst/>
            </a:prstGeom>
          </p:spPr>
        </p:pic>
      </p:grpSp>
      <p:pic>
        <p:nvPicPr>
          <p:cNvPr id="31" name="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744211" y="3826764"/>
            <a:ext cx="120396" cy="224027"/>
          </a:xfrm>
          <a:prstGeom prst="rect">
            <a:avLst/>
          </a:prstGeom>
        </p:spPr>
      </p:pic>
      <p:sp>
        <p:nvSpPr>
          <p:cNvPr id="32" name="object 32"/>
          <p:cNvSpPr/>
          <p:nvPr/>
        </p:nvSpPr>
        <p:spPr>
          <a:xfrm>
            <a:off x="876300" y="5207508"/>
            <a:ext cx="146685" cy="443865"/>
          </a:xfrm>
          <a:custGeom>
            <a:avLst/>
            <a:gdLst/>
            <a:ahLst/>
            <a:cxnLst/>
            <a:rect l="l" t="t" r="r" b="b"/>
            <a:pathLst>
              <a:path w="146684" h="443864">
                <a:moveTo>
                  <a:pt x="0" y="25019"/>
                </a:moveTo>
                <a:lnTo>
                  <a:pt x="0" y="21336"/>
                </a:lnTo>
                <a:lnTo>
                  <a:pt x="0" y="24384"/>
                </a:lnTo>
                <a:lnTo>
                  <a:pt x="4318" y="29972"/>
                </a:lnTo>
                <a:lnTo>
                  <a:pt x="16700" y="76581"/>
                </a:lnTo>
                <a:lnTo>
                  <a:pt x="22987" y="120269"/>
                </a:lnTo>
                <a:lnTo>
                  <a:pt x="24714" y="163957"/>
                </a:lnTo>
                <a:lnTo>
                  <a:pt x="25018" y="199771"/>
                </a:lnTo>
                <a:lnTo>
                  <a:pt x="26974" y="241681"/>
                </a:lnTo>
                <a:lnTo>
                  <a:pt x="30111" y="283337"/>
                </a:lnTo>
                <a:lnTo>
                  <a:pt x="32905" y="320675"/>
                </a:lnTo>
                <a:lnTo>
                  <a:pt x="36766" y="361442"/>
                </a:lnTo>
                <a:lnTo>
                  <a:pt x="40970" y="404914"/>
                </a:lnTo>
                <a:lnTo>
                  <a:pt x="45465" y="428294"/>
                </a:lnTo>
                <a:lnTo>
                  <a:pt x="48856" y="436397"/>
                </a:lnTo>
                <a:lnTo>
                  <a:pt x="50291" y="443484"/>
                </a:lnTo>
              </a:path>
              <a:path w="146684" h="443864">
                <a:moveTo>
                  <a:pt x="96012" y="0"/>
                </a:moveTo>
                <a:lnTo>
                  <a:pt x="106032" y="17907"/>
                </a:lnTo>
                <a:lnTo>
                  <a:pt x="113385" y="56896"/>
                </a:lnTo>
                <a:lnTo>
                  <a:pt x="119989" y="102870"/>
                </a:lnTo>
                <a:lnTo>
                  <a:pt x="121627" y="147955"/>
                </a:lnTo>
                <a:lnTo>
                  <a:pt x="126111" y="189357"/>
                </a:lnTo>
                <a:lnTo>
                  <a:pt x="131165" y="232029"/>
                </a:lnTo>
                <a:lnTo>
                  <a:pt x="132969" y="272542"/>
                </a:lnTo>
                <a:lnTo>
                  <a:pt x="134200" y="313944"/>
                </a:lnTo>
                <a:lnTo>
                  <a:pt x="138658" y="358394"/>
                </a:lnTo>
                <a:lnTo>
                  <a:pt x="140538" y="401726"/>
                </a:lnTo>
                <a:lnTo>
                  <a:pt x="146227" y="441960"/>
                </a:lnTo>
                <a:lnTo>
                  <a:pt x="146303" y="430974"/>
                </a:lnTo>
              </a:path>
              <a:path w="146684" h="443864">
                <a:moveTo>
                  <a:pt x="44196" y="291084"/>
                </a:moveTo>
                <a:lnTo>
                  <a:pt x="49644" y="291084"/>
                </a:lnTo>
                <a:lnTo>
                  <a:pt x="55410" y="295275"/>
                </a:lnTo>
                <a:lnTo>
                  <a:pt x="59258" y="296418"/>
                </a:lnTo>
                <a:lnTo>
                  <a:pt x="77101" y="297180"/>
                </a:lnTo>
                <a:lnTo>
                  <a:pt x="126491" y="284988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94232" y="5454396"/>
            <a:ext cx="207645" cy="525780"/>
          </a:xfrm>
          <a:custGeom>
            <a:avLst/>
            <a:gdLst/>
            <a:ahLst/>
            <a:cxnLst/>
            <a:rect l="l" t="t" r="r" b="b"/>
            <a:pathLst>
              <a:path w="207644" h="525779">
                <a:moveTo>
                  <a:pt x="68072" y="6349"/>
                </a:moveTo>
                <a:lnTo>
                  <a:pt x="64706" y="6349"/>
                </a:lnTo>
                <a:lnTo>
                  <a:pt x="63728" y="5587"/>
                </a:lnTo>
                <a:lnTo>
                  <a:pt x="63068" y="4444"/>
                </a:lnTo>
                <a:lnTo>
                  <a:pt x="62623" y="2920"/>
                </a:lnTo>
                <a:lnTo>
                  <a:pt x="61633" y="1904"/>
                </a:lnTo>
                <a:lnTo>
                  <a:pt x="56375" y="253"/>
                </a:lnTo>
                <a:lnTo>
                  <a:pt x="50050" y="0"/>
                </a:lnTo>
                <a:lnTo>
                  <a:pt x="49733" y="634"/>
                </a:lnTo>
                <a:lnTo>
                  <a:pt x="49377" y="3301"/>
                </a:lnTo>
                <a:lnTo>
                  <a:pt x="45465" y="6857"/>
                </a:lnTo>
                <a:lnTo>
                  <a:pt x="9017" y="79120"/>
                </a:lnTo>
                <a:lnTo>
                  <a:pt x="0" y="119252"/>
                </a:lnTo>
                <a:lnTo>
                  <a:pt x="4025" y="137998"/>
                </a:lnTo>
                <a:lnTo>
                  <a:pt x="5689" y="141350"/>
                </a:lnTo>
                <a:lnTo>
                  <a:pt x="18973" y="154063"/>
                </a:lnTo>
                <a:lnTo>
                  <a:pt x="25400" y="156590"/>
                </a:lnTo>
                <a:lnTo>
                  <a:pt x="46685" y="158495"/>
                </a:lnTo>
                <a:lnTo>
                  <a:pt x="75412" y="137617"/>
                </a:lnTo>
                <a:lnTo>
                  <a:pt x="82511" y="127761"/>
                </a:lnTo>
                <a:lnTo>
                  <a:pt x="85712" y="112648"/>
                </a:lnTo>
                <a:lnTo>
                  <a:pt x="87045" y="65404"/>
                </a:lnTo>
                <a:lnTo>
                  <a:pt x="87045" y="62610"/>
                </a:lnTo>
                <a:lnTo>
                  <a:pt x="85178" y="57657"/>
                </a:lnTo>
                <a:lnTo>
                  <a:pt x="82702" y="53085"/>
                </a:lnTo>
                <a:lnTo>
                  <a:pt x="80733" y="44449"/>
                </a:lnTo>
                <a:lnTo>
                  <a:pt x="80733" y="59308"/>
                </a:lnTo>
                <a:lnTo>
                  <a:pt x="91948" y="105282"/>
                </a:lnTo>
                <a:lnTo>
                  <a:pt x="94830" y="124205"/>
                </a:lnTo>
                <a:lnTo>
                  <a:pt x="108038" y="165849"/>
                </a:lnTo>
                <a:lnTo>
                  <a:pt x="123748" y="207378"/>
                </a:lnTo>
                <a:lnTo>
                  <a:pt x="147637" y="249580"/>
                </a:lnTo>
                <a:lnTo>
                  <a:pt x="169240" y="296900"/>
                </a:lnTo>
                <a:lnTo>
                  <a:pt x="185293" y="339648"/>
                </a:lnTo>
                <a:lnTo>
                  <a:pt x="199009" y="386880"/>
                </a:lnTo>
                <a:lnTo>
                  <a:pt x="206629" y="432752"/>
                </a:lnTo>
                <a:lnTo>
                  <a:pt x="207264" y="469493"/>
                </a:lnTo>
                <a:lnTo>
                  <a:pt x="202184" y="484758"/>
                </a:lnTo>
                <a:lnTo>
                  <a:pt x="171043" y="515975"/>
                </a:lnTo>
                <a:lnTo>
                  <a:pt x="112204" y="520268"/>
                </a:lnTo>
                <a:lnTo>
                  <a:pt x="79387" y="522198"/>
                </a:lnTo>
                <a:lnTo>
                  <a:pt x="58508" y="525779"/>
                </a:lnTo>
                <a:lnTo>
                  <a:pt x="51396" y="524395"/>
                </a:lnTo>
                <a:lnTo>
                  <a:pt x="45199" y="522122"/>
                </a:lnTo>
                <a:lnTo>
                  <a:pt x="29006" y="520560"/>
                </a:lnTo>
                <a:lnTo>
                  <a:pt x="27266" y="519772"/>
                </a:lnTo>
                <a:lnTo>
                  <a:pt x="26098" y="518540"/>
                </a:lnTo>
                <a:lnTo>
                  <a:pt x="25323" y="517016"/>
                </a:lnTo>
                <a:lnTo>
                  <a:pt x="24104" y="516000"/>
                </a:lnTo>
                <a:lnTo>
                  <a:pt x="20878" y="514870"/>
                </a:lnTo>
                <a:lnTo>
                  <a:pt x="19735" y="513867"/>
                </a:lnTo>
                <a:lnTo>
                  <a:pt x="17754" y="508584"/>
                </a:lnTo>
                <a:lnTo>
                  <a:pt x="17475" y="502246"/>
                </a:lnTo>
                <a:lnTo>
                  <a:pt x="23774" y="494931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10055" y="5093208"/>
            <a:ext cx="91440" cy="144779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347216" y="5087111"/>
            <a:ext cx="80772" cy="132587"/>
          </a:xfrm>
          <a:prstGeom prst="rect">
            <a:avLst/>
          </a:prstGeom>
        </p:spPr>
      </p:pic>
      <p:sp>
        <p:nvSpPr>
          <p:cNvPr id="36" name="object 36"/>
          <p:cNvSpPr/>
          <p:nvPr/>
        </p:nvSpPr>
        <p:spPr>
          <a:xfrm>
            <a:off x="1828800" y="5251703"/>
            <a:ext cx="203200" cy="431800"/>
          </a:xfrm>
          <a:custGeom>
            <a:avLst/>
            <a:gdLst/>
            <a:ahLst/>
            <a:cxnLst/>
            <a:rect l="l" t="t" r="r" b="b"/>
            <a:pathLst>
              <a:path w="203200" h="431800">
                <a:moveTo>
                  <a:pt x="25400" y="88900"/>
                </a:moveTo>
                <a:lnTo>
                  <a:pt x="25400" y="107442"/>
                </a:lnTo>
                <a:lnTo>
                  <a:pt x="27305" y="113030"/>
                </a:lnTo>
                <a:lnTo>
                  <a:pt x="34162" y="129286"/>
                </a:lnTo>
                <a:lnTo>
                  <a:pt x="37718" y="174117"/>
                </a:lnTo>
                <a:lnTo>
                  <a:pt x="43052" y="217805"/>
                </a:lnTo>
                <a:lnTo>
                  <a:pt x="44195" y="261874"/>
                </a:lnTo>
                <a:lnTo>
                  <a:pt x="41020" y="298831"/>
                </a:lnTo>
                <a:lnTo>
                  <a:pt x="38607" y="344195"/>
                </a:lnTo>
                <a:lnTo>
                  <a:pt x="34798" y="391007"/>
                </a:lnTo>
                <a:lnTo>
                  <a:pt x="31750" y="431292"/>
                </a:lnTo>
                <a:lnTo>
                  <a:pt x="30987" y="420789"/>
                </a:lnTo>
                <a:lnTo>
                  <a:pt x="25781" y="376885"/>
                </a:lnTo>
                <a:lnTo>
                  <a:pt x="24764" y="331851"/>
                </a:lnTo>
                <a:lnTo>
                  <a:pt x="20319" y="291592"/>
                </a:lnTo>
                <a:lnTo>
                  <a:pt x="15875" y="246253"/>
                </a:lnTo>
                <a:lnTo>
                  <a:pt x="12573" y="202946"/>
                </a:lnTo>
                <a:lnTo>
                  <a:pt x="2667" y="159258"/>
                </a:lnTo>
                <a:lnTo>
                  <a:pt x="126" y="113157"/>
                </a:lnTo>
                <a:lnTo>
                  <a:pt x="0" y="89916"/>
                </a:lnTo>
                <a:lnTo>
                  <a:pt x="1905" y="91186"/>
                </a:lnTo>
                <a:lnTo>
                  <a:pt x="3429" y="92583"/>
                </a:lnTo>
                <a:lnTo>
                  <a:pt x="6857" y="93980"/>
                </a:lnTo>
                <a:lnTo>
                  <a:pt x="51054" y="154559"/>
                </a:lnTo>
                <a:lnTo>
                  <a:pt x="72643" y="200025"/>
                </a:lnTo>
                <a:lnTo>
                  <a:pt x="95757" y="243332"/>
                </a:lnTo>
                <a:lnTo>
                  <a:pt x="117348" y="289052"/>
                </a:lnTo>
                <a:lnTo>
                  <a:pt x="144525" y="335788"/>
                </a:lnTo>
                <a:lnTo>
                  <a:pt x="169291" y="380301"/>
                </a:lnTo>
                <a:lnTo>
                  <a:pt x="186055" y="411022"/>
                </a:lnTo>
                <a:lnTo>
                  <a:pt x="190373" y="415455"/>
                </a:lnTo>
                <a:lnTo>
                  <a:pt x="200279" y="422198"/>
                </a:lnTo>
                <a:lnTo>
                  <a:pt x="201168" y="421843"/>
                </a:lnTo>
                <a:lnTo>
                  <a:pt x="201802" y="420903"/>
                </a:lnTo>
                <a:lnTo>
                  <a:pt x="202692" y="416204"/>
                </a:lnTo>
                <a:lnTo>
                  <a:pt x="201168" y="378282"/>
                </a:lnTo>
                <a:lnTo>
                  <a:pt x="195199" y="332994"/>
                </a:lnTo>
                <a:lnTo>
                  <a:pt x="190245" y="291846"/>
                </a:lnTo>
                <a:lnTo>
                  <a:pt x="185038" y="246126"/>
                </a:lnTo>
                <a:lnTo>
                  <a:pt x="179069" y="203200"/>
                </a:lnTo>
                <a:lnTo>
                  <a:pt x="175894" y="157353"/>
                </a:lnTo>
                <a:lnTo>
                  <a:pt x="171704" y="114681"/>
                </a:lnTo>
                <a:lnTo>
                  <a:pt x="171323" y="74295"/>
                </a:lnTo>
                <a:lnTo>
                  <a:pt x="171323" y="28956"/>
                </a:lnTo>
                <a:lnTo>
                  <a:pt x="171323" y="127"/>
                </a:lnTo>
                <a:lnTo>
                  <a:pt x="174751" y="0"/>
                </a:lnTo>
                <a:lnTo>
                  <a:pt x="175641" y="635"/>
                </a:lnTo>
                <a:lnTo>
                  <a:pt x="176402" y="1905"/>
                </a:lnTo>
                <a:lnTo>
                  <a:pt x="176783" y="3302"/>
                </a:lnTo>
                <a:lnTo>
                  <a:pt x="184023" y="12700"/>
                </a:lnTo>
              </a:path>
            </a:pathLst>
          </a:custGeom>
          <a:ln w="1219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2089404" y="5087111"/>
            <a:ext cx="203200" cy="177165"/>
            <a:chOff x="2089404" y="5087111"/>
            <a:chExt cx="203200" cy="177165"/>
          </a:xfrm>
        </p:grpSpPr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089404" y="5087111"/>
              <a:ext cx="120395" cy="176784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2247900" y="5163311"/>
              <a:ext cx="38100" cy="6350"/>
            </a:xfrm>
            <a:custGeom>
              <a:avLst/>
              <a:gdLst/>
              <a:ahLst/>
              <a:cxnLst/>
              <a:rect l="l" t="t" r="r" b="b"/>
              <a:pathLst>
                <a:path w="38100" h="6350">
                  <a:moveTo>
                    <a:pt x="0" y="0"/>
                  </a:moveTo>
                  <a:lnTo>
                    <a:pt x="3429" y="0"/>
                  </a:lnTo>
                  <a:lnTo>
                    <a:pt x="4318" y="635"/>
                  </a:lnTo>
                  <a:lnTo>
                    <a:pt x="5080" y="1777"/>
                  </a:lnTo>
                  <a:lnTo>
                    <a:pt x="5461" y="3301"/>
                  </a:lnTo>
                  <a:lnTo>
                    <a:pt x="7112" y="4190"/>
                  </a:lnTo>
                  <a:lnTo>
                    <a:pt x="22860" y="5968"/>
                  </a:lnTo>
                  <a:lnTo>
                    <a:pt x="27305" y="6095"/>
                  </a:lnTo>
                  <a:lnTo>
                    <a:pt x="31623" y="4318"/>
                  </a:lnTo>
                  <a:lnTo>
                    <a:pt x="38100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4483608" y="4994147"/>
            <a:ext cx="177165" cy="440690"/>
          </a:xfrm>
          <a:custGeom>
            <a:avLst/>
            <a:gdLst/>
            <a:ahLst/>
            <a:cxnLst/>
            <a:rect l="l" t="t" r="r" b="b"/>
            <a:pathLst>
              <a:path w="177164" h="440689">
                <a:moveTo>
                  <a:pt x="12445" y="131063"/>
                </a:moveTo>
                <a:lnTo>
                  <a:pt x="12445" y="134365"/>
                </a:lnTo>
                <a:lnTo>
                  <a:pt x="13207" y="135381"/>
                </a:lnTo>
                <a:lnTo>
                  <a:pt x="14350" y="136016"/>
                </a:lnTo>
                <a:lnTo>
                  <a:pt x="15747" y="136525"/>
                </a:lnTo>
                <a:lnTo>
                  <a:pt x="16763" y="137540"/>
                </a:lnTo>
                <a:lnTo>
                  <a:pt x="17906" y="140462"/>
                </a:lnTo>
                <a:lnTo>
                  <a:pt x="18668" y="182752"/>
                </a:lnTo>
                <a:lnTo>
                  <a:pt x="18668" y="224662"/>
                </a:lnTo>
                <a:lnTo>
                  <a:pt x="18668" y="269366"/>
                </a:lnTo>
                <a:lnTo>
                  <a:pt x="20574" y="315848"/>
                </a:lnTo>
                <a:lnTo>
                  <a:pt x="25018" y="361441"/>
                </a:lnTo>
                <a:lnTo>
                  <a:pt x="30861" y="408558"/>
                </a:lnTo>
                <a:lnTo>
                  <a:pt x="31241" y="430148"/>
                </a:lnTo>
                <a:lnTo>
                  <a:pt x="31876" y="431545"/>
                </a:lnTo>
                <a:lnTo>
                  <a:pt x="33019" y="432561"/>
                </a:lnTo>
                <a:lnTo>
                  <a:pt x="34543" y="433196"/>
                </a:lnTo>
                <a:lnTo>
                  <a:pt x="35432" y="434213"/>
                </a:lnTo>
                <a:lnTo>
                  <a:pt x="36575" y="437388"/>
                </a:lnTo>
                <a:lnTo>
                  <a:pt x="36194" y="438530"/>
                </a:lnTo>
                <a:lnTo>
                  <a:pt x="35178" y="439292"/>
                </a:lnTo>
                <a:lnTo>
                  <a:pt x="32003" y="440435"/>
                </a:lnTo>
                <a:lnTo>
                  <a:pt x="26415" y="436371"/>
                </a:lnTo>
                <a:lnTo>
                  <a:pt x="19812" y="434720"/>
                </a:lnTo>
                <a:lnTo>
                  <a:pt x="9397" y="424941"/>
                </a:lnTo>
                <a:lnTo>
                  <a:pt x="7619" y="419480"/>
                </a:lnTo>
                <a:lnTo>
                  <a:pt x="5587" y="398779"/>
                </a:lnTo>
                <a:lnTo>
                  <a:pt x="1269" y="390143"/>
                </a:lnTo>
                <a:lnTo>
                  <a:pt x="0" y="343534"/>
                </a:lnTo>
                <a:lnTo>
                  <a:pt x="0" y="314578"/>
                </a:lnTo>
                <a:lnTo>
                  <a:pt x="6222" y="314324"/>
                </a:lnTo>
              </a:path>
              <a:path w="177164" h="440689">
                <a:moveTo>
                  <a:pt x="146303" y="3682"/>
                </a:moveTo>
                <a:lnTo>
                  <a:pt x="146303" y="0"/>
                </a:lnTo>
                <a:lnTo>
                  <a:pt x="146303" y="3047"/>
                </a:lnTo>
                <a:lnTo>
                  <a:pt x="150494" y="8635"/>
                </a:lnTo>
                <a:lnTo>
                  <a:pt x="151511" y="12445"/>
                </a:lnTo>
                <a:lnTo>
                  <a:pt x="151511" y="30733"/>
                </a:lnTo>
                <a:lnTo>
                  <a:pt x="148843" y="49275"/>
                </a:lnTo>
                <a:lnTo>
                  <a:pt x="148589" y="91947"/>
                </a:lnTo>
                <a:lnTo>
                  <a:pt x="146812" y="137287"/>
                </a:lnTo>
                <a:lnTo>
                  <a:pt x="148208" y="184657"/>
                </a:lnTo>
                <a:lnTo>
                  <a:pt x="151129" y="222757"/>
                </a:lnTo>
                <a:lnTo>
                  <a:pt x="153796" y="258317"/>
                </a:lnTo>
                <a:lnTo>
                  <a:pt x="160781" y="301497"/>
                </a:lnTo>
                <a:lnTo>
                  <a:pt x="170687" y="343788"/>
                </a:lnTo>
                <a:lnTo>
                  <a:pt x="176275" y="375030"/>
                </a:lnTo>
                <a:lnTo>
                  <a:pt x="176783" y="384047"/>
                </a:lnTo>
              </a:path>
              <a:path w="177164" h="440689">
                <a:moveTo>
                  <a:pt x="44195" y="320928"/>
                </a:moveTo>
                <a:lnTo>
                  <a:pt x="44195" y="324611"/>
                </a:lnTo>
                <a:lnTo>
                  <a:pt x="44195" y="321563"/>
                </a:lnTo>
                <a:lnTo>
                  <a:pt x="47497" y="321055"/>
                </a:lnTo>
                <a:lnTo>
                  <a:pt x="71754" y="320166"/>
                </a:lnTo>
                <a:lnTo>
                  <a:pt x="117982" y="309625"/>
                </a:lnTo>
                <a:lnTo>
                  <a:pt x="138683" y="301751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25923" y="5219700"/>
            <a:ext cx="189230" cy="558165"/>
          </a:xfrm>
          <a:custGeom>
            <a:avLst/>
            <a:gdLst/>
            <a:ahLst/>
            <a:cxnLst/>
            <a:rect l="l" t="t" r="r" b="b"/>
            <a:pathLst>
              <a:path w="189229" h="558164">
                <a:moveTo>
                  <a:pt x="62229" y="0"/>
                </a:moveTo>
                <a:lnTo>
                  <a:pt x="56768" y="0"/>
                </a:lnTo>
                <a:lnTo>
                  <a:pt x="43687" y="12192"/>
                </a:lnTo>
                <a:lnTo>
                  <a:pt x="39877" y="19812"/>
                </a:lnTo>
                <a:lnTo>
                  <a:pt x="36829" y="27812"/>
                </a:lnTo>
                <a:lnTo>
                  <a:pt x="16763" y="58038"/>
                </a:lnTo>
                <a:lnTo>
                  <a:pt x="2793" y="104775"/>
                </a:lnTo>
                <a:lnTo>
                  <a:pt x="0" y="118237"/>
                </a:lnTo>
                <a:lnTo>
                  <a:pt x="1270" y="127000"/>
                </a:lnTo>
                <a:lnTo>
                  <a:pt x="4063" y="134112"/>
                </a:lnTo>
                <a:lnTo>
                  <a:pt x="5841" y="136016"/>
                </a:lnTo>
                <a:lnTo>
                  <a:pt x="13715" y="142494"/>
                </a:lnTo>
                <a:lnTo>
                  <a:pt x="16510" y="143002"/>
                </a:lnTo>
                <a:lnTo>
                  <a:pt x="23367" y="141731"/>
                </a:lnTo>
                <a:lnTo>
                  <a:pt x="42037" y="131190"/>
                </a:lnTo>
                <a:lnTo>
                  <a:pt x="48133" y="125094"/>
                </a:lnTo>
                <a:lnTo>
                  <a:pt x="65150" y="103378"/>
                </a:lnTo>
                <a:lnTo>
                  <a:pt x="75184" y="84074"/>
                </a:lnTo>
                <a:lnTo>
                  <a:pt x="78486" y="78993"/>
                </a:lnTo>
                <a:lnTo>
                  <a:pt x="80010" y="74422"/>
                </a:lnTo>
                <a:lnTo>
                  <a:pt x="79755" y="72897"/>
                </a:lnTo>
                <a:lnTo>
                  <a:pt x="78866" y="71881"/>
                </a:lnTo>
                <a:lnTo>
                  <a:pt x="74929" y="69977"/>
                </a:lnTo>
                <a:lnTo>
                  <a:pt x="75564" y="98297"/>
                </a:lnTo>
                <a:lnTo>
                  <a:pt x="80390" y="118744"/>
                </a:lnTo>
                <a:lnTo>
                  <a:pt x="82423" y="140715"/>
                </a:lnTo>
                <a:lnTo>
                  <a:pt x="98425" y="183134"/>
                </a:lnTo>
                <a:lnTo>
                  <a:pt x="117475" y="224662"/>
                </a:lnTo>
                <a:lnTo>
                  <a:pt x="133350" y="272034"/>
                </a:lnTo>
                <a:lnTo>
                  <a:pt x="149098" y="310261"/>
                </a:lnTo>
                <a:lnTo>
                  <a:pt x="164973" y="355472"/>
                </a:lnTo>
                <a:lnTo>
                  <a:pt x="179959" y="397548"/>
                </a:lnTo>
                <a:lnTo>
                  <a:pt x="187705" y="431825"/>
                </a:lnTo>
                <a:lnTo>
                  <a:pt x="188975" y="468985"/>
                </a:lnTo>
                <a:lnTo>
                  <a:pt x="187071" y="475157"/>
                </a:lnTo>
                <a:lnTo>
                  <a:pt x="185674" y="477786"/>
                </a:lnTo>
                <a:lnTo>
                  <a:pt x="183896" y="479552"/>
                </a:lnTo>
                <a:lnTo>
                  <a:pt x="178942" y="482727"/>
                </a:lnTo>
                <a:lnTo>
                  <a:pt x="173354" y="491769"/>
                </a:lnTo>
                <a:lnTo>
                  <a:pt x="112395" y="532549"/>
                </a:lnTo>
                <a:lnTo>
                  <a:pt x="68579" y="550799"/>
                </a:lnTo>
                <a:lnTo>
                  <a:pt x="41910" y="557784"/>
                </a:lnTo>
                <a:lnTo>
                  <a:pt x="36067" y="555586"/>
                </a:lnTo>
                <a:lnTo>
                  <a:pt x="28828" y="550367"/>
                </a:lnTo>
                <a:lnTo>
                  <a:pt x="26162" y="546404"/>
                </a:lnTo>
                <a:lnTo>
                  <a:pt x="25526" y="544360"/>
                </a:lnTo>
                <a:lnTo>
                  <a:pt x="31241" y="520065"/>
                </a:lnTo>
                <a:lnTo>
                  <a:pt x="36829" y="483057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object 4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966715" y="5329428"/>
            <a:ext cx="217932" cy="210312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5283708" y="5049011"/>
            <a:ext cx="285115" cy="367665"/>
          </a:xfrm>
          <a:custGeom>
            <a:avLst/>
            <a:gdLst/>
            <a:ahLst/>
            <a:cxnLst/>
            <a:rect l="l" t="t" r="r" b="b"/>
            <a:pathLst>
              <a:path w="285114" h="367664">
                <a:moveTo>
                  <a:pt x="6350" y="114045"/>
                </a:moveTo>
                <a:lnTo>
                  <a:pt x="6350" y="101345"/>
                </a:lnTo>
                <a:lnTo>
                  <a:pt x="6350" y="104775"/>
                </a:lnTo>
                <a:lnTo>
                  <a:pt x="8254" y="108204"/>
                </a:lnTo>
                <a:lnTo>
                  <a:pt x="10667" y="112140"/>
                </a:lnTo>
                <a:lnTo>
                  <a:pt x="17652" y="135508"/>
                </a:lnTo>
                <a:lnTo>
                  <a:pt x="20446" y="150875"/>
                </a:lnTo>
                <a:lnTo>
                  <a:pt x="23240" y="162051"/>
                </a:lnTo>
                <a:lnTo>
                  <a:pt x="28447" y="204597"/>
                </a:lnTo>
                <a:lnTo>
                  <a:pt x="31750" y="243712"/>
                </a:lnTo>
                <a:lnTo>
                  <a:pt x="36575" y="285241"/>
                </a:lnTo>
                <a:lnTo>
                  <a:pt x="42925" y="329691"/>
                </a:lnTo>
                <a:lnTo>
                  <a:pt x="44450" y="367284"/>
                </a:lnTo>
                <a:lnTo>
                  <a:pt x="43687" y="341122"/>
                </a:lnTo>
                <a:lnTo>
                  <a:pt x="36575" y="298576"/>
                </a:lnTo>
                <a:lnTo>
                  <a:pt x="27304" y="256794"/>
                </a:lnTo>
                <a:lnTo>
                  <a:pt x="19050" y="218185"/>
                </a:lnTo>
                <a:lnTo>
                  <a:pt x="10540" y="173736"/>
                </a:lnTo>
                <a:lnTo>
                  <a:pt x="2793" y="132461"/>
                </a:lnTo>
                <a:lnTo>
                  <a:pt x="126" y="86487"/>
                </a:lnTo>
                <a:lnTo>
                  <a:pt x="0" y="69850"/>
                </a:lnTo>
                <a:lnTo>
                  <a:pt x="10794" y="81152"/>
                </a:lnTo>
                <a:lnTo>
                  <a:pt x="34670" y="127762"/>
                </a:lnTo>
                <a:lnTo>
                  <a:pt x="55117" y="167258"/>
                </a:lnTo>
                <a:lnTo>
                  <a:pt x="76326" y="205740"/>
                </a:lnTo>
                <a:lnTo>
                  <a:pt x="96646" y="247269"/>
                </a:lnTo>
                <a:lnTo>
                  <a:pt x="127126" y="293497"/>
                </a:lnTo>
                <a:lnTo>
                  <a:pt x="154177" y="315468"/>
                </a:lnTo>
                <a:lnTo>
                  <a:pt x="199516" y="342900"/>
                </a:lnTo>
                <a:lnTo>
                  <a:pt x="216534" y="346837"/>
                </a:lnTo>
                <a:lnTo>
                  <a:pt x="226949" y="345821"/>
                </a:lnTo>
                <a:lnTo>
                  <a:pt x="268096" y="309753"/>
                </a:lnTo>
                <a:lnTo>
                  <a:pt x="284988" y="232409"/>
                </a:lnTo>
                <a:lnTo>
                  <a:pt x="282066" y="191769"/>
                </a:lnTo>
                <a:lnTo>
                  <a:pt x="274700" y="146176"/>
                </a:lnTo>
                <a:lnTo>
                  <a:pt x="260984" y="99821"/>
                </a:lnTo>
                <a:lnTo>
                  <a:pt x="245617" y="57404"/>
                </a:lnTo>
                <a:lnTo>
                  <a:pt x="208279" y="10921"/>
                </a:lnTo>
                <a:lnTo>
                  <a:pt x="201294" y="7619"/>
                </a:lnTo>
                <a:lnTo>
                  <a:pt x="199770" y="6476"/>
                </a:lnTo>
                <a:lnTo>
                  <a:pt x="196850" y="254"/>
                </a:lnTo>
                <a:lnTo>
                  <a:pt x="205612" y="0"/>
                </a:lnTo>
                <a:lnTo>
                  <a:pt x="222122" y="635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object 4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640323" y="5289803"/>
            <a:ext cx="214884" cy="217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26" grpId="0" animBg="1"/>
      <p:bldP spid="32" grpId="0" animBg="1"/>
      <p:bldP spid="33" grpId="0" animBg="1"/>
      <p:bldP spid="36" grpId="0" animBg="1"/>
      <p:bldP spid="40" grpId="0" animBg="1"/>
      <p:bldP spid="41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154" y="258826"/>
            <a:ext cx="548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93365" algn="l"/>
              </a:tabLst>
            </a:pPr>
            <a:r>
              <a:rPr u="sng" spc="-90" dirty="0">
                <a:uFill>
                  <a:solidFill>
                    <a:srgbClr val="675E46"/>
                  </a:solidFill>
                </a:uFill>
              </a:rPr>
              <a:t>Naming</a:t>
            </a:r>
            <a:r>
              <a:rPr u="sng" spc="-170" dirty="0">
                <a:uFill>
                  <a:solidFill>
                    <a:srgbClr val="675E46"/>
                  </a:solidFill>
                </a:uFill>
              </a:rPr>
              <a:t> </a:t>
            </a:r>
            <a:r>
              <a:rPr u="sng" spc="-20" dirty="0">
                <a:uFill>
                  <a:solidFill>
                    <a:srgbClr val="675E46"/>
                  </a:solidFill>
                </a:uFill>
              </a:rPr>
              <a:t>With</a:t>
            </a:r>
            <a:r>
              <a:rPr u="sng" dirty="0">
                <a:uFill>
                  <a:solidFill>
                    <a:srgbClr val="675E46"/>
                  </a:solidFill>
                </a:uFill>
              </a:rPr>
              <a:t>	</a:t>
            </a:r>
            <a:r>
              <a:rPr u="sng" spc="-105" dirty="0">
                <a:uFill>
                  <a:solidFill>
                    <a:srgbClr val="675E46"/>
                  </a:solidFill>
                </a:uFill>
              </a:rPr>
              <a:t>Complex</a:t>
            </a:r>
            <a:r>
              <a:rPr u="sng" spc="-210" dirty="0">
                <a:uFill>
                  <a:solidFill>
                    <a:srgbClr val="675E46"/>
                  </a:solidFill>
                </a:uFill>
              </a:rPr>
              <a:t> </a:t>
            </a:r>
            <a:r>
              <a:rPr u="sng" spc="-60" dirty="0">
                <a:uFill>
                  <a:solidFill>
                    <a:srgbClr val="675E46"/>
                  </a:solidFill>
                </a:uFill>
              </a:rPr>
              <a:t>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069340"/>
            <a:ext cx="10990580" cy="3714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Complex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GROUPS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made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STABLE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by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SHARING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ELECTRONS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which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become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even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more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STABLE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by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GAINING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or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LOSING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ELECTRONS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Calibri"/>
              <a:cs typeface="Calibri"/>
            </a:endParaRPr>
          </a:p>
          <a:p>
            <a:pPr marL="1765300" marR="6938645" indent="-915035">
              <a:lnSpc>
                <a:spcPct val="100000"/>
              </a:lnSpc>
              <a:tabLst>
                <a:tab pos="1765300" algn="l"/>
              </a:tabLst>
            </a:pP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Ex)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Nitrate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1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NO</a:t>
            </a:r>
            <a:r>
              <a:rPr sz="2175" spc="-30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175" spc="-30" baseline="24904" dirty="0">
                <a:solidFill>
                  <a:srgbClr val="2E2B1F"/>
                </a:solidFill>
                <a:latin typeface="Calibri"/>
                <a:cs typeface="Calibri"/>
              </a:rPr>
              <a:t>-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Ammonium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114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NH</a:t>
            </a:r>
            <a:r>
              <a:rPr sz="2175" spc="-30" baseline="-21072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2175" spc="-30" baseline="24904" dirty="0">
                <a:solidFill>
                  <a:srgbClr val="2E2B1F"/>
                </a:solidFill>
                <a:latin typeface="Calibri"/>
                <a:cs typeface="Calibri"/>
              </a:rPr>
              <a:t>+</a:t>
            </a:r>
            <a:endParaRPr sz="2175" baseline="24904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Calibri"/>
              <a:cs typeface="Calibri"/>
            </a:endParaRPr>
          </a:p>
          <a:p>
            <a:pPr marL="50800" marR="907415">
              <a:lnSpc>
                <a:spcPct val="100000"/>
              </a:lnSpc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Unlike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NEUTRAL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molecules,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complex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carry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ELECTRIC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CHARGE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do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not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exist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by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themselves.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follow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naming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rules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BINARY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IONIC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compounds,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but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treat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complex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as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endParaRPr sz="2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single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ion.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72922"/>
            <a:ext cx="53251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Naming</a:t>
            </a:r>
            <a:r>
              <a:rPr spc="-180" dirty="0"/>
              <a:t> </a:t>
            </a:r>
            <a:r>
              <a:rPr spc="-80" dirty="0"/>
              <a:t>with</a:t>
            </a:r>
            <a:r>
              <a:rPr spc="-180" dirty="0"/>
              <a:t> </a:t>
            </a:r>
            <a:r>
              <a:rPr spc="-105" dirty="0"/>
              <a:t>Complex</a:t>
            </a:r>
            <a:r>
              <a:rPr spc="-190" dirty="0"/>
              <a:t> </a:t>
            </a:r>
            <a:r>
              <a:rPr spc="-55" dirty="0"/>
              <a:t>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113" y="866238"/>
            <a:ext cx="10661015" cy="5357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COMPLEX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part(s)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NAMED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according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“ion”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side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periodic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table.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 dirty="0">
              <a:latin typeface="Calibri"/>
              <a:cs typeface="Calibri"/>
            </a:endParaRPr>
          </a:p>
          <a:p>
            <a:pPr marL="88900">
              <a:lnSpc>
                <a:spcPts val="251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Note:</a:t>
            </a:r>
            <a:endParaRPr sz="2200" dirty="0">
              <a:latin typeface="Calibri"/>
              <a:cs typeface="Calibri"/>
            </a:endParaRPr>
          </a:p>
          <a:p>
            <a:pPr marL="88900">
              <a:lnSpc>
                <a:spcPts val="2380"/>
              </a:lnSpc>
            </a:pP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You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may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see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following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complex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ions:</a:t>
            </a:r>
            <a:endParaRPr sz="2200" dirty="0">
              <a:latin typeface="Calibri"/>
              <a:cs typeface="Calibri"/>
            </a:endParaRPr>
          </a:p>
          <a:p>
            <a:pPr marL="889000">
              <a:lnSpc>
                <a:spcPts val="2385"/>
              </a:lnSpc>
            </a:pP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36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Bicarbonate</a:t>
            </a:r>
            <a:r>
              <a:rPr sz="2200" b="1" i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HCO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175" baseline="24904" dirty="0">
                <a:solidFill>
                  <a:srgbClr val="2E2B1F"/>
                </a:solidFill>
                <a:latin typeface="Calibri"/>
                <a:cs typeface="Calibri"/>
              </a:rPr>
              <a:t>-</a:t>
            </a:r>
            <a:r>
              <a:rPr sz="2175" spc="225" baseline="2490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HYDROGEN</a:t>
            </a:r>
            <a:r>
              <a:rPr sz="2200"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CARBONATE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endParaRPr sz="2200" dirty="0">
              <a:latin typeface="Calibri"/>
              <a:cs typeface="Calibri"/>
            </a:endParaRPr>
          </a:p>
          <a:p>
            <a:pPr marL="889000">
              <a:lnSpc>
                <a:spcPts val="2510"/>
              </a:lnSpc>
            </a:pP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9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Bisulfate</a:t>
            </a:r>
            <a:r>
              <a:rPr sz="2200" b="1" i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HSO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2175" baseline="24904" dirty="0">
                <a:solidFill>
                  <a:srgbClr val="2E2B1F"/>
                </a:solidFill>
                <a:latin typeface="Calibri"/>
                <a:cs typeface="Calibri"/>
              </a:rPr>
              <a:t>-</a:t>
            </a:r>
            <a:r>
              <a:rPr sz="2175" spc="209" baseline="2490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HYDROGEN</a:t>
            </a:r>
            <a:r>
              <a:rPr sz="2200"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SULFATE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endParaRPr sz="2200" dirty="0">
              <a:latin typeface="Calibri"/>
              <a:cs typeface="Calibri"/>
            </a:endParaRPr>
          </a:p>
          <a:p>
            <a:pPr marL="469900" marR="2738120" indent="-381000">
              <a:lnSpc>
                <a:spcPts val="2380"/>
              </a:lnSpc>
              <a:spcBef>
                <a:spcPts val="23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Ex)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Baking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soda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called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sodium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bicarbonate,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but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it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can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also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called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sodium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hydrogen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carbonate.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50" dirty="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Examples:</a:t>
            </a:r>
            <a:endParaRPr sz="2200" dirty="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  <a:spcBef>
                <a:spcPts val="26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NaNO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endParaRPr sz="2175" baseline="-21072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 dirty="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ZnClO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endParaRPr sz="2175" baseline="-21072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 dirty="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Pb(SO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endParaRPr sz="2175" baseline="-21072" dirty="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535935" y="4322064"/>
            <a:ext cx="1021080" cy="287020"/>
            <a:chOff x="2535935" y="4322064"/>
            <a:chExt cx="1021080" cy="287020"/>
          </a:xfrm>
        </p:grpSpPr>
        <p:sp>
          <p:nvSpPr>
            <p:cNvPr id="8" name="object 8"/>
            <p:cNvSpPr/>
            <p:nvPr/>
          </p:nvSpPr>
          <p:spPr>
            <a:xfrm>
              <a:off x="2542031" y="4351020"/>
              <a:ext cx="201295" cy="251460"/>
            </a:xfrm>
            <a:custGeom>
              <a:avLst/>
              <a:gdLst/>
              <a:ahLst/>
              <a:cxnLst/>
              <a:rect l="l" t="t" r="r" b="b"/>
              <a:pathLst>
                <a:path w="201294" h="251460">
                  <a:moveTo>
                    <a:pt x="178435" y="0"/>
                  </a:moveTo>
                  <a:lnTo>
                    <a:pt x="160528" y="0"/>
                  </a:lnTo>
                  <a:lnTo>
                    <a:pt x="155448" y="2285"/>
                  </a:lnTo>
                  <a:lnTo>
                    <a:pt x="99949" y="37591"/>
                  </a:lnTo>
                  <a:lnTo>
                    <a:pt x="69976" y="51561"/>
                  </a:lnTo>
                  <a:lnTo>
                    <a:pt x="14478" y="88899"/>
                  </a:lnTo>
                  <a:lnTo>
                    <a:pt x="6095" y="95630"/>
                  </a:lnTo>
                  <a:lnTo>
                    <a:pt x="888" y="97535"/>
                  </a:lnTo>
                  <a:lnTo>
                    <a:pt x="0" y="98932"/>
                  </a:lnTo>
                  <a:lnTo>
                    <a:pt x="60960" y="114299"/>
                  </a:lnTo>
                  <a:lnTo>
                    <a:pt x="115443" y="107187"/>
                  </a:lnTo>
                  <a:lnTo>
                    <a:pt x="134366" y="109092"/>
                  </a:lnTo>
                  <a:lnTo>
                    <a:pt x="183515" y="123570"/>
                  </a:lnTo>
                  <a:lnTo>
                    <a:pt x="201168" y="184022"/>
                  </a:lnTo>
                  <a:lnTo>
                    <a:pt x="196723" y="192150"/>
                  </a:lnTo>
                  <a:lnTo>
                    <a:pt x="162560" y="232917"/>
                  </a:lnTo>
                  <a:lnTo>
                    <a:pt x="142875" y="247649"/>
                  </a:lnTo>
                  <a:lnTo>
                    <a:pt x="124587" y="250697"/>
                  </a:lnTo>
                  <a:lnTo>
                    <a:pt x="89535" y="251459"/>
                  </a:lnTo>
                  <a:lnTo>
                    <a:pt x="85343" y="249808"/>
                  </a:lnTo>
                  <a:lnTo>
                    <a:pt x="58166" y="222630"/>
                  </a:lnTo>
                  <a:lnTo>
                    <a:pt x="57276" y="219455"/>
                  </a:lnTo>
                  <a:lnTo>
                    <a:pt x="56642" y="203199"/>
                  </a:lnTo>
                  <a:lnTo>
                    <a:pt x="60579" y="191515"/>
                  </a:lnTo>
                  <a:lnTo>
                    <a:pt x="62611" y="188721"/>
                  </a:lnTo>
                  <a:lnTo>
                    <a:pt x="79375" y="17525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53867" y="4459224"/>
              <a:ext cx="124967" cy="11887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900171" y="4328160"/>
              <a:ext cx="186055" cy="256540"/>
            </a:xfrm>
            <a:custGeom>
              <a:avLst/>
              <a:gdLst/>
              <a:ahLst/>
              <a:cxnLst/>
              <a:rect l="l" t="t" r="r" b="b"/>
              <a:pathLst>
                <a:path w="186055" h="256539">
                  <a:moveTo>
                    <a:pt x="64261" y="137413"/>
                  </a:moveTo>
                  <a:lnTo>
                    <a:pt x="60197" y="133350"/>
                  </a:lnTo>
                  <a:lnTo>
                    <a:pt x="58165" y="132969"/>
                  </a:lnTo>
                  <a:lnTo>
                    <a:pt x="14477" y="185673"/>
                  </a:lnTo>
                  <a:lnTo>
                    <a:pt x="3047" y="218058"/>
                  </a:lnTo>
                  <a:lnTo>
                    <a:pt x="761" y="221741"/>
                  </a:lnTo>
                  <a:lnTo>
                    <a:pt x="0" y="225044"/>
                  </a:lnTo>
                  <a:lnTo>
                    <a:pt x="380" y="228091"/>
                  </a:lnTo>
                  <a:lnTo>
                    <a:pt x="2666" y="236346"/>
                  </a:lnTo>
                  <a:lnTo>
                    <a:pt x="2920" y="239013"/>
                  </a:lnTo>
                  <a:lnTo>
                    <a:pt x="5587" y="244220"/>
                  </a:lnTo>
                  <a:lnTo>
                    <a:pt x="14858" y="255523"/>
                  </a:lnTo>
                  <a:lnTo>
                    <a:pt x="17017" y="256031"/>
                  </a:lnTo>
                  <a:lnTo>
                    <a:pt x="19303" y="255523"/>
                  </a:lnTo>
                  <a:lnTo>
                    <a:pt x="24002" y="253491"/>
                  </a:lnTo>
                  <a:lnTo>
                    <a:pt x="31495" y="251587"/>
                  </a:lnTo>
                  <a:lnTo>
                    <a:pt x="78104" y="192785"/>
                  </a:lnTo>
                  <a:lnTo>
                    <a:pt x="92963" y="120395"/>
                  </a:lnTo>
                  <a:lnTo>
                    <a:pt x="93090" y="106171"/>
                  </a:lnTo>
                  <a:lnTo>
                    <a:pt x="87248" y="49529"/>
                  </a:lnTo>
                  <a:lnTo>
                    <a:pt x="86232" y="36067"/>
                  </a:lnTo>
                  <a:lnTo>
                    <a:pt x="81025" y="21208"/>
                  </a:lnTo>
                  <a:lnTo>
                    <a:pt x="80517" y="16637"/>
                  </a:lnTo>
                  <a:lnTo>
                    <a:pt x="79375" y="13715"/>
                  </a:lnTo>
                  <a:lnTo>
                    <a:pt x="77723" y="11683"/>
                  </a:lnTo>
                  <a:lnTo>
                    <a:pt x="75691" y="10287"/>
                  </a:lnTo>
                  <a:lnTo>
                    <a:pt x="74421" y="8508"/>
                  </a:lnTo>
                  <a:lnTo>
                    <a:pt x="71881" y="0"/>
                  </a:lnTo>
                  <a:lnTo>
                    <a:pt x="67817" y="0"/>
                  </a:lnTo>
                  <a:lnTo>
                    <a:pt x="66675" y="888"/>
                  </a:lnTo>
                  <a:lnTo>
                    <a:pt x="65912" y="2285"/>
                  </a:lnTo>
                  <a:lnTo>
                    <a:pt x="64769" y="10540"/>
                  </a:lnTo>
                  <a:lnTo>
                    <a:pt x="61975" y="42544"/>
                  </a:lnTo>
                  <a:lnTo>
                    <a:pt x="57403" y="70865"/>
                  </a:lnTo>
                  <a:lnTo>
                    <a:pt x="64007" y="142620"/>
                  </a:lnTo>
                  <a:lnTo>
                    <a:pt x="79628" y="188340"/>
                  </a:lnTo>
                  <a:lnTo>
                    <a:pt x="109854" y="219075"/>
                  </a:lnTo>
                  <a:lnTo>
                    <a:pt x="119887" y="220979"/>
                  </a:lnTo>
                  <a:lnTo>
                    <a:pt x="121538" y="220217"/>
                  </a:lnTo>
                  <a:lnTo>
                    <a:pt x="122681" y="218947"/>
                  </a:lnTo>
                  <a:lnTo>
                    <a:pt x="124967" y="213740"/>
                  </a:lnTo>
                </a:path>
                <a:path w="186055" h="256539">
                  <a:moveTo>
                    <a:pt x="170687" y="144779"/>
                  </a:moveTo>
                  <a:lnTo>
                    <a:pt x="170687" y="199389"/>
                  </a:lnTo>
                  <a:lnTo>
                    <a:pt x="170687" y="211327"/>
                  </a:lnTo>
                  <a:lnTo>
                    <a:pt x="171576" y="211962"/>
                  </a:lnTo>
                  <a:lnTo>
                    <a:pt x="177291" y="213232"/>
                  </a:lnTo>
                  <a:lnTo>
                    <a:pt x="185927" y="213359"/>
                  </a:lnTo>
                </a:path>
                <a:path w="186055" h="256539">
                  <a:moveTo>
                    <a:pt x="178307" y="53466"/>
                  </a:moveTo>
                  <a:lnTo>
                    <a:pt x="164210" y="39623"/>
                  </a:lnTo>
                  <a:lnTo>
                    <a:pt x="163829" y="40131"/>
                  </a:lnTo>
                  <a:lnTo>
                    <a:pt x="163067" y="6095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8771" y="4428744"/>
              <a:ext cx="138684" cy="12953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08603" y="4428744"/>
              <a:ext cx="248412" cy="118871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3902964" y="4245864"/>
            <a:ext cx="332740" cy="325120"/>
            <a:chOff x="3902964" y="4245864"/>
            <a:chExt cx="332740" cy="325120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02964" y="4375404"/>
              <a:ext cx="126492" cy="19507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069080" y="4251960"/>
              <a:ext cx="160020" cy="297180"/>
            </a:xfrm>
            <a:custGeom>
              <a:avLst/>
              <a:gdLst/>
              <a:ahLst/>
              <a:cxnLst/>
              <a:rect l="l" t="t" r="r" b="b"/>
              <a:pathLst>
                <a:path w="160020" h="297179">
                  <a:moveTo>
                    <a:pt x="7620" y="213359"/>
                  </a:moveTo>
                  <a:lnTo>
                    <a:pt x="7620" y="246125"/>
                  </a:lnTo>
                  <a:lnTo>
                    <a:pt x="15112" y="287654"/>
                  </a:lnTo>
                  <a:lnTo>
                    <a:pt x="22860" y="297179"/>
                  </a:lnTo>
                </a:path>
                <a:path w="160020" h="297179">
                  <a:moveTo>
                    <a:pt x="15240" y="106679"/>
                  </a:moveTo>
                  <a:lnTo>
                    <a:pt x="11175" y="106679"/>
                  </a:lnTo>
                  <a:lnTo>
                    <a:pt x="10033" y="105790"/>
                  </a:lnTo>
                  <a:lnTo>
                    <a:pt x="9271" y="104393"/>
                  </a:lnTo>
                  <a:lnTo>
                    <a:pt x="7874" y="100075"/>
                  </a:lnTo>
                  <a:lnTo>
                    <a:pt x="127" y="91439"/>
                  </a:lnTo>
                  <a:lnTo>
                    <a:pt x="0" y="99059"/>
                  </a:lnTo>
                </a:path>
                <a:path w="160020" h="297179">
                  <a:moveTo>
                    <a:pt x="83820" y="0"/>
                  </a:moveTo>
                  <a:lnTo>
                    <a:pt x="89027" y="12191"/>
                  </a:lnTo>
                  <a:lnTo>
                    <a:pt x="91440" y="63245"/>
                  </a:lnTo>
                  <a:lnTo>
                    <a:pt x="91440" y="112902"/>
                  </a:lnTo>
                  <a:lnTo>
                    <a:pt x="97409" y="168147"/>
                  </a:lnTo>
                  <a:lnTo>
                    <a:pt x="105537" y="224154"/>
                  </a:lnTo>
                  <a:lnTo>
                    <a:pt x="110362" y="240791"/>
                  </a:lnTo>
                  <a:lnTo>
                    <a:pt x="119761" y="260603"/>
                  </a:lnTo>
                  <a:lnTo>
                    <a:pt x="121793" y="269113"/>
                  </a:lnTo>
                  <a:lnTo>
                    <a:pt x="127762" y="281431"/>
                  </a:lnTo>
                  <a:lnTo>
                    <a:pt x="129540" y="289559"/>
                  </a:lnTo>
                </a:path>
                <a:path w="160020" h="297179">
                  <a:moveTo>
                    <a:pt x="76200" y="213359"/>
                  </a:moveTo>
                  <a:lnTo>
                    <a:pt x="131825" y="213359"/>
                  </a:lnTo>
                  <a:lnTo>
                    <a:pt x="137033" y="215772"/>
                  </a:lnTo>
                  <a:lnTo>
                    <a:pt x="139573" y="217550"/>
                  </a:lnTo>
                  <a:lnTo>
                    <a:pt x="143002" y="217931"/>
                  </a:lnTo>
                  <a:lnTo>
                    <a:pt x="160020" y="21335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91584" y="4413503"/>
            <a:ext cx="225552" cy="134111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4565903" y="4223003"/>
            <a:ext cx="241300" cy="302260"/>
            <a:chOff x="4565903" y="4223003"/>
            <a:chExt cx="241300" cy="302260"/>
          </a:xfrm>
        </p:grpSpPr>
        <p:sp>
          <p:nvSpPr>
            <p:cNvPr id="18" name="object 18"/>
            <p:cNvSpPr/>
            <p:nvPr/>
          </p:nvSpPr>
          <p:spPr>
            <a:xfrm>
              <a:off x="4594859" y="4229099"/>
              <a:ext cx="38100" cy="289560"/>
            </a:xfrm>
            <a:custGeom>
              <a:avLst/>
              <a:gdLst/>
              <a:ahLst/>
              <a:cxnLst/>
              <a:rect l="l" t="t" r="r" b="b"/>
              <a:pathLst>
                <a:path w="38100" h="289560">
                  <a:moveTo>
                    <a:pt x="0" y="0"/>
                  </a:moveTo>
                  <a:lnTo>
                    <a:pt x="0" y="53467"/>
                  </a:lnTo>
                  <a:lnTo>
                    <a:pt x="2286" y="70993"/>
                  </a:lnTo>
                  <a:lnTo>
                    <a:pt x="11429" y="122300"/>
                  </a:lnTo>
                  <a:lnTo>
                    <a:pt x="14986" y="174498"/>
                  </a:lnTo>
                  <a:lnTo>
                    <a:pt x="22987" y="229743"/>
                  </a:lnTo>
                  <a:lnTo>
                    <a:pt x="30099" y="264794"/>
                  </a:lnTo>
                  <a:lnTo>
                    <a:pt x="30225" y="268097"/>
                  </a:lnTo>
                  <a:lnTo>
                    <a:pt x="32638" y="274066"/>
                  </a:lnTo>
                  <a:lnTo>
                    <a:pt x="35687" y="279526"/>
                  </a:lnTo>
                  <a:lnTo>
                    <a:pt x="38100" y="289560"/>
                  </a:lnTo>
                  <a:lnTo>
                    <a:pt x="30606" y="282448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65903" y="4367783"/>
              <a:ext cx="240792" cy="156971"/>
            </a:xfrm>
            <a:prstGeom prst="rect">
              <a:avLst/>
            </a:prstGeom>
          </p:spPr>
        </p:pic>
      </p:grpSp>
      <p:pic>
        <p:nvPicPr>
          <p:cNvPr id="23" name="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97835" y="5259323"/>
            <a:ext cx="205739" cy="217932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2773679" y="5318759"/>
            <a:ext cx="22860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22859" y="0"/>
                </a:moveTo>
                <a:lnTo>
                  <a:pt x="0" y="0"/>
                </a:lnTo>
                <a:lnTo>
                  <a:pt x="15239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2782823" y="5343144"/>
            <a:ext cx="180340" cy="104139"/>
            <a:chOff x="2782823" y="5343144"/>
            <a:chExt cx="180340" cy="104139"/>
          </a:xfrm>
        </p:grpSpPr>
        <p:sp>
          <p:nvSpPr>
            <p:cNvPr id="26" name="object 26"/>
            <p:cNvSpPr/>
            <p:nvPr/>
          </p:nvSpPr>
          <p:spPr>
            <a:xfrm>
              <a:off x="2788919" y="5402580"/>
              <a:ext cx="7620" cy="38100"/>
            </a:xfrm>
            <a:custGeom>
              <a:avLst/>
              <a:gdLst/>
              <a:ahLst/>
              <a:cxnLst/>
              <a:rect l="l" t="t" r="r" b="b"/>
              <a:pathLst>
                <a:path w="7619" h="38100">
                  <a:moveTo>
                    <a:pt x="0" y="0"/>
                  </a:moveTo>
                  <a:lnTo>
                    <a:pt x="0" y="37973"/>
                  </a:lnTo>
                  <a:lnTo>
                    <a:pt x="4063" y="38100"/>
                  </a:lnTo>
                  <a:lnTo>
                    <a:pt x="5206" y="37211"/>
                  </a:lnTo>
                  <a:lnTo>
                    <a:pt x="5968" y="35814"/>
                  </a:lnTo>
                  <a:lnTo>
                    <a:pt x="7619" y="3048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43783" y="5343144"/>
              <a:ext cx="118871" cy="103632"/>
            </a:xfrm>
            <a:prstGeom prst="rect">
              <a:avLst/>
            </a:prstGeom>
          </p:spPr>
        </p:pic>
      </p:grpSp>
      <p:pic>
        <p:nvPicPr>
          <p:cNvPr id="28" name="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011423" y="5327903"/>
            <a:ext cx="118871" cy="126492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477767" y="5228844"/>
            <a:ext cx="117348" cy="233172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3651503" y="5038344"/>
            <a:ext cx="1186180" cy="447040"/>
            <a:chOff x="3651503" y="5038344"/>
            <a:chExt cx="1186180" cy="447040"/>
          </a:xfrm>
        </p:grpSpPr>
        <p:sp>
          <p:nvSpPr>
            <p:cNvPr id="31" name="object 31"/>
            <p:cNvSpPr/>
            <p:nvPr/>
          </p:nvSpPr>
          <p:spPr>
            <a:xfrm>
              <a:off x="3657599" y="5097780"/>
              <a:ext cx="243840" cy="320040"/>
            </a:xfrm>
            <a:custGeom>
              <a:avLst/>
              <a:gdLst/>
              <a:ahLst/>
              <a:cxnLst/>
              <a:rect l="l" t="t" r="r" b="b"/>
              <a:pathLst>
                <a:path w="243839" h="320039">
                  <a:moveTo>
                    <a:pt x="0" y="15240"/>
                  </a:moveTo>
                  <a:lnTo>
                    <a:pt x="0" y="65278"/>
                  </a:lnTo>
                  <a:lnTo>
                    <a:pt x="5969" y="121666"/>
                  </a:lnTo>
                  <a:lnTo>
                    <a:pt x="13462" y="173609"/>
                  </a:lnTo>
                  <a:lnTo>
                    <a:pt x="14986" y="223647"/>
                  </a:lnTo>
                  <a:lnTo>
                    <a:pt x="16128" y="267843"/>
                  </a:lnTo>
                  <a:lnTo>
                    <a:pt x="23495" y="308864"/>
                  </a:lnTo>
                  <a:lnTo>
                    <a:pt x="29337" y="318389"/>
                  </a:lnTo>
                  <a:lnTo>
                    <a:pt x="32258" y="319405"/>
                  </a:lnTo>
                  <a:lnTo>
                    <a:pt x="37719" y="320040"/>
                  </a:lnTo>
                  <a:lnTo>
                    <a:pt x="40386" y="302387"/>
                  </a:lnTo>
                  <a:lnTo>
                    <a:pt x="43307" y="292735"/>
                  </a:lnTo>
                  <a:lnTo>
                    <a:pt x="49402" y="262509"/>
                  </a:lnTo>
                  <a:lnTo>
                    <a:pt x="64897" y="221996"/>
                  </a:lnTo>
                  <a:lnTo>
                    <a:pt x="71882" y="194818"/>
                  </a:lnTo>
                  <a:lnTo>
                    <a:pt x="89915" y="155448"/>
                  </a:lnTo>
                  <a:lnTo>
                    <a:pt x="94996" y="149225"/>
                  </a:lnTo>
                  <a:lnTo>
                    <a:pt x="99567" y="146812"/>
                  </a:lnTo>
                  <a:lnTo>
                    <a:pt x="101853" y="146177"/>
                  </a:lnTo>
                  <a:lnTo>
                    <a:pt x="103504" y="146558"/>
                  </a:lnTo>
                  <a:lnTo>
                    <a:pt x="104521" y="147701"/>
                  </a:lnTo>
                  <a:lnTo>
                    <a:pt x="105790" y="151130"/>
                  </a:lnTo>
                  <a:lnTo>
                    <a:pt x="106299" y="155575"/>
                  </a:lnTo>
                  <a:lnTo>
                    <a:pt x="108712" y="160274"/>
                  </a:lnTo>
                  <a:lnTo>
                    <a:pt x="110616" y="162687"/>
                  </a:lnTo>
                  <a:lnTo>
                    <a:pt x="112649" y="170053"/>
                  </a:lnTo>
                  <a:lnTo>
                    <a:pt x="116077" y="183642"/>
                  </a:lnTo>
                  <a:lnTo>
                    <a:pt x="120141" y="198374"/>
                  </a:lnTo>
                  <a:lnTo>
                    <a:pt x="124078" y="228600"/>
                  </a:lnTo>
                  <a:lnTo>
                    <a:pt x="132461" y="248920"/>
                  </a:lnTo>
                  <a:lnTo>
                    <a:pt x="132841" y="261366"/>
                  </a:lnTo>
                  <a:lnTo>
                    <a:pt x="131825" y="273685"/>
                  </a:lnTo>
                  <a:lnTo>
                    <a:pt x="137795" y="302133"/>
                  </a:lnTo>
                  <a:lnTo>
                    <a:pt x="144907" y="312293"/>
                  </a:lnTo>
                  <a:lnTo>
                    <a:pt x="151257" y="318897"/>
                  </a:lnTo>
                  <a:lnTo>
                    <a:pt x="151637" y="318389"/>
                  </a:lnTo>
                  <a:lnTo>
                    <a:pt x="152019" y="315722"/>
                  </a:lnTo>
                  <a:lnTo>
                    <a:pt x="158369" y="304546"/>
                  </a:lnTo>
                  <a:lnTo>
                    <a:pt x="160020" y="289560"/>
                  </a:lnTo>
                </a:path>
                <a:path w="243839" h="320039">
                  <a:moveTo>
                    <a:pt x="198120" y="0"/>
                  </a:moveTo>
                  <a:lnTo>
                    <a:pt x="198120" y="4064"/>
                  </a:lnTo>
                  <a:lnTo>
                    <a:pt x="200405" y="8255"/>
                  </a:lnTo>
                  <a:lnTo>
                    <a:pt x="202184" y="10541"/>
                  </a:lnTo>
                  <a:lnTo>
                    <a:pt x="204088" y="17653"/>
                  </a:lnTo>
                  <a:lnTo>
                    <a:pt x="205739" y="69215"/>
                  </a:lnTo>
                  <a:lnTo>
                    <a:pt x="209803" y="125857"/>
                  </a:lnTo>
                  <a:lnTo>
                    <a:pt x="213105" y="178816"/>
                  </a:lnTo>
                  <a:lnTo>
                    <a:pt x="215519" y="218059"/>
                  </a:lnTo>
                  <a:lnTo>
                    <a:pt x="220217" y="244983"/>
                  </a:lnTo>
                  <a:lnTo>
                    <a:pt x="221614" y="256032"/>
                  </a:lnTo>
                  <a:lnTo>
                    <a:pt x="227457" y="271399"/>
                  </a:lnTo>
                  <a:lnTo>
                    <a:pt x="235076" y="280416"/>
                  </a:lnTo>
                  <a:lnTo>
                    <a:pt x="235458" y="280035"/>
                  </a:lnTo>
                  <a:lnTo>
                    <a:pt x="235838" y="277241"/>
                  </a:lnTo>
                  <a:lnTo>
                    <a:pt x="236854" y="276225"/>
                  </a:lnTo>
                  <a:lnTo>
                    <a:pt x="243839" y="27406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51731" y="5221224"/>
              <a:ext cx="481584" cy="16459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297679" y="5044440"/>
              <a:ext cx="533400" cy="434340"/>
            </a:xfrm>
            <a:custGeom>
              <a:avLst/>
              <a:gdLst/>
              <a:ahLst/>
              <a:cxnLst/>
              <a:rect l="l" t="t" r="r" b="b"/>
              <a:pathLst>
                <a:path w="533400" h="434339">
                  <a:moveTo>
                    <a:pt x="160020" y="0"/>
                  </a:moveTo>
                  <a:lnTo>
                    <a:pt x="162306" y="48133"/>
                  </a:lnTo>
                  <a:lnTo>
                    <a:pt x="166878" y="84962"/>
                  </a:lnTo>
                  <a:lnTo>
                    <a:pt x="171577" y="132587"/>
                  </a:lnTo>
                  <a:lnTo>
                    <a:pt x="177037" y="183007"/>
                  </a:lnTo>
                  <a:lnTo>
                    <a:pt x="183007" y="232918"/>
                  </a:lnTo>
                  <a:lnTo>
                    <a:pt x="193421" y="269875"/>
                  </a:lnTo>
                  <a:lnTo>
                    <a:pt x="212217" y="303276"/>
                  </a:lnTo>
                  <a:lnTo>
                    <a:pt x="213360" y="302895"/>
                  </a:lnTo>
                  <a:lnTo>
                    <a:pt x="217043" y="300355"/>
                  </a:lnTo>
                  <a:lnTo>
                    <a:pt x="219202" y="296291"/>
                  </a:lnTo>
                  <a:lnTo>
                    <a:pt x="220980" y="274320"/>
                  </a:lnTo>
                </a:path>
                <a:path w="533400" h="434339">
                  <a:moveTo>
                    <a:pt x="144525" y="212979"/>
                  </a:moveTo>
                  <a:lnTo>
                    <a:pt x="144525" y="216916"/>
                  </a:lnTo>
                  <a:lnTo>
                    <a:pt x="143637" y="218186"/>
                  </a:lnTo>
                  <a:lnTo>
                    <a:pt x="142240" y="218948"/>
                  </a:lnTo>
                  <a:lnTo>
                    <a:pt x="137922" y="220218"/>
                  </a:lnTo>
                  <a:lnTo>
                    <a:pt x="137287" y="222631"/>
                  </a:lnTo>
                  <a:lnTo>
                    <a:pt x="169672" y="243078"/>
                  </a:lnTo>
                  <a:lnTo>
                    <a:pt x="205867" y="242570"/>
                  </a:lnTo>
                  <a:lnTo>
                    <a:pt x="251841" y="231775"/>
                  </a:lnTo>
                  <a:lnTo>
                    <a:pt x="288798" y="210947"/>
                  </a:lnTo>
                  <a:lnTo>
                    <a:pt x="329184" y="172212"/>
                  </a:lnTo>
                  <a:lnTo>
                    <a:pt x="352806" y="138176"/>
                  </a:lnTo>
                  <a:lnTo>
                    <a:pt x="357505" y="112649"/>
                  </a:lnTo>
                  <a:lnTo>
                    <a:pt x="356870" y="110490"/>
                  </a:lnTo>
                  <a:lnTo>
                    <a:pt x="355600" y="108966"/>
                  </a:lnTo>
                  <a:lnTo>
                    <a:pt x="349631" y="104775"/>
                  </a:lnTo>
                  <a:lnTo>
                    <a:pt x="347345" y="102616"/>
                  </a:lnTo>
                  <a:lnTo>
                    <a:pt x="344932" y="102108"/>
                  </a:lnTo>
                  <a:lnTo>
                    <a:pt x="342519" y="102616"/>
                  </a:lnTo>
                  <a:lnTo>
                    <a:pt x="321437" y="114173"/>
                  </a:lnTo>
                  <a:lnTo>
                    <a:pt x="302133" y="132587"/>
                  </a:lnTo>
                  <a:lnTo>
                    <a:pt x="285369" y="156972"/>
                  </a:lnTo>
                  <a:lnTo>
                    <a:pt x="282448" y="175260"/>
                  </a:lnTo>
                  <a:lnTo>
                    <a:pt x="281940" y="195199"/>
                  </a:lnTo>
                  <a:lnTo>
                    <a:pt x="286385" y="205359"/>
                  </a:lnTo>
                  <a:lnTo>
                    <a:pt x="315722" y="252095"/>
                  </a:lnTo>
                  <a:lnTo>
                    <a:pt x="340360" y="268351"/>
                  </a:lnTo>
                  <a:lnTo>
                    <a:pt x="367538" y="278130"/>
                  </a:lnTo>
                  <a:lnTo>
                    <a:pt x="419227" y="280416"/>
                  </a:lnTo>
                  <a:lnTo>
                    <a:pt x="472440" y="268478"/>
                  </a:lnTo>
                  <a:lnTo>
                    <a:pt x="508762" y="256413"/>
                  </a:lnTo>
                  <a:lnTo>
                    <a:pt x="533400" y="243459"/>
                  </a:lnTo>
                </a:path>
                <a:path w="533400" h="434339">
                  <a:moveTo>
                    <a:pt x="0" y="434340"/>
                  </a:moveTo>
                  <a:lnTo>
                    <a:pt x="53721" y="429133"/>
                  </a:lnTo>
                  <a:lnTo>
                    <a:pt x="106045" y="427228"/>
                  </a:lnTo>
                  <a:lnTo>
                    <a:pt x="161417" y="422783"/>
                  </a:lnTo>
                  <a:lnTo>
                    <a:pt x="215137" y="419862"/>
                  </a:lnTo>
                  <a:lnTo>
                    <a:pt x="264287" y="419227"/>
                  </a:lnTo>
                  <a:lnTo>
                    <a:pt x="316357" y="419100"/>
                  </a:lnTo>
                  <a:lnTo>
                    <a:pt x="370967" y="419100"/>
                  </a:lnTo>
                  <a:lnTo>
                    <a:pt x="388620" y="41910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4465320" y="4602479"/>
            <a:ext cx="358140" cy="0"/>
          </a:xfrm>
          <a:custGeom>
            <a:avLst/>
            <a:gdLst/>
            <a:ahLst/>
            <a:cxnLst/>
            <a:rect l="l" t="t" r="r" b="b"/>
            <a:pathLst>
              <a:path w="358139">
                <a:moveTo>
                  <a:pt x="0" y="0"/>
                </a:moveTo>
                <a:lnTo>
                  <a:pt x="50037" y="0"/>
                </a:lnTo>
                <a:lnTo>
                  <a:pt x="294893" y="0"/>
                </a:lnTo>
                <a:lnTo>
                  <a:pt x="358139" y="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91739" y="5882640"/>
            <a:ext cx="22860" cy="320040"/>
          </a:xfrm>
          <a:custGeom>
            <a:avLst/>
            <a:gdLst/>
            <a:ahLst/>
            <a:cxnLst/>
            <a:rect l="l" t="t" r="r" b="b"/>
            <a:pathLst>
              <a:path w="22860" h="320039">
                <a:moveTo>
                  <a:pt x="0" y="7543"/>
                </a:moveTo>
                <a:lnTo>
                  <a:pt x="0" y="0"/>
                </a:lnTo>
                <a:lnTo>
                  <a:pt x="4064" y="3987"/>
                </a:lnTo>
                <a:lnTo>
                  <a:pt x="6096" y="10490"/>
                </a:lnTo>
                <a:lnTo>
                  <a:pt x="11684" y="61785"/>
                </a:lnTo>
                <a:lnTo>
                  <a:pt x="16002" y="115303"/>
                </a:lnTo>
                <a:lnTo>
                  <a:pt x="21843" y="163207"/>
                </a:lnTo>
                <a:lnTo>
                  <a:pt x="22860" y="219798"/>
                </a:lnTo>
                <a:lnTo>
                  <a:pt x="22098" y="272084"/>
                </a:lnTo>
                <a:lnTo>
                  <a:pt x="15367" y="320040"/>
                </a:lnTo>
                <a:lnTo>
                  <a:pt x="15240" y="312864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3820667" y="5701284"/>
            <a:ext cx="1199515" cy="521334"/>
            <a:chOff x="3820667" y="5701284"/>
            <a:chExt cx="1199515" cy="521334"/>
          </a:xfrm>
        </p:grpSpPr>
        <p:pic>
          <p:nvPicPr>
            <p:cNvPr id="37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20667" y="5914644"/>
              <a:ext cx="376428" cy="23012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4213859" y="5783580"/>
              <a:ext cx="335280" cy="433070"/>
            </a:xfrm>
            <a:custGeom>
              <a:avLst/>
              <a:gdLst/>
              <a:ahLst/>
              <a:cxnLst/>
              <a:rect l="l" t="t" r="r" b="b"/>
              <a:pathLst>
                <a:path w="335279" h="433070">
                  <a:moveTo>
                    <a:pt x="0" y="22860"/>
                  </a:moveTo>
                  <a:lnTo>
                    <a:pt x="888" y="56261"/>
                  </a:lnTo>
                  <a:lnTo>
                    <a:pt x="11302" y="111188"/>
                  </a:lnTo>
                  <a:lnTo>
                    <a:pt x="17017" y="160274"/>
                  </a:lnTo>
                  <a:lnTo>
                    <a:pt x="22987" y="210007"/>
                  </a:lnTo>
                  <a:lnTo>
                    <a:pt x="29972" y="266496"/>
                  </a:lnTo>
                  <a:lnTo>
                    <a:pt x="31114" y="280162"/>
                  </a:lnTo>
                  <a:lnTo>
                    <a:pt x="39877" y="310426"/>
                  </a:lnTo>
                  <a:lnTo>
                    <a:pt x="44576" y="318135"/>
                  </a:lnTo>
                  <a:lnTo>
                    <a:pt x="45847" y="318770"/>
                  </a:lnTo>
                  <a:lnTo>
                    <a:pt x="53339" y="320040"/>
                  </a:lnTo>
                </a:path>
                <a:path w="335279" h="433070">
                  <a:moveTo>
                    <a:pt x="121412" y="266293"/>
                  </a:moveTo>
                  <a:lnTo>
                    <a:pt x="120650" y="280987"/>
                  </a:lnTo>
                  <a:lnTo>
                    <a:pt x="117093" y="298043"/>
                  </a:lnTo>
                  <a:lnTo>
                    <a:pt x="121157" y="350558"/>
                  </a:lnTo>
                  <a:lnTo>
                    <a:pt x="127507" y="374637"/>
                  </a:lnTo>
                  <a:lnTo>
                    <a:pt x="134619" y="395719"/>
                  </a:lnTo>
                  <a:lnTo>
                    <a:pt x="136651" y="405130"/>
                  </a:lnTo>
                  <a:lnTo>
                    <a:pt x="142493" y="415201"/>
                  </a:lnTo>
                  <a:lnTo>
                    <a:pt x="150494" y="424751"/>
                  </a:lnTo>
                  <a:lnTo>
                    <a:pt x="151511" y="429958"/>
                  </a:lnTo>
                  <a:lnTo>
                    <a:pt x="152526" y="431304"/>
                  </a:lnTo>
                  <a:lnTo>
                    <a:pt x="154050" y="432206"/>
                  </a:lnTo>
                  <a:lnTo>
                    <a:pt x="155828" y="432816"/>
                  </a:lnTo>
                  <a:lnTo>
                    <a:pt x="157099" y="432371"/>
                  </a:lnTo>
                  <a:lnTo>
                    <a:pt x="157987" y="431228"/>
                  </a:lnTo>
                  <a:lnTo>
                    <a:pt x="158495" y="429615"/>
                  </a:lnTo>
                  <a:lnTo>
                    <a:pt x="157987" y="427697"/>
                  </a:lnTo>
                  <a:lnTo>
                    <a:pt x="154177" y="420103"/>
                  </a:lnTo>
                  <a:lnTo>
                    <a:pt x="147954" y="363855"/>
                  </a:lnTo>
                  <a:lnTo>
                    <a:pt x="140588" y="339839"/>
                  </a:lnTo>
                  <a:lnTo>
                    <a:pt x="138049" y="282968"/>
                  </a:lnTo>
                  <a:lnTo>
                    <a:pt x="137667" y="249694"/>
                  </a:lnTo>
                  <a:lnTo>
                    <a:pt x="147319" y="223253"/>
                  </a:lnTo>
                  <a:lnTo>
                    <a:pt x="159638" y="205994"/>
                  </a:lnTo>
                  <a:lnTo>
                    <a:pt x="177418" y="187553"/>
                  </a:lnTo>
                  <a:lnTo>
                    <a:pt x="182499" y="184708"/>
                  </a:lnTo>
                  <a:lnTo>
                    <a:pt x="192659" y="182880"/>
                  </a:lnTo>
                  <a:lnTo>
                    <a:pt x="197738" y="184886"/>
                  </a:lnTo>
                  <a:lnTo>
                    <a:pt x="207899" y="193078"/>
                  </a:lnTo>
                  <a:lnTo>
                    <a:pt x="210692" y="197891"/>
                  </a:lnTo>
                  <a:lnTo>
                    <a:pt x="212851" y="202857"/>
                  </a:lnTo>
                  <a:lnTo>
                    <a:pt x="216662" y="207886"/>
                  </a:lnTo>
                  <a:lnTo>
                    <a:pt x="218820" y="215201"/>
                  </a:lnTo>
                  <a:lnTo>
                    <a:pt x="219455" y="219532"/>
                  </a:lnTo>
                  <a:lnTo>
                    <a:pt x="216280" y="233705"/>
                  </a:lnTo>
                  <a:lnTo>
                    <a:pt x="195199" y="279006"/>
                  </a:lnTo>
                  <a:lnTo>
                    <a:pt x="160909" y="306819"/>
                  </a:lnTo>
                  <a:lnTo>
                    <a:pt x="138049" y="311581"/>
                  </a:lnTo>
                  <a:lnTo>
                    <a:pt x="130810" y="309575"/>
                  </a:lnTo>
                  <a:lnTo>
                    <a:pt x="119252" y="301383"/>
                  </a:lnTo>
                  <a:lnTo>
                    <a:pt x="116204" y="294309"/>
                  </a:lnTo>
                  <a:lnTo>
                    <a:pt x="109727" y="271043"/>
                  </a:lnTo>
                  <a:lnTo>
                    <a:pt x="113791" y="251040"/>
                  </a:lnTo>
                </a:path>
                <a:path w="335279" h="433070">
                  <a:moveTo>
                    <a:pt x="228600" y="0"/>
                  </a:moveTo>
                  <a:lnTo>
                    <a:pt x="229488" y="29057"/>
                  </a:lnTo>
                  <a:lnTo>
                    <a:pt x="239902" y="84201"/>
                  </a:lnTo>
                  <a:lnTo>
                    <a:pt x="236981" y="137883"/>
                  </a:lnTo>
                  <a:lnTo>
                    <a:pt x="242315" y="190550"/>
                  </a:lnTo>
                  <a:lnTo>
                    <a:pt x="241173" y="219011"/>
                  </a:lnTo>
                  <a:lnTo>
                    <a:pt x="236474" y="275374"/>
                  </a:lnTo>
                  <a:lnTo>
                    <a:pt x="236347" y="282956"/>
                  </a:lnTo>
                  <a:lnTo>
                    <a:pt x="238505" y="289153"/>
                  </a:lnTo>
                  <a:lnTo>
                    <a:pt x="243586" y="297180"/>
                  </a:lnTo>
                  <a:lnTo>
                    <a:pt x="247776" y="293471"/>
                  </a:lnTo>
                  <a:lnTo>
                    <a:pt x="249809" y="289306"/>
                  </a:lnTo>
                  <a:lnTo>
                    <a:pt x="259206" y="234683"/>
                  </a:lnTo>
                  <a:lnTo>
                    <a:pt x="271652" y="181368"/>
                  </a:lnTo>
                  <a:lnTo>
                    <a:pt x="274447" y="166433"/>
                  </a:lnTo>
                  <a:lnTo>
                    <a:pt x="280162" y="156273"/>
                  </a:lnTo>
                  <a:lnTo>
                    <a:pt x="286385" y="147878"/>
                  </a:lnTo>
                  <a:lnTo>
                    <a:pt x="288163" y="142621"/>
                  </a:lnTo>
                  <a:lnTo>
                    <a:pt x="289432" y="141719"/>
                  </a:lnTo>
                  <a:lnTo>
                    <a:pt x="291211" y="141973"/>
                  </a:lnTo>
                  <a:lnTo>
                    <a:pt x="296037" y="144424"/>
                  </a:lnTo>
                  <a:lnTo>
                    <a:pt x="300863" y="148894"/>
                  </a:lnTo>
                  <a:lnTo>
                    <a:pt x="303022" y="153250"/>
                  </a:lnTo>
                  <a:lnTo>
                    <a:pt x="303656" y="155587"/>
                  </a:lnTo>
                  <a:lnTo>
                    <a:pt x="309752" y="166306"/>
                  </a:lnTo>
                  <a:lnTo>
                    <a:pt x="312419" y="222897"/>
                  </a:lnTo>
                  <a:lnTo>
                    <a:pt x="312419" y="272796"/>
                  </a:lnTo>
                  <a:lnTo>
                    <a:pt x="316484" y="278244"/>
                  </a:lnTo>
                  <a:lnTo>
                    <a:pt x="320675" y="280555"/>
                  </a:lnTo>
                  <a:lnTo>
                    <a:pt x="326263" y="282041"/>
                  </a:lnTo>
                  <a:lnTo>
                    <a:pt x="335279" y="27477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565903" y="5929884"/>
              <a:ext cx="156972" cy="134111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4709159" y="5707380"/>
              <a:ext cx="304800" cy="358140"/>
            </a:xfrm>
            <a:custGeom>
              <a:avLst/>
              <a:gdLst/>
              <a:ahLst/>
              <a:cxnLst/>
              <a:rect l="l" t="t" r="r" b="b"/>
              <a:pathLst>
                <a:path w="304800" h="358139">
                  <a:moveTo>
                    <a:pt x="38100" y="0"/>
                  </a:moveTo>
                  <a:lnTo>
                    <a:pt x="38100" y="51015"/>
                  </a:lnTo>
                  <a:lnTo>
                    <a:pt x="44703" y="102641"/>
                  </a:lnTo>
                  <a:lnTo>
                    <a:pt x="47878" y="154990"/>
                  </a:lnTo>
                  <a:lnTo>
                    <a:pt x="52704" y="210426"/>
                  </a:lnTo>
                  <a:lnTo>
                    <a:pt x="53339" y="261886"/>
                  </a:lnTo>
                  <a:lnTo>
                    <a:pt x="60070" y="312394"/>
                  </a:lnTo>
                  <a:lnTo>
                    <a:pt x="61722" y="336346"/>
                  </a:lnTo>
                  <a:lnTo>
                    <a:pt x="68834" y="354850"/>
                  </a:lnTo>
                  <a:lnTo>
                    <a:pt x="70485" y="356108"/>
                  </a:lnTo>
                  <a:lnTo>
                    <a:pt x="75311" y="358140"/>
                  </a:lnTo>
                  <a:lnTo>
                    <a:pt x="75691" y="357454"/>
                  </a:lnTo>
                  <a:lnTo>
                    <a:pt x="78486" y="348005"/>
                  </a:lnTo>
                  <a:lnTo>
                    <a:pt x="80390" y="343916"/>
                  </a:lnTo>
                  <a:lnTo>
                    <a:pt x="80772" y="340347"/>
                  </a:lnTo>
                  <a:lnTo>
                    <a:pt x="76453" y="328117"/>
                  </a:lnTo>
                </a:path>
                <a:path w="304800" h="358139">
                  <a:moveTo>
                    <a:pt x="0" y="266954"/>
                  </a:moveTo>
                  <a:lnTo>
                    <a:pt x="0" y="277596"/>
                  </a:lnTo>
                  <a:lnTo>
                    <a:pt x="2286" y="282435"/>
                  </a:lnTo>
                  <a:lnTo>
                    <a:pt x="48387" y="283756"/>
                  </a:lnTo>
                  <a:lnTo>
                    <a:pt x="100075" y="255739"/>
                  </a:lnTo>
                  <a:lnTo>
                    <a:pt x="152400" y="221056"/>
                  </a:lnTo>
                  <a:lnTo>
                    <a:pt x="207263" y="173443"/>
                  </a:lnTo>
                  <a:lnTo>
                    <a:pt x="228345" y="127342"/>
                  </a:lnTo>
                  <a:lnTo>
                    <a:pt x="224409" y="123444"/>
                  </a:lnTo>
                  <a:lnTo>
                    <a:pt x="218059" y="124790"/>
                  </a:lnTo>
                  <a:lnTo>
                    <a:pt x="151129" y="162267"/>
                  </a:lnTo>
                  <a:lnTo>
                    <a:pt x="150875" y="216255"/>
                  </a:lnTo>
                  <a:lnTo>
                    <a:pt x="170179" y="256781"/>
                  </a:lnTo>
                  <a:lnTo>
                    <a:pt x="210947" y="284657"/>
                  </a:lnTo>
                  <a:lnTo>
                    <a:pt x="254126" y="295656"/>
                  </a:lnTo>
                  <a:lnTo>
                    <a:pt x="304800" y="28223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2569464" y="5686044"/>
            <a:ext cx="990600" cy="489584"/>
            <a:chOff x="2569464" y="5686044"/>
            <a:chExt cx="990600" cy="489584"/>
          </a:xfrm>
        </p:grpSpPr>
        <p:pic>
          <p:nvPicPr>
            <p:cNvPr id="48" name="object 4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569464" y="5995416"/>
              <a:ext cx="126491" cy="17983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721864" y="5992368"/>
              <a:ext cx="141731" cy="160020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2900172" y="5806440"/>
              <a:ext cx="216535" cy="326390"/>
            </a:xfrm>
            <a:custGeom>
              <a:avLst/>
              <a:gdLst/>
              <a:ahLst/>
              <a:cxnLst/>
              <a:rect l="l" t="t" r="r" b="b"/>
              <a:pathLst>
                <a:path w="216535" h="326389">
                  <a:moveTo>
                    <a:pt x="34035" y="190271"/>
                  </a:moveTo>
                  <a:lnTo>
                    <a:pt x="34035" y="194310"/>
                  </a:lnTo>
                  <a:lnTo>
                    <a:pt x="15366" y="227114"/>
                  </a:lnTo>
                  <a:lnTo>
                    <a:pt x="0" y="275920"/>
                  </a:lnTo>
                  <a:lnTo>
                    <a:pt x="2920" y="295617"/>
                  </a:lnTo>
                  <a:lnTo>
                    <a:pt x="4063" y="298653"/>
                  </a:lnTo>
                  <a:lnTo>
                    <a:pt x="5587" y="300685"/>
                  </a:lnTo>
                  <a:lnTo>
                    <a:pt x="7492" y="302031"/>
                  </a:lnTo>
                  <a:lnTo>
                    <a:pt x="8635" y="303784"/>
                  </a:lnTo>
                  <a:lnTo>
                    <a:pt x="10032" y="307987"/>
                  </a:lnTo>
                  <a:lnTo>
                    <a:pt x="11810" y="317588"/>
                  </a:lnTo>
                  <a:lnTo>
                    <a:pt x="15112" y="322592"/>
                  </a:lnTo>
                  <a:lnTo>
                    <a:pt x="19430" y="325386"/>
                  </a:lnTo>
                  <a:lnTo>
                    <a:pt x="21716" y="326136"/>
                  </a:lnTo>
                  <a:lnTo>
                    <a:pt x="24129" y="325780"/>
                  </a:lnTo>
                  <a:lnTo>
                    <a:pt x="32384" y="322084"/>
                  </a:lnTo>
                  <a:lnTo>
                    <a:pt x="44322" y="319760"/>
                  </a:lnTo>
                  <a:lnTo>
                    <a:pt x="77977" y="294792"/>
                  </a:lnTo>
                  <a:lnTo>
                    <a:pt x="112521" y="215531"/>
                  </a:lnTo>
                  <a:lnTo>
                    <a:pt x="116966" y="167017"/>
                  </a:lnTo>
                  <a:lnTo>
                    <a:pt x="117475" y="118503"/>
                  </a:lnTo>
                  <a:lnTo>
                    <a:pt x="115315" y="61468"/>
                  </a:lnTo>
                  <a:lnTo>
                    <a:pt x="97281" y="11303"/>
                  </a:lnTo>
                  <a:lnTo>
                    <a:pt x="81152" y="0"/>
                  </a:lnTo>
                  <a:lnTo>
                    <a:pt x="77977" y="1981"/>
                  </a:lnTo>
                  <a:lnTo>
                    <a:pt x="64769" y="39636"/>
                  </a:lnTo>
                  <a:lnTo>
                    <a:pt x="70992" y="87655"/>
                  </a:lnTo>
                  <a:lnTo>
                    <a:pt x="80136" y="139331"/>
                  </a:lnTo>
                  <a:lnTo>
                    <a:pt x="92328" y="194678"/>
                  </a:lnTo>
                  <a:lnTo>
                    <a:pt x="104647" y="233654"/>
                  </a:lnTo>
                  <a:lnTo>
                    <a:pt x="138048" y="282752"/>
                  </a:lnTo>
                  <a:lnTo>
                    <a:pt x="164210" y="299516"/>
                  </a:lnTo>
                  <a:lnTo>
                    <a:pt x="216407" y="30473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240024" y="5807964"/>
              <a:ext cx="179832" cy="271272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3162300" y="5692140"/>
              <a:ext cx="391795" cy="457200"/>
            </a:xfrm>
            <a:custGeom>
              <a:avLst/>
              <a:gdLst/>
              <a:ahLst/>
              <a:cxnLst/>
              <a:rect l="l" t="t" r="r" b="b"/>
              <a:pathLst>
                <a:path w="391795" h="457200">
                  <a:moveTo>
                    <a:pt x="7238" y="53340"/>
                  </a:moveTo>
                  <a:lnTo>
                    <a:pt x="4952" y="92837"/>
                  </a:lnTo>
                  <a:lnTo>
                    <a:pt x="0" y="139534"/>
                  </a:lnTo>
                  <a:lnTo>
                    <a:pt x="381" y="189115"/>
                  </a:lnTo>
                  <a:lnTo>
                    <a:pt x="5587" y="236943"/>
                  </a:lnTo>
                  <a:lnTo>
                    <a:pt x="10922" y="291211"/>
                  </a:lnTo>
                  <a:lnTo>
                    <a:pt x="20193" y="338683"/>
                  </a:lnTo>
                  <a:lnTo>
                    <a:pt x="32512" y="378409"/>
                  </a:lnTo>
                  <a:lnTo>
                    <a:pt x="60960" y="424230"/>
                  </a:lnTo>
                  <a:lnTo>
                    <a:pt x="76073" y="438962"/>
                  </a:lnTo>
                  <a:lnTo>
                    <a:pt x="106679" y="457200"/>
                  </a:lnTo>
                </a:path>
                <a:path w="391795" h="457200">
                  <a:moveTo>
                    <a:pt x="205739" y="0"/>
                  </a:moveTo>
                  <a:lnTo>
                    <a:pt x="209803" y="4051"/>
                  </a:lnTo>
                  <a:lnTo>
                    <a:pt x="213995" y="6032"/>
                  </a:lnTo>
                  <a:lnTo>
                    <a:pt x="216280" y="6565"/>
                  </a:lnTo>
                  <a:lnTo>
                    <a:pt x="223647" y="11353"/>
                  </a:lnTo>
                  <a:lnTo>
                    <a:pt x="231139" y="18148"/>
                  </a:lnTo>
                  <a:lnTo>
                    <a:pt x="238378" y="20764"/>
                  </a:lnTo>
                  <a:lnTo>
                    <a:pt x="289433" y="48044"/>
                  </a:lnTo>
                  <a:lnTo>
                    <a:pt x="352805" y="122986"/>
                  </a:lnTo>
                  <a:lnTo>
                    <a:pt x="374014" y="160235"/>
                  </a:lnTo>
                  <a:lnTo>
                    <a:pt x="384428" y="197561"/>
                  </a:lnTo>
                  <a:lnTo>
                    <a:pt x="391667" y="253199"/>
                  </a:lnTo>
                  <a:lnTo>
                    <a:pt x="389636" y="299847"/>
                  </a:lnTo>
                  <a:lnTo>
                    <a:pt x="384301" y="352894"/>
                  </a:lnTo>
                  <a:lnTo>
                    <a:pt x="374396" y="392137"/>
                  </a:lnTo>
                  <a:lnTo>
                    <a:pt x="363347" y="413042"/>
                  </a:lnTo>
                  <a:lnTo>
                    <a:pt x="357759" y="433273"/>
                  </a:lnTo>
                  <a:lnTo>
                    <a:pt x="346075" y="448551"/>
                  </a:lnTo>
                  <a:lnTo>
                    <a:pt x="343153" y="455676"/>
                  </a:lnTo>
                  <a:lnTo>
                    <a:pt x="342138" y="455409"/>
                  </a:lnTo>
                  <a:lnTo>
                    <a:pt x="334899" y="449808"/>
                  </a:lnTo>
                </a:path>
              </a:pathLst>
            </a:custGeom>
            <a:ln w="12192">
              <a:solidFill>
                <a:srgbClr val="009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221" y="272922"/>
            <a:ext cx="3131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80" dirty="0">
                <a:latin typeface="Cambria"/>
                <a:cs typeface="Cambria"/>
              </a:rPr>
              <a:t>Try</a:t>
            </a:r>
            <a:r>
              <a:rPr i="1" spc="-190" dirty="0">
                <a:latin typeface="Cambria"/>
                <a:cs typeface="Cambria"/>
              </a:rPr>
              <a:t> </a:t>
            </a:r>
            <a:r>
              <a:rPr i="1" spc="-90" dirty="0">
                <a:latin typeface="Cambria"/>
                <a:cs typeface="Cambria"/>
              </a:rPr>
              <a:t>these</a:t>
            </a:r>
            <a:r>
              <a:rPr i="1" spc="-180" dirty="0">
                <a:latin typeface="Cambria"/>
                <a:cs typeface="Cambria"/>
              </a:rPr>
              <a:t> </a:t>
            </a:r>
            <a:r>
              <a:rPr i="1" spc="-70" dirty="0">
                <a:latin typeface="Cambria"/>
                <a:cs typeface="Cambria"/>
              </a:rPr>
              <a:t>ones…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9821" y="1002052"/>
            <a:ext cx="9056370" cy="82994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25"/>
              </a:spcBef>
            </a:pP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Write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names</a:t>
            </a:r>
            <a:r>
              <a:rPr sz="2200" b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following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ionic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that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contain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complex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2E2B1F"/>
                </a:solidFill>
                <a:latin typeface="Calibri"/>
                <a:cs typeface="Calibri"/>
              </a:rPr>
              <a:t>ions</a:t>
            </a:r>
            <a:endParaRPr sz="2200" dirty="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52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(NH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Cl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121" y="3081654"/>
            <a:ext cx="9893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NaHCO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endParaRPr sz="2175" baseline="-21072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121" y="4691253"/>
            <a:ext cx="14979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Mg(C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H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endParaRPr sz="2175" baseline="-21072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592323" y="1723644"/>
            <a:ext cx="1247140" cy="233679"/>
            <a:chOff x="2592323" y="1723644"/>
            <a:chExt cx="1247140" cy="233679"/>
          </a:xfrm>
        </p:grpSpPr>
        <p:sp>
          <p:nvSpPr>
            <p:cNvPr id="7" name="object 7"/>
            <p:cNvSpPr/>
            <p:nvPr/>
          </p:nvSpPr>
          <p:spPr>
            <a:xfrm>
              <a:off x="3566159" y="1798320"/>
              <a:ext cx="266700" cy="144780"/>
            </a:xfrm>
            <a:custGeom>
              <a:avLst/>
              <a:gdLst/>
              <a:ahLst/>
              <a:cxnLst/>
              <a:rect l="l" t="t" r="r" b="b"/>
              <a:pathLst>
                <a:path w="266700" h="144780">
                  <a:moveTo>
                    <a:pt x="0" y="7238"/>
                  </a:moveTo>
                  <a:lnTo>
                    <a:pt x="4063" y="7238"/>
                  </a:lnTo>
                  <a:lnTo>
                    <a:pt x="5206" y="8127"/>
                  </a:lnTo>
                  <a:lnTo>
                    <a:pt x="5968" y="9525"/>
                  </a:lnTo>
                  <a:lnTo>
                    <a:pt x="8254" y="20319"/>
                  </a:lnTo>
                  <a:lnTo>
                    <a:pt x="12826" y="27812"/>
                  </a:lnTo>
                  <a:lnTo>
                    <a:pt x="14477" y="36194"/>
                  </a:lnTo>
                  <a:lnTo>
                    <a:pt x="14224" y="49149"/>
                  </a:lnTo>
                  <a:lnTo>
                    <a:pt x="8254" y="78866"/>
                  </a:lnTo>
                  <a:lnTo>
                    <a:pt x="7619" y="135508"/>
                  </a:lnTo>
                  <a:lnTo>
                    <a:pt x="7619" y="140969"/>
                  </a:lnTo>
                  <a:lnTo>
                    <a:pt x="8509" y="142366"/>
                  </a:lnTo>
                  <a:lnTo>
                    <a:pt x="9905" y="143255"/>
                  </a:lnTo>
                  <a:lnTo>
                    <a:pt x="14224" y="144779"/>
                  </a:lnTo>
                  <a:lnTo>
                    <a:pt x="18923" y="140969"/>
                  </a:lnTo>
                  <a:lnTo>
                    <a:pt x="21081" y="136778"/>
                  </a:lnTo>
                  <a:lnTo>
                    <a:pt x="21716" y="134492"/>
                  </a:lnTo>
                  <a:lnTo>
                    <a:pt x="28701" y="122046"/>
                  </a:lnTo>
                  <a:lnTo>
                    <a:pt x="38226" y="94741"/>
                  </a:lnTo>
                  <a:lnTo>
                    <a:pt x="43052" y="85851"/>
                  </a:lnTo>
                  <a:lnTo>
                    <a:pt x="45847" y="73532"/>
                  </a:lnTo>
                  <a:lnTo>
                    <a:pt x="51562" y="64134"/>
                  </a:lnTo>
                  <a:lnTo>
                    <a:pt x="57785" y="56006"/>
                  </a:lnTo>
                  <a:lnTo>
                    <a:pt x="62611" y="45592"/>
                  </a:lnTo>
                  <a:lnTo>
                    <a:pt x="82295" y="24129"/>
                  </a:lnTo>
                  <a:lnTo>
                    <a:pt x="85470" y="23240"/>
                  </a:lnTo>
                  <a:lnTo>
                    <a:pt x="94234" y="22732"/>
                  </a:lnTo>
                  <a:lnTo>
                    <a:pt x="95885" y="23494"/>
                  </a:lnTo>
                  <a:lnTo>
                    <a:pt x="96900" y="24891"/>
                  </a:lnTo>
                  <a:lnTo>
                    <a:pt x="98932" y="28701"/>
                  </a:lnTo>
                  <a:lnTo>
                    <a:pt x="105537" y="36575"/>
                  </a:lnTo>
                  <a:lnTo>
                    <a:pt x="107314" y="43814"/>
                  </a:lnTo>
                  <a:lnTo>
                    <a:pt x="111887" y="50926"/>
                  </a:lnTo>
                  <a:lnTo>
                    <a:pt x="113791" y="60959"/>
                  </a:lnTo>
                  <a:lnTo>
                    <a:pt x="114300" y="91185"/>
                  </a:lnTo>
                  <a:lnTo>
                    <a:pt x="114300" y="73278"/>
                  </a:lnTo>
                  <a:lnTo>
                    <a:pt x="132461" y="24764"/>
                  </a:lnTo>
                  <a:lnTo>
                    <a:pt x="139826" y="13842"/>
                  </a:lnTo>
                  <a:lnTo>
                    <a:pt x="144779" y="10159"/>
                  </a:lnTo>
                  <a:lnTo>
                    <a:pt x="149860" y="7746"/>
                  </a:lnTo>
                  <a:lnTo>
                    <a:pt x="157479" y="2412"/>
                  </a:lnTo>
                  <a:lnTo>
                    <a:pt x="165100" y="507"/>
                  </a:lnTo>
                  <a:lnTo>
                    <a:pt x="170179" y="0"/>
                  </a:lnTo>
                  <a:lnTo>
                    <a:pt x="172719" y="2412"/>
                  </a:lnTo>
                  <a:lnTo>
                    <a:pt x="181228" y="16382"/>
                  </a:lnTo>
                  <a:lnTo>
                    <a:pt x="192404" y="27431"/>
                  </a:lnTo>
                  <a:lnTo>
                    <a:pt x="215011" y="76072"/>
                  </a:lnTo>
                  <a:lnTo>
                    <a:pt x="231266" y="94106"/>
                  </a:lnTo>
                  <a:lnTo>
                    <a:pt x="233679" y="94868"/>
                  </a:lnTo>
                  <a:lnTo>
                    <a:pt x="236219" y="94614"/>
                  </a:lnTo>
                  <a:lnTo>
                    <a:pt x="243839" y="92455"/>
                  </a:lnTo>
                  <a:lnTo>
                    <a:pt x="256539" y="90804"/>
                  </a:lnTo>
                  <a:lnTo>
                    <a:pt x="266700" y="8381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71087" y="1799844"/>
              <a:ext cx="170687" cy="15697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300983" y="1729740"/>
              <a:ext cx="29209" cy="204470"/>
            </a:xfrm>
            <a:custGeom>
              <a:avLst/>
              <a:gdLst/>
              <a:ahLst/>
              <a:cxnLst/>
              <a:rect l="l" t="t" r="r" b="b"/>
              <a:pathLst>
                <a:path w="29210" h="204469">
                  <a:moveTo>
                    <a:pt x="21336" y="7493"/>
                  </a:moveTo>
                  <a:lnTo>
                    <a:pt x="14858" y="1015"/>
                  </a:lnTo>
                  <a:lnTo>
                    <a:pt x="7492" y="0"/>
                  </a:lnTo>
                  <a:lnTo>
                    <a:pt x="7112" y="762"/>
                  </a:lnTo>
                  <a:lnTo>
                    <a:pt x="6730" y="3937"/>
                  </a:lnTo>
                  <a:lnTo>
                    <a:pt x="5841" y="5207"/>
                  </a:lnTo>
                  <a:lnTo>
                    <a:pt x="2539" y="6476"/>
                  </a:lnTo>
                  <a:lnTo>
                    <a:pt x="1396" y="7747"/>
                  </a:lnTo>
                  <a:lnTo>
                    <a:pt x="0" y="11302"/>
                  </a:lnTo>
                  <a:lnTo>
                    <a:pt x="507" y="13462"/>
                  </a:lnTo>
                  <a:lnTo>
                    <a:pt x="5079" y="20574"/>
                  </a:lnTo>
                  <a:lnTo>
                    <a:pt x="10921" y="27939"/>
                  </a:lnTo>
                  <a:lnTo>
                    <a:pt x="13842" y="38100"/>
                  </a:lnTo>
                </a:path>
                <a:path w="29210" h="204469">
                  <a:moveTo>
                    <a:pt x="21336" y="129539"/>
                  </a:moveTo>
                  <a:lnTo>
                    <a:pt x="21336" y="186182"/>
                  </a:lnTo>
                  <a:lnTo>
                    <a:pt x="21336" y="200787"/>
                  </a:lnTo>
                  <a:lnTo>
                    <a:pt x="22225" y="202437"/>
                  </a:lnTo>
                  <a:lnTo>
                    <a:pt x="23621" y="203454"/>
                  </a:lnTo>
                  <a:lnTo>
                    <a:pt x="25400" y="204215"/>
                  </a:lnTo>
                  <a:lnTo>
                    <a:pt x="26542" y="203835"/>
                  </a:lnTo>
                  <a:lnTo>
                    <a:pt x="27304" y="202819"/>
                  </a:lnTo>
                  <a:lnTo>
                    <a:pt x="28193" y="198500"/>
                  </a:lnTo>
                  <a:lnTo>
                    <a:pt x="28955" y="18288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43427" y="1799844"/>
              <a:ext cx="239268" cy="1569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05683" y="1776984"/>
              <a:ext cx="202691" cy="17830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92323" y="1784604"/>
              <a:ext cx="179831" cy="156972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86583" y="1749551"/>
            <a:ext cx="156971" cy="192024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4831079" y="1638300"/>
            <a:ext cx="594360" cy="259079"/>
          </a:xfrm>
          <a:custGeom>
            <a:avLst/>
            <a:gdLst/>
            <a:ahLst/>
            <a:cxnLst/>
            <a:rect l="l" t="t" r="r" b="b"/>
            <a:pathLst>
              <a:path w="594360" h="259080">
                <a:moveTo>
                  <a:pt x="114300" y="121665"/>
                </a:moveTo>
                <a:lnTo>
                  <a:pt x="114300" y="115188"/>
                </a:lnTo>
                <a:lnTo>
                  <a:pt x="113411" y="114808"/>
                </a:lnTo>
                <a:lnTo>
                  <a:pt x="107696" y="114173"/>
                </a:lnTo>
                <a:lnTo>
                  <a:pt x="107442" y="115062"/>
                </a:lnTo>
                <a:lnTo>
                  <a:pt x="107061" y="118110"/>
                </a:lnTo>
                <a:lnTo>
                  <a:pt x="104521" y="122427"/>
                </a:lnTo>
                <a:lnTo>
                  <a:pt x="86233" y="143763"/>
                </a:lnTo>
                <a:lnTo>
                  <a:pt x="60960" y="197738"/>
                </a:lnTo>
                <a:lnTo>
                  <a:pt x="56769" y="208025"/>
                </a:lnTo>
                <a:lnTo>
                  <a:pt x="54864" y="218186"/>
                </a:lnTo>
                <a:lnTo>
                  <a:pt x="56261" y="226060"/>
                </a:lnTo>
                <a:lnTo>
                  <a:pt x="59562" y="235330"/>
                </a:lnTo>
                <a:lnTo>
                  <a:pt x="61595" y="248538"/>
                </a:lnTo>
                <a:lnTo>
                  <a:pt x="64897" y="253619"/>
                </a:lnTo>
                <a:lnTo>
                  <a:pt x="69215" y="256539"/>
                </a:lnTo>
                <a:lnTo>
                  <a:pt x="71500" y="257301"/>
                </a:lnTo>
                <a:lnTo>
                  <a:pt x="78612" y="255904"/>
                </a:lnTo>
                <a:lnTo>
                  <a:pt x="92964" y="252095"/>
                </a:lnTo>
                <a:lnTo>
                  <a:pt x="98679" y="247014"/>
                </a:lnTo>
                <a:lnTo>
                  <a:pt x="113157" y="229997"/>
                </a:lnTo>
                <a:lnTo>
                  <a:pt x="135128" y="211454"/>
                </a:lnTo>
                <a:lnTo>
                  <a:pt x="176403" y="154939"/>
                </a:lnTo>
                <a:lnTo>
                  <a:pt x="209296" y="100075"/>
                </a:lnTo>
                <a:lnTo>
                  <a:pt x="217170" y="81407"/>
                </a:lnTo>
                <a:lnTo>
                  <a:pt x="227457" y="33274"/>
                </a:lnTo>
                <a:lnTo>
                  <a:pt x="225806" y="25146"/>
                </a:lnTo>
                <a:lnTo>
                  <a:pt x="222377" y="15748"/>
                </a:lnTo>
                <a:lnTo>
                  <a:pt x="221996" y="13080"/>
                </a:lnTo>
                <a:lnTo>
                  <a:pt x="219202" y="7747"/>
                </a:lnTo>
                <a:lnTo>
                  <a:pt x="213741" y="380"/>
                </a:lnTo>
                <a:lnTo>
                  <a:pt x="209423" y="0"/>
                </a:lnTo>
                <a:lnTo>
                  <a:pt x="205105" y="2159"/>
                </a:lnTo>
                <a:lnTo>
                  <a:pt x="195453" y="10413"/>
                </a:lnTo>
                <a:lnTo>
                  <a:pt x="180340" y="35940"/>
                </a:lnTo>
                <a:lnTo>
                  <a:pt x="176784" y="50800"/>
                </a:lnTo>
                <a:lnTo>
                  <a:pt x="173609" y="99187"/>
                </a:lnTo>
                <a:lnTo>
                  <a:pt x="162179" y="137033"/>
                </a:lnTo>
                <a:lnTo>
                  <a:pt x="160147" y="189357"/>
                </a:lnTo>
                <a:lnTo>
                  <a:pt x="160909" y="207010"/>
                </a:lnTo>
                <a:lnTo>
                  <a:pt x="170687" y="233299"/>
                </a:lnTo>
                <a:lnTo>
                  <a:pt x="177927" y="244601"/>
                </a:lnTo>
                <a:lnTo>
                  <a:pt x="181229" y="246761"/>
                </a:lnTo>
                <a:lnTo>
                  <a:pt x="196596" y="252602"/>
                </a:lnTo>
                <a:lnTo>
                  <a:pt x="202565" y="256032"/>
                </a:lnTo>
                <a:lnTo>
                  <a:pt x="208025" y="257555"/>
                </a:lnTo>
                <a:lnTo>
                  <a:pt x="215519" y="256032"/>
                </a:lnTo>
                <a:lnTo>
                  <a:pt x="224536" y="251587"/>
                </a:lnTo>
                <a:lnTo>
                  <a:pt x="280162" y="206883"/>
                </a:lnTo>
                <a:lnTo>
                  <a:pt x="299085" y="181355"/>
                </a:lnTo>
                <a:lnTo>
                  <a:pt x="314579" y="148462"/>
                </a:lnTo>
                <a:lnTo>
                  <a:pt x="315595" y="143763"/>
                </a:lnTo>
                <a:lnTo>
                  <a:pt x="315341" y="139826"/>
                </a:lnTo>
                <a:lnTo>
                  <a:pt x="312547" y="128904"/>
                </a:lnTo>
                <a:lnTo>
                  <a:pt x="312420" y="125475"/>
                </a:lnTo>
                <a:lnTo>
                  <a:pt x="311658" y="124205"/>
                </a:lnTo>
                <a:lnTo>
                  <a:pt x="310134" y="123316"/>
                </a:lnTo>
                <a:lnTo>
                  <a:pt x="308356" y="122809"/>
                </a:lnTo>
                <a:lnTo>
                  <a:pt x="307213" y="123316"/>
                </a:lnTo>
                <a:lnTo>
                  <a:pt x="306450" y="124460"/>
                </a:lnTo>
                <a:lnTo>
                  <a:pt x="305816" y="126111"/>
                </a:lnTo>
                <a:lnTo>
                  <a:pt x="306324" y="127126"/>
                </a:lnTo>
                <a:lnTo>
                  <a:pt x="307594" y="127888"/>
                </a:lnTo>
                <a:lnTo>
                  <a:pt x="309118" y="128397"/>
                </a:lnTo>
                <a:lnTo>
                  <a:pt x="309372" y="130428"/>
                </a:lnTo>
                <a:lnTo>
                  <a:pt x="330327" y="191642"/>
                </a:lnTo>
                <a:lnTo>
                  <a:pt x="416941" y="218059"/>
                </a:lnTo>
                <a:lnTo>
                  <a:pt x="453644" y="217932"/>
                </a:lnTo>
                <a:lnTo>
                  <a:pt x="501142" y="210058"/>
                </a:lnTo>
                <a:lnTo>
                  <a:pt x="557911" y="195579"/>
                </a:lnTo>
                <a:lnTo>
                  <a:pt x="594360" y="182625"/>
                </a:lnTo>
              </a:path>
              <a:path w="594360" h="259080">
                <a:moveTo>
                  <a:pt x="22860" y="121920"/>
                </a:moveTo>
                <a:lnTo>
                  <a:pt x="22860" y="113791"/>
                </a:lnTo>
                <a:lnTo>
                  <a:pt x="20574" y="107569"/>
                </a:lnTo>
                <a:lnTo>
                  <a:pt x="18796" y="104775"/>
                </a:lnTo>
                <a:lnTo>
                  <a:pt x="16764" y="102870"/>
                </a:lnTo>
                <a:lnTo>
                  <a:pt x="10668" y="99313"/>
                </a:lnTo>
                <a:lnTo>
                  <a:pt x="9017" y="95503"/>
                </a:lnTo>
                <a:lnTo>
                  <a:pt x="7620" y="83820"/>
                </a:lnTo>
                <a:lnTo>
                  <a:pt x="7620" y="87884"/>
                </a:lnTo>
                <a:lnTo>
                  <a:pt x="9906" y="92075"/>
                </a:lnTo>
                <a:lnTo>
                  <a:pt x="15240" y="99060"/>
                </a:lnTo>
              </a:path>
              <a:path w="594360" h="259080">
                <a:moveTo>
                  <a:pt x="0" y="190500"/>
                </a:moveTo>
                <a:lnTo>
                  <a:pt x="0" y="231266"/>
                </a:lnTo>
                <a:lnTo>
                  <a:pt x="2286" y="236474"/>
                </a:lnTo>
                <a:lnTo>
                  <a:pt x="5207" y="241553"/>
                </a:lnTo>
                <a:lnTo>
                  <a:pt x="7366" y="250316"/>
                </a:lnTo>
                <a:lnTo>
                  <a:pt x="7620" y="259079"/>
                </a:lnTo>
                <a:lnTo>
                  <a:pt x="7620" y="244094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4034028" y="1578863"/>
            <a:ext cx="734695" cy="401320"/>
            <a:chOff x="4034028" y="1578863"/>
            <a:chExt cx="734695" cy="401320"/>
          </a:xfrm>
        </p:grpSpPr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26864" y="1792223"/>
              <a:ext cx="141732" cy="13411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01896" y="1799843"/>
              <a:ext cx="96012" cy="14630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4040124" y="1584959"/>
              <a:ext cx="440690" cy="388620"/>
            </a:xfrm>
            <a:custGeom>
              <a:avLst/>
              <a:gdLst/>
              <a:ahLst/>
              <a:cxnLst/>
              <a:rect l="l" t="t" r="r" b="b"/>
              <a:pathLst>
                <a:path w="440689" h="388619">
                  <a:moveTo>
                    <a:pt x="394715" y="7619"/>
                  </a:moveTo>
                  <a:lnTo>
                    <a:pt x="394715" y="62611"/>
                  </a:lnTo>
                  <a:lnTo>
                    <a:pt x="390651" y="117475"/>
                  </a:lnTo>
                  <a:lnTo>
                    <a:pt x="387603" y="172338"/>
                  </a:lnTo>
                  <a:lnTo>
                    <a:pt x="387223" y="225551"/>
                  </a:lnTo>
                  <a:lnTo>
                    <a:pt x="387096" y="281304"/>
                  </a:lnTo>
                  <a:lnTo>
                    <a:pt x="389381" y="307720"/>
                  </a:lnTo>
                  <a:lnTo>
                    <a:pt x="400558" y="352170"/>
                  </a:lnTo>
                  <a:lnTo>
                    <a:pt x="412623" y="367918"/>
                  </a:lnTo>
                  <a:lnTo>
                    <a:pt x="417575" y="371093"/>
                  </a:lnTo>
                  <a:lnTo>
                    <a:pt x="420115" y="371855"/>
                  </a:lnTo>
                  <a:lnTo>
                    <a:pt x="422655" y="371601"/>
                  </a:lnTo>
                  <a:lnTo>
                    <a:pt x="427736" y="368935"/>
                  </a:lnTo>
                  <a:lnTo>
                    <a:pt x="440436" y="350647"/>
                  </a:lnTo>
                </a:path>
                <a:path w="440689" h="388619">
                  <a:moveTo>
                    <a:pt x="227075" y="0"/>
                  </a:moveTo>
                  <a:lnTo>
                    <a:pt x="224789" y="54228"/>
                  </a:lnTo>
                  <a:lnTo>
                    <a:pt x="213867" y="107568"/>
                  </a:lnTo>
                  <a:lnTo>
                    <a:pt x="206755" y="164718"/>
                  </a:lnTo>
                  <a:lnTo>
                    <a:pt x="202437" y="219837"/>
                  </a:lnTo>
                  <a:lnTo>
                    <a:pt x="197738" y="267715"/>
                  </a:lnTo>
                  <a:lnTo>
                    <a:pt x="196596" y="321563"/>
                  </a:lnTo>
                  <a:lnTo>
                    <a:pt x="197358" y="336930"/>
                  </a:lnTo>
                  <a:lnTo>
                    <a:pt x="203453" y="350392"/>
                  </a:lnTo>
                  <a:lnTo>
                    <a:pt x="203835" y="354329"/>
                  </a:lnTo>
                  <a:lnTo>
                    <a:pt x="204850" y="355726"/>
                  </a:lnTo>
                  <a:lnTo>
                    <a:pt x="206248" y="356615"/>
                  </a:lnTo>
                  <a:lnTo>
                    <a:pt x="210692" y="358139"/>
                  </a:lnTo>
                  <a:lnTo>
                    <a:pt x="211074" y="357377"/>
                  </a:lnTo>
                  <a:lnTo>
                    <a:pt x="215773" y="336550"/>
                  </a:lnTo>
                  <a:lnTo>
                    <a:pt x="239775" y="282066"/>
                  </a:lnTo>
                  <a:lnTo>
                    <a:pt x="255777" y="249427"/>
                  </a:lnTo>
                  <a:lnTo>
                    <a:pt x="268859" y="231139"/>
                  </a:lnTo>
                  <a:lnTo>
                    <a:pt x="270255" y="227837"/>
                  </a:lnTo>
                  <a:lnTo>
                    <a:pt x="271906" y="225678"/>
                  </a:lnTo>
                  <a:lnTo>
                    <a:pt x="283210" y="217677"/>
                  </a:lnTo>
                  <a:lnTo>
                    <a:pt x="285623" y="217169"/>
                  </a:lnTo>
                  <a:lnTo>
                    <a:pt x="288163" y="217677"/>
                  </a:lnTo>
                  <a:lnTo>
                    <a:pt x="310514" y="279526"/>
                  </a:lnTo>
                  <a:lnTo>
                    <a:pt x="311658" y="315213"/>
                  </a:lnTo>
                  <a:lnTo>
                    <a:pt x="316991" y="329691"/>
                  </a:lnTo>
                  <a:lnTo>
                    <a:pt x="324103" y="342518"/>
                  </a:lnTo>
                  <a:lnTo>
                    <a:pt x="325754" y="349250"/>
                  </a:lnTo>
                  <a:lnTo>
                    <a:pt x="326643" y="349757"/>
                  </a:lnTo>
                  <a:lnTo>
                    <a:pt x="336676" y="350774"/>
                  </a:lnTo>
                  <a:lnTo>
                    <a:pt x="339089" y="349123"/>
                  </a:lnTo>
                  <a:lnTo>
                    <a:pt x="344042" y="342773"/>
                  </a:lnTo>
                  <a:lnTo>
                    <a:pt x="346837" y="334263"/>
                  </a:lnTo>
                  <a:lnTo>
                    <a:pt x="348996" y="320420"/>
                  </a:lnTo>
                </a:path>
                <a:path w="440689" h="388619">
                  <a:moveTo>
                    <a:pt x="150875" y="144779"/>
                  </a:moveTo>
                  <a:lnTo>
                    <a:pt x="150875" y="166750"/>
                  </a:lnTo>
                  <a:lnTo>
                    <a:pt x="148589" y="173736"/>
                  </a:lnTo>
                  <a:lnTo>
                    <a:pt x="135762" y="227075"/>
                  </a:lnTo>
                  <a:lnTo>
                    <a:pt x="150875" y="196723"/>
                  </a:lnTo>
                  <a:lnTo>
                    <a:pt x="148589" y="191007"/>
                  </a:lnTo>
                  <a:lnTo>
                    <a:pt x="132968" y="172719"/>
                  </a:lnTo>
                  <a:lnTo>
                    <a:pt x="125729" y="169925"/>
                  </a:lnTo>
                  <a:lnTo>
                    <a:pt x="121412" y="169163"/>
                  </a:lnTo>
                  <a:lnTo>
                    <a:pt x="114426" y="170561"/>
                  </a:lnTo>
                  <a:lnTo>
                    <a:pt x="62356" y="197230"/>
                  </a:lnTo>
                  <a:lnTo>
                    <a:pt x="31750" y="230377"/>
                  </a:lnTo>
                  <a:lnTo>
                    <a:pt x="11937" y="267969"/>
                  </a:lnTo>
                  <a:lnTo>
                    <a:pt x="1142" y="305053"/>
                  </a:lnTo>
                  <a:lnTo>
                    <a:pt x="0" y="342264"/>
                  </a:lnTo>
                  <a:lnTo>
                    <a:pt x="4952" y="359028"/>
                  </a:lnTo>
                  <a:lnTo>
                    <a:pt x="16510" y="375030"/>
                  </a:lnTo>
                  <a:lnTo>
                    <a:pt x="24384" y="382650"/>
                  </a:lnTo>
                  <a:lnTo>
                    <a:pt x="30734" y="386079"/>
                  </a:lnTo>
                  <a:lnTo>
                    <a:pt x="61467" y="388619"/>
                  </a:lnTo>
                  <a:lnTo>
                    <a:pt x="78993" y="384682"/>
                  </a:lnTo>
                  <a:lnTo>
                    <a:pt x="100075" y="375030"/>
                  </a:lnTo>
                  <a:lnTo>
                    <a:pt x="120523" y="358393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2599944" y="3186683"/>
            <a:ext cx="942340" cy="325120"/>
            <a:chOff x="2599944" y="3186683"/>
            <a:chExt cx="942340" cy="325120"/>
          </a:xfrm>
        </p:grpSpPr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08604" y="3308603"/>
              <a:ext cx="233172" cy="13411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133344" y="3316223"/>
              <a:ext cx="134112" cy="14173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906268" y="3192779"/>
              <a:ext cx="195580" cy="266700"/>
            </a:xfrm>
            <a:custGeom>
              <a:avLst/>
              <a:gdLst/>
              <a:ahLst/>
              <a:cxnLst/>
              <a:rect l="l" t="t" r="r" b="b"/>
              <a:pathLst>
                <a:path w="195580" h="266700">
                  <a:moveTo>
                    <a:pt x="195071" y="83820"/>
                  </a:moveTo>
                  <a:lnTo>
                    <a:pt x="195071" y="79756"/>
                  </a:lnTo>
                  <a:lnTo>
                    <a:pt x="192786" y="75565"/>
                  </a:lnTo>
                  <a:lnTo>
                    <a:pt x="191007" y="73152"/>
                  </a:lnTo>
                  <a:lnTo>
                    <a:pt x="186817" y="70612"/>
                  </a:lnTo>
                  <a:lnTo>
                    <a:pt x="179831" y="68580"/>
                  </a:lnTo>
                  <a:lnTo>
                    <a:pt x="187451" y="76200"/>
                  </a:lnTo>
                </a:path>
                <a:path w="195580" h="266700">
                  <a:moveTo>
                    <a:pt x="180086" y="167640"/>
                  </a:moveTo>
                  <a:lnTo>
                    <a:pt x="179324" y="193675"/>
                  </a:lnTo>
                  <a:lnTo>
                    <a:pt x="173736" y="214630"/>
                  </a:lnTo>
                  <a:lnTo>
                    <a:pt x="179958" y="243459"/>
                  </a:lnTo>
                  <a:lnTo>
                    <a:pt x="184023" y="243840"/>
                  </a:lnTo>
                  <a:lnTo>
                    <a:pt x="185165" y="243078"/>
                  </a:lnTo>
                  <a:lnTo>
                    <a:pt x="185927" y="241681"/>
                  </a:lnTo>
                  <a:lnTo>
                    <a:pt x="187451" y="236347"/>
                  </a:lnTo>
                </a:path>
                <a:path w="195580" h="266700">
                  <a:moveTo>
                    <a:pt x="65277" y="137287"/>
                  </a:moveTo>
                  <a:lnTo>
                    <a:pt x="61213" y="137287"/>
                  </a:lnTo>
                  <a:lnTo>
                    <a:pt x="57023" y="139573"/>
                  </a:lnTo>
                  <a:lnTo>
                    <a:pt x="44831" y="149479"/>
                  </a:lnTo>
                  <a:lnTo>
                    <a:pt x="39750" y="151257"/>
                  </a:lnTo>
                  <a:lnTo>
                    <a:pt x="34670" y="156464"/>
                  </a:lnTo>
                  <a:lnTo>
                    <a:pt x="9143" y="199517"/>
                  </a:lnTo>
                  <a:lnTo>
                    <a:pt x="6350" y="209931"/>
                  </a:lnTo>
                  <a:lnTo>
                    <a:pt x="4318" y="221361"/>
                  </a:lnTo>
                  <a:lnTo>
                    <a:pt x="507" y="229235"/>
                  </a:lnTo>
                  <a:lnTo>
                    <a:pt x="19557" y="266446"/>
                  </a:lnTo>
                  <a:lnTo>
                    <a:pt x="22098" y="266700"/>
                  </a:lnTo>
                  <a:lnTo>
                    <a:pt x="33655" y="263017"/>
                  </a:lnTo>
                  <a:lnTo>
                    <a:pt x="67944" y="233045"/>
                  </a:lnTo>
                  <a:lnTo>
                    <a:pt x="103505" y="152400"/>
                  </a:lnTo>
                  <a:lnTo>
                    <a:pt x="110998" y="77850"/>
                  </a:lnTo>
                  <a:lnTo>
                    <a:pt x="108838" y="53848"/>
                  </a:lnTo>
                  <a:lnTo>
                    <a:pt x="101726" y="18161"/>
                  </a:lnTo>
                  <a:lnTo>
                    <a:pt x="97662" y="8382"/>
                  </a:lnTo>
                  <a:lnTo>
                    <a:pt x="96265" y="1524"/>
                  </a:lnTo>
                  <a:lnTo>
                    <a:pt x="95250" y="1016"/>
                  </a:lnTo>
                  <a:lnTo>
                    <a:pt x="85217" y="0"/>
                  </a:lnTo>
                  <a:lnTo>
                    <a:pt x="83693" y="762"/>
                  </a:lnTo>
                  <a:lnTo>
                    <a:pt x="82676" y="2159"/>
                  </a:lnTo>
                  <a:lnTo>
                    <a:pt x="81533" y="6858"/>
                  </a:lnTo>
                  <a:lnTo>
                    <a:pt x="80009" y="18923"/>
                  </a:lnTo>
                  <a:lnTo>
                    <a:pt x="74549" y="42799"/>
                  </a:lnTo>
                  <a:lnTo>
                    <a:pt x="73025" y="96520"/>
                  </a:lnTo>
                  <a:lnTo>
                    <a:pt x="72898" y="152400"/>
                  </a:lnTo>
                  <a:lnTo>
                    <a:pt x="75183" y="180848"/>
                  </a:lnTo>
                  <a:lnTo>
                    <a:pt x="85979" y="207518"/>
                  </a:lnTo>
                  <a:lnTo>
                    <a:pt x="90931" y="214630"/>
                  </a:lnTo>
                  <a:lnTo>
                    <a:pt x="102488" y="223393"/>
                  </a:lnTo>
                  <a:lnTo>
                    <a:pt x="112649" y="227330"/>
                  </a:lnTo>
                  <a:lnTo>
                    <a:pt x="134112" y="228981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790444" y="3339083"/>
              <a:ext cx="126491" cy="13258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606040" y="3223259"/>
              <a:ext cx="205740" cy="281940"/>
            </a:xfrm>
            <a:custGeom>
              <a:avLst/>
              <a:gdLst/>
              <a:ahLst/>
              <a:cxnLst/>
              <a:rect l="l" t="t" r="r" b="b"/>
              <a:pathLst>
                <a:path w="205739" h="281939">
                  <a:moveTo>
                    <a:pt x="198374" y="30479"/>
                  </a:moveTo>
                  <a:lnTo>
                    <a:pt x="202437" y="26415"/>
                  </a:lnTo>
                  <a:lnTo>
                    <a:pt x="204470" y="22225"/>
                  </a:lnTo>
                  <a:lnTo>
                    <a:pt x="176149" y="0"/>
                  </a:lnTo>
                  <a:lnTo>
                    <a:pt x="121412" y="17906"/>
                  </a:lnTo>
                  <a:lnTo>
                    <a:pt x="66802" y="45338"/>
                  </a:lnTo>
                  <a:lnTo>
                    <a:pt x="53212" y="51435"/>
                  </a:lnTo>
                  <a:lnTo>
                    <a:pt x="5080" y="93725"/>
                  </a:lnTo>
                  <a:lnTo>
                    <a:pt x="2032" y="99060"/>
                  </a:lnTo>
                  <a:lnTo>
                    <a:pt x="0" y="109347"/>
                  </a:lnTo>
                  <a:lnTo>
                    <a:pt x="2032" y="114426"/>
                  </a:lnTo>
                  <a:lnTo>
                    <a:pt x="10160" y="124587"/>
                  </a:lnTo>
                  <a:lnTo>
                    <a:pt x="19558" y="127507"/>
                  </a:lnTo>
                  <a:lnTo>
                    <a:pt x="76200" y="129666"/>
                  </a:lnTo>
                  <a:lnTo>
                    <a:pt x="129540" y="131952"/>
                  </a:lnTo>
                  <a:lnTo>
                    <a:pt x="172466" y="147700"/>
                  </a:lnTo>
                  <a:lnTo>
                    <a:pt x="180594" y="154939"/>
                  </a:lnTo>
                  <a:lnTo>
                    <a:pt x="202565" y="181228"/>
                  </a:lnTo>
                  <a:lnTo>
                    <a:pt x="204470" y="189611"/>
                  </a:lnTo>
                  <a:lnTo>
                    <a:pt x="203073" y="199009"/>
                  </a:lnTo>
                  <a:lnTo>
                    <a:pt x="147320" y="260857"/>
                  </a:lnTo>
                  <a:lnTo>
                    <a:pt x="104775" y="278891"/>
                  </a:lnTo>
                  <a:lnTo>
                    <a:pt x="74549" y="281939"/>
                  </a:lnTo>
                  <a:lnTo>
                    <a:pt x="64643" y="279907"/>
                  </a:lnTo>
                  <a:lnTo>
                    <a:pt x="56515" y="277113"/>
                  </a:lnTo>
                  <a:lnTo>
                    <a:pt x="44068" y="274574"/>
                  </a:lnTo>
                  <a:lnTo>
                    <a:pt x="41910" y="272923"/>
                  </a:lnTo>
                  <a:lnTo>
                    <a:pt x="40512" y="271017"/>
                  </a:lnTo>
                  <a:lnTo>
                    <a:pt x="38735" y="269748"/>
                  </a:lnTo>
                  <a:lnTo>
                    <a:pt x="34543" y="268224"/>
                  </a:lnTo>
                  <a:lnTo>
                    <a:pt x="33909" y="267080"/>
                  </a:lnTo>
                  <a:lnTo>
                    <a:pt x="34290" y="265429"/>
                  </a:lnTo>
                  <a:lnTo>
                    <a:pt x="36195" y="261238"/>
                  </a:lnTo>
                  <a:lnTo>
                    <a:pt x="38100" y="254126"/>
                  </a:lnTo>
                  <a:lnTo>
                    <a:pt x="55753" y="234061"/>
                  </a:lnTo>
                  <a:lnTo>
                    <a:pt x="81534" y="218820"/>
                  </a:lnTo>
                  <a:lnTo>
                    <a:pt x="114300" y="20612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3791711" y="3582923"/>
            <a:ext cx="1106805" cy="422275"/>
            <a:chOff x="3791711" y="3582923"/>
            <a:chExt cx="1106805" cy="422275"/>
          </a:xfrm>
        </p:grpSpPr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79263" y="3666743"/>
              <a:ext cx="118872" cy="10363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4571999" y="3672839"/>
              <a:ext cx="198120" cy="326390"/>
            </a:xfrm>
            <a:custGeom>
              <a:avLst/>
              <a:gdLst/>
              <a:ahLst/>
              <a:cxnLst/>
              <a:rect l="l" t="t" r="r" b="b"/>
              <a:pathLst>
                <a:path w="198120" h="326389">
                  <a:moveTo>
                    <a:pt x="53086" y="7620"/>
                  </a:moveTo>
                  <a:lnTo>
                    <a:pt x="53086" y="1016"/>
                  </a:lnTo>
                  <a:lnTo>
                    <a:pt x="52197" y="635"/>
                  </a:lnTo>
                  <a:lnTo>
                    <a:pt x="39242" y="0"/>
                  </a:lnTo>
                  <a:lnTo>
                    <a:pt x="32003" y="5207"/>
                  </a:lnTo>
                  <a:lnTo>
                    <a:pt x="27304" y="6477"/>
                  </a:lnTo>
                  <a:lnTo>
                    <a:pt x="22351" y="11684"/>
                  </a:lnTo>
                  <a:lnTo>
                    <a:pt x="10667" y="28321"/>
                  </a:lnTo>
                  <a:lnTo>
                    <a:pt x="126" y="70231"/>
                  </a:lnTo>
                  <a:lnTo>
                    <a:pt x="0" y="74803"/>
                  </a:lnTo>
                  <a:lnTo>
                    <a:pt x="2032" y="82042"/>
                  </a:lnTo>
                  <a:lnTo>
                    <a:pt x="4952" y="88137"/>
                  </a:lnTo>
                  <a:lnTo>
                    <a:pt x="6223" y="93599"/>
                  </a:lnTo>
                  <a:lnTo>
                    <a:pt x="48005" y="88392"/>
                  </a:lnTo>
                  <a:lnTo>
                    <a:pt x="72644" y="49149"/>
                  </a:lnTo>
                  <a:lnTo>
                    <a:pt x="75946" y="30480"/>
                  </a:lnTo>
                  <a:lnTo>
                    <a:pt x="71882" y="34543"/>
                  </a:lnTo>
                  <a:lnTo>
                    <a:pt x="69976" y="38735"/>
                  </a:lnTo>
                  <a:lnTo>
                    <a:pt x="68325" y="89027"/>
                  </a:lnTo>
                  <a:lnTo>
                    <a:pt x="75564" y="141224"/>
                  </a:lnTo>
                  <a:lnTo>
                    <a:pt x="75946" y="196215"/>
                  </a:lnTo>
                  <a:lnTo>
                    <a:pt x="73660" y="243712"/>
                  </a:lnTo>
                  <a:lnTo>
                    <a:pt x="62484" y="300736"/>
                  </a:lnTo>
                  <a:lnTo>
                    <a:pt x="60578" y="308102"/>
                  </a:lnTo>
                  <a:lnTo>
                    <a:pt x="54863" y="319786"/>
                  </a:lnTo>
                  <a:lnTo>
                    <a:pt x="54228" y="322453"/>
                  </a:lnTo>
                  <a:lnTo>
                    <a:pt x="52959" y="324104"/>
                  </a:lnTo>
                  <a:lnTo>
                    <a:pt x="51308" y="325374"/>
                  </a:lnTo>
                  <a:lnTo>
                    <a:pt x="49402" y="326136"/>
                  </a:lnTo>
                  <a:lnTo>
                    <a:pt x="48005" y="325755"/>
                  </a:lnTo>
                  <a:lnTo>
                    <a:pt x="47244" y="324739"/>
                  </a:lnTo>
                  <a:lnTo>
                    <a:pt x="46609" y="323215"/>
                  </a:lnTo>
                  <a:lnTo>
                    <a:pt x="45338" y="322199"/>
                  </a:lnTo>
                  <a:lnTo>
                    <a:pt x="41783" y="321056"/>
                  </a:lnTo>
                  <a:lnTo>
                    <a:pt x="40386" y="319913"/>
                  </a:lnTo>
                  <a:lnTo>
                    <a:pt x="32765" y="306324"/>
                  </a:lnTo>
                  <a:lnTo>
                    <a:pt x="30099" y="294513"/>
                  </a:lnTo>
                  <a:lnTo>
                    <a:pt x="25146" y="284353"/>
                  </a:lnTo>
                  <a:lnTo>
                    <a:pt x="22605" y="250317"/>
                  </a:lnTo>
                  <a:lnTo>
                    <a:pt x="30861" y="228092"/>
                  </a:lnTo>
                  <a:lnTo>
                    <a:pt x="34671" y="217424"/>
                  </a:lnTo>
                  <a:lnTo>
                    <a:pt x="38608" y="197866"/>
                  </a:lnTo>
                  <a:lnTo>
                    <a:pt x="73660" y="144399"/>
                  </a:lnTo>
                  <a:lnTo>
                    <a:pt x="114173" y="89789"/>
                  </a:lnTo>
                  <a:lnTo>
                    <a:pt x="140970" y="49530"/>
                  </a:lnTo>
                  <a:lnTo>
                    <a:pt x="143637" y="41021"/>
                  </a:lnTo>
                  <a:lnTo>
                    <a:pt x="144652" y="24384"/>
                  </a:lnTo>
                  <a:lnTo>
                    <a:pt x="143763" y="23876"/>
                  </a:lnTo>
                  <a:lnTo>
                    <a:pt x="140588" y="23241"/>
                  </a:lnTo>
                  <a:lnTo>
                    <a:pt x="139446" y="22352"/>
                  </a:lnTo>
                  <a:lnTo>
                    <a:pt x="138049" y="18923"/>
                  </a:lnTo>
                  <a:lnTo>
                    <a:pt x="136905" y="17653"/>
                  </a:lnTo>
                  <a:lnTo>
                    <a:pt x="129794" y="15367"/>
                  </a:lnTo>
                  <a:lnTo>
                    <a:pt x="129412" y="70104"/>
                  </a:lnTo>
                  <a:lnTo>
                    <a:pt x="129412" y="86233"/>
                  </a:lnTo>
                  <a:lnTo>
                    <a:pt x="131699" y="91440"/>
                  </a:lnTo>
                  <a:lnTo>
                    <a:pt x="133476" y="93980"/>
                  </a:lnTo>
                  <a:lnTo>
                    <a:pt x="137667" y="96774"/>
                  </a:lnTo>
                  <a:lnTo>
                    <a:pt x="143255" y="98552"/>
                  </a:lnTo>
                  <a:lnTo>
                    <a:pt x="157734" y="99060"/>
                  </a:lnTo>
                  <a:lnTo>
                    <a:pt x="167386" y="94996"/>
                  </a:lnTo>
                  <a:lnTo>
                    <a:pt x="170052" y="92964"/>
                  </a:lnTo>
                  <a:lnTo>
                    <a:pt x="175387" y="86106"/>
                  </a:lnTo>
                  <a:lnTo>
                    <a:pt x="185292" y="78612"/>
                  </a:lnTo>
                  <a:lnTo>
                    <a:pt x="198120" y="6096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241291" y="3582923"/>
              <a:ext cx="295656" cy="23317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948683" y="3582923"/>
              <a:ext cx="248412" cy="344423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797807" y="3589019"/>
              <a:ext cx="111760" cy="274320"/>
            </a:xfrm>
            <a:custGeom>
              <a:avLst/>
              <a:gdLst/>
              <a:ahLst/>
              <a:cxnLst/>
              <a:rect l="l" t="t" r="r" b="b"/>
              <a:pathLst>
                <a:path w="111760" h="274320">
                  <a:moveTo>
                    <a:pt x="111251" y="0"/>
                  </a:moveTo>
                  <a:lnTo>
                    <a:pt x="107187" y="4063"/>
                  </a:lnTo>
                  <a:lnTo>
                    <a:pt x="105282" y="8254"/>
                  </a:lnTo>
                  <a:lnTo>
                    <a:pt x="104775" y="10667"/>
                  </a:lnTo>
                  <a:lnTo>
                    <a:pt x="99694" y="15493"/>
                  </a:lnTo>
                  <a:lnTo>
                    <a:pt x="92582" y="21208"/>
                  </a:lnTo>
                  <a:lnTo>
                    <a:pt x="55499" y="77469"/>
                  </a:lnTo>
                  <a:lnTo>
                    <a:pt x="30606" y="129666"/>
                  </a:lnTo>
                  <a:lnTo>
                    <a:pt x="16763" y="165861"/>
                  </a:lnTo>
                  <a:lnTo>
                    <a:pt x="1142" y="223011"/>
                  </a:lnTo>
                  <a:lnTo>
                    <a:pt x="0" y="229996"/>
                  </a:lnTo>
                  <a:lnTo>
                    <a:pt x="888" y="236219"/>
                  </a:lnTo>
                  <a:lnTo>
                    <a:pt x="9397" y="252475"/>
                  </a:lnTo>
                  <a:lnTo>
                    <a:pt x="18414" y="262889"/>
                  </a:lnTo>
                  <a:lnTo>
                    <a:pt x="35559" y="27431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3956303" y="3080004"/>
            <a:ext cx="2336800" cy="713740"/>
            <a:chOff x="3956303" y="3080004"/>
            <a:chExt cx="2336800" cy="713740"/>
          </a:xfrm>
        </p:grpSpPr>
        <p:sp>
          <p:nvSpPr>
            <p:cNvPr id="39" name="object 39"/>
            <p:cNvSpPr/>
            <p:nvPr/>
          </p:nvSpPr>
          <p:spPr>
            <a:xfrm>
              <a:off x="6103619" y="3276600"/>
              <a:ext cx="182880" cy="510540"/>
            </a:xfrm>
            <a:custGeom>
              <a:avLst/>
              <a:gdLst/>
              <a:ahLst/>
              <a:cxnLst/>
              <a:rect l="l" t="t" r="r" b="b"/>
              <a:pathLst>
                <a:path w="182879" h="510539">
                  <a:moveTo>
                    <a:pt x="0" y="0"/>
                  </a:moveTo>
                  <a:lnTo>
                    <a:pt x="6984" y="6096"/>
                  </a:lnTo>
                  <a:lnTo>
                    <a:pt x="58674" y="33020"/>
                  </a:lnTo>
                  <a:lnTo>
                    <a:pt x="95757" y="58927"/>
                  </a:lnTo>
                  <a:lnTo>
                    <a:pt x="141224" y="114553"/>
                  </a:lnTo>
                  <a:lnTo>
                    <a:pt x="166115" y="162305"/>
                  </a:lnTo>
                  <a:lnTo>
                    <a:pt x="179704" y="211074"/>
                  </a:lnTo>
                  <a:lnTo>
                    <a:pt x="182879" y="261620"/>
                  </a:lnTo>
                  <a:lnTo>
                    <a:pt x="178562" y="279653"/>
                  </a:lnTo>
                  <a:lnTo>
                    <a:pt x="152400" y="335788"/>
                  </a:lnTo>
                  <a:lnTo>
                    <a:pt x="135127" y="363600"/>
                  </a:lnTo>
                  <a:lnTo>
                    <a:pt x="83184" y="419607"/>
                  </a:lnTo>
                  <a:lnTo>
                    <a:pt x="33400" y="471805"/>
                  </a:lnTo>
                  <a:lnTo>
                    <a:pt x="0" y="51053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724143" y="3430524"/>
              <a:ext cx="400812" cy="24841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297423" y="3483864"/>
              <a:ext cx="400812" cy="24841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038343" y="3613404"/>
              <a:ext cx="217932" cy="14630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5151119" y="3086100"/>
              <a:ext cx="289560" cy="279400"/>
            </a:xfrm>
            <a:custGeom>
              <a:avLst/>
              <a:gdLst/>
              <a:ahLst/>
              <a:cxnLst/>
              <a:rect l="l" t="t" r="r" b="b"/>
              <a:pathLst>
                <a:path w="289560" h="279400">
                  <a:moveTo>
                    <a:pt x="7619" y="190119"/>
                  </a:moveTo>
                  <a:lnTo>
                    <a:pt x="253" y="190119"/>
                  </a:lnTo>
                  <a:lnTo>
                    <a:pt x="0" y="196723"/>
                  </a:lnTo>
                  <a:lnTo>
                    <a:pt x="888" y="197103"/>
                  </a:lnTo>
                  <a:lnTo>
                    <a:pt x="20319" y="198627"/>
                  </a:lnTo>
                  <a:lnTo>
                    <a:pt x="28828" y="202946"/>
                  </a:lnTo>
                  <a:lnTo>
                    <a:pt x="47116" y="204977"/>
                  </a:lnTo>
                  <a:lnTo>
                    <a:pt x="100964" y="192786"/>
                  </a:lnTo>
                  <a:lnTo>
                    <a:pt x="115824" y="190119"/>
                  </a:lnTo>
                  <a:lnTo>
                    <a:pt x="177800" y="142112"/>
                  </a:lnTo>
                  <a:lnTo>
                    <a:pt x="176275" y="115824"/>
                  </a:lnTo>
                  <a:lnTo>
                    <a:pt x="175132" y="116204"/>
                  </a:lnTo>
                  <a:lnTo>
                    <a:pt x="147065" y="144652"/>
                  </a:lnTo>
                  <a:lnTo>
                    <a:pt x="145795" y="195325"/>
                  </a:lnTo>
                  <a:lnTo>
                    <a:pt x="181737" y="230504"/>
                  </a:lnTo>
                  <a:lnTo>
                    <a:pt x="210946" y="239267"/>
                  </a:lnTo>
                  <a:lnTo>
                    <a:pt x="223265" y="239267"/>
                  </a:lnTo>
                  <a:lnTo>
                    <a:pt x="268985" y="229742"/>
                  </a:lnTo>
                  <a:lnTo>
                    <a:pt x="289559" y="220472"/>
                  </a:lnTo>
                </a:path>
                <a:path w="289560" h="279400">
                  <a:moveTo>
                    <a:pt x="22859" y="7492"/>
                  </a:moveTo>
                  <a:lnTo>
                    <a:pt x="22859" y="1015"/>
                  </a:lnTo>
                  <a:lnTo>
                    <a:pt x="21970" y="635"/>
                  </a:lnTo>
                  <a:lnTo>
                    <a:pt x="16255" y="0"/>
                  </a:lnTo>
                  <a:lnTo>
                    <a:pt x="15875" y="762"/>
                  </a:lnTo>
                  <a:lnTo>
                    <a:pt x="15239" y="21971"/>
                  </a:lnTo>
                  <a:lnTo>
                    <a:pt x="22478" y="76835"/>
                  </a:lnTo>
                  <a:lnTo>
                    <a:pt x="29337" y="126237"/>
                  </a:lnTo>
                  <a:lnTo>
                    <a:pt x="32638" y="175767"/>
                  </a:lnTo>
                  <a:lnTo>
                    <a:pt x="43687" y="232155"/>
                  </a:lnTo>
                  <a:lnTo>
                    <a:pt x="53339" y="270255"/>
                  </a:lnTo>
                  <a:lnTo>
                    <a:pt x="57022" y="272796"/>
                  </a:lnTo>
                  <a:lnTo>
                    <a:pt x="58292" y="274447"/>
                  </a:lnTo>
                  <a:lnTo>
                    <a:pt x="59816" y="278384"/>
                  </a:lnTo>
                  <a:lnTo>
                    <a:pt x="61087" y="278891"/>
                  </a:lnTo>
                  <a:lnTo>
                    <a:pt x="62737" y="278384"/>
                  </a:lnTo>
                  <a:lnTo>
                    <a:pt x="64642" y="277240"/>
                  </a:lnTo>
                  <a:lnTo>
                    <a:pt x="65912" y="275589"/>
                  </a:lnTo>
                  <a:lnTo>
                    <a:pt x="67437" y="271525"/>
                  </a:lnTo>
                  <a:lnTo>
                    <a:pt x="68579" y="25958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756403" y="3186684"/>
              <a:ext cx="431292" cy="185928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4625339" y="3101340"/>
              <a:ext cx="144780" cy="264160"/>
            </a:xfrm>
            <a:custGeom>
              <a:avLst/>
              <a:gdLst/>
              <a:ahLst/>
              <a:cxnLst/>
              <a:rect l="l" t="t" r="r" b="b"/>
              <a:pathLst>
                <a:path w="144779" h="264160">
                  <a:moveTo>
                    <a:pt x="0" y="0"/>
                  </a:moveTo>
                  <a:lnTo>
                    <a:pt x="0" y="4063"/>
                  </a:lnTo>
                  <a:lnTo>
                    <a:pt x="6985" y="33527"/>
                  </a:lnTo>
                  <a:lnTo>
                    <a:pt x="7620" y="84455"/>
                  </a:lnTo>
                  <a:lnTo>
                    <a:pt x="18287" y="140462"/>
                  </a:lnTo>
                  <a:lnTo>
                    <a:pt x="22479" y="196976"/>
                  </a:lnTo>
                  <a:lnTo>
                    <a:pt x="23749" y="237998"/>
                  </a:lnTo>
                  <a:lnTo>
                    <a:pt x="30734" y="255905"/>
                  </a:lnTo>
                  <a:lnTo>
                    <a:pt x="32385" y="257048"/>
                  </a:lnTo>
                  <a:lnTo>
                    <a:pt x="37084" y="259080"/>
                  </a:lnTo>
                  <a:lnTo>
                    <a:pt x="37464" y="258445"/>
                  </a:lnTo>
                  <a:lnTo>
                    <a:pt x="37846" y="255397"/>
                  </a:lnTo>
                  <a:lnTo>
                    <a:pt x="40259" y="251206"/>
                  </a:lnTo>
                  <a:lnTo>
                    <a:pt x="48768" y="237617"/>
                  </a:lnTo>
                  <a:lnTo>
                    <a:pt x="66421" y="189102"/>
                  </a:lnTo>
                  <a:lnTo>
                    <a:pt x="101600" y="150495"/>
                  </a:lnTo>
                  <a:lnTo>
                    <a:pt x="109093" y="147447"/>
                  </a:lnTo>
                  <a:lnTo>
                    <a:pt x="132080" y="145161"/>
                  </a:lnTo>
                  <a:lnTo>
                    <a:pt x="133858" y="146050"/>
                  </a:lnTo>
                  <a:lnTo>
                    <a:pt x="135127" y="147320"/>
                  </a:lnTo>
                  <a:lnTo>
                    <a:pt x="137287" y="151130"/>
                  </a:lnTo>
                  <a:lnTo>
                    <a:pt x="142367" y="158114"/>
                  </a:lnTo>
                  <a:lnTo>
                    <a:pt x="144272" y="165481"/>
                  </a:lnTo>
                  <a:lnTo>
                    <a:pt x="144780" y="170561"/>
                  </a:lnTo>
                  <a:lnTo>
                    <a:pt x="135636" y="204088"/>
                  </a:lnTo>
                  <a:lnTo>
                    <a:pt x="106934" y="248412"/>
                  </a:lnTo>
                  <a:lnTo>
                    <a:pt x="96138" y="255905"/>
                  </a:lnTo>
                  <a:lnTo>
                    <a:pt x="84455" y="261112"/>
                  </a:lnTo>
                  <a:lnTo>
                    <a:pt x="81787" y="263144"/>
                  </a:lnTo>
                  <a:lnTo>
                    <a:pt x="79121" y="263651"/>
                  </a:lnTo>
                  <a:lnTo>
                    <a:pt x="76454" y="263144"/>
                  </a:lnTo>
                  <a:lnTo>
                    <a:pt x="70231" y="260223"/>
                  </a:lnTo>
                  <a:lnTo>
                    <a:pt x="69723" y="259207"/>
                  </a:lnTo>
                  <a:lnTo>
                    <a:pt x="68707" y="241426"/>
                  </a:lnTo>
                  <a:lnTo>
                    <a:pt x="70993" y="236474"/>
                  </a:lnTo>
                  <a:lnTo>
                    <a:pt x="76326" y="228981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497323" y="3240024"/>
              <a:ext cx="103632" cy="118872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355591" y="3240024"/>
              <a:ext cx="100584" cy="11125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233671" y="3232404"/>
              <a:ext cx="92964" cy="134112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3962399" y="3093720"/>
              <a:ext cx="220979" cy="274320"/>
            </a:xfrm>
            <a:custGeom>
              <a:avLst/>
              <a:gdLst/>
              <a:ahLst/>
              <a:cxnLst/>
              <a:rect l="l" t="t" r="r" b="b"/>
              <a:pathLst>
                <a:path w="220979" h="274320">
                  <a:moveTo>
                    <a:pt x="213360" y="99059"/>
                  </a:moveTo>
                  <a:lnTo>
                    <a:pt x="213360" y="109727"/>
                  </a:lnTo>
                  <a:lnTo>
                    <a:pt x="214249" y="111251"/>
                  </a:lnTo>
                  <a:lnTo>
                    <a:pt x="215646" y="112267"/>
                  </a:lnTo>
                  <a:lnTo>
                    <a:pt x="220979" y="114300"/>
                  </a:lnTo>
                </a:path>
                <a:path w="220979" h="274320">
                  <a:moveTo>
                    <a:pt x="213360" y="167639"/>
                  </a:moveTo>
                  <a:lnTo>
                    <a:pt x="212471" y="186689"/>
                  </a:lnTo>
                  <a:lnTo>
                    <a:pt x="206121" y="212725"/>
                  </a:lnTo>
                  <a:lnTo>
                    <a:pt x="205739" y="223392"/>
                  </a:lnTo>
                  <a:lnTo>
                    <a:pt x="206628" y="225170"/>
                  </a:lnTo>
                  <a:lnTo>
                    <a:pt x="208025" y="226313"/>
                  </a:lnTo>
                  <a:lnTo>
                    <a:pt x="213360" y="228600"/>
                  </a:lnTo>
                </a:path>
                <a:path w="220979" h="274320">
                  <a:moveTo>
                    <a:pt x="0" y="0"/>
                  </a:moveTo>
                  <a:lnTo>
                    <a:pt x="4063" y="0"/>
                  </a:lnTo>
                  <a:lnTo>
                    <a:pt x="5207" y="888"/>
                  </a:lnTo>
                  <a:lnTo>
                    <a:pt x="5969" y="2285"/>
                  </a:lnTo>
                  <a:lnTo>
                    <a:pt x="6603" y="4063"/>
                  </a:lnTo>
                  <a:lnTo>
                    <a:pt x="15748" y="15493"/>
                  </a:lnTo>
                  <a:lnTo>
                    <a:pt x="18161" y="17906"/>
                  </a:lnTo>
                  <a:lnTo>
                    <a:pt x="20700" y="27431"/>
                  </a:lnTo>
                  <a:lnTo>
                    <a:pt x="23622" y="83312"/>
                  </a:lnTo>
                  <a:lnTo>
                    <a:pt x="29463" y="132460"/>
                  </a:lnTo>
                  <a:lnTo>
                    <a:pt x="30352" y="189229"/>
                  </a:lnTo>
                  <a:lnTo>
                    <a:pt x="30479" y="245744"/>
                  </a:lnTo>
                  <a:lnTo>
                    <a:pt x="30479" y="252729"/>
                  </a:lnTo>
                  <a:lnTo>
                    <a:pt x="32765" y="258699"/>
                  </a:lnTo>
                  <a:lnTo>
                    <a:pt x="59309" y="188213"/>
                  </a:lnTo>
                  <a:lnTo>
                    <a:pt x="90042" y="158114"/>
                  </a:lnTo>
                  <a:lnTo>
                    <a:pt x="123316" y="146176"/>
                  </a:lnTo>
                  <a:lnTo>
                    <a:pt x="126237" y="146557"/>
                  </a:lnTo>
                  <a:lnTo>
                    <a:pt x="163322" y="182117"/>
                  </a:lnTo>
                  <a:lnTo>
                    <a:pt x="167639" y="237870"/>
                  </a:lnTo>
                  <a:lnTo>
                    <a:pt x="165353" y="243585"/>
                  </a:lnTo>
                  <a:lnTo>
                    <a:pt x="149733" y="261874"/>
                  </a:lnTo>
                  <a:lnTo>
                    <a:pt x="142494" y="264794"/>
                  </a:lnTo>
                  <a:lnTo>
                    <a:pt x="98044" y="274319"/>
                  </a:lnTo>
                  <a:lnTo>
                    <a:pt x="76200" y="268477"/>
                  </a:lnTo>
                  <a:lnTo>
                    <a:pt x="47625" y="254000"/>
                  </a:lnTo>
                  <a:lnTo>
                    <a:pt x="41528" y="251967"/>
                  </a:lnTo>
                  <a:lnTo>
                    <a:pt x="24384" y="237997"/>
                  </a:lnTo>
                  <a:lnTo>
                    <a:pt x="23495" y="234950"/>
                  </a:lnTo>
                  <a:lnTo>
                    <a:pt x="22987" y="226059"/>
                  </a:lnTo>
                  <a:lnTo>
                    <a:pt x="25146" y="221106"/>
                  </a:lnTo>
                  <a:lnTo>
                    <a:pt x="30479" y="213613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2546604" y="4771644"/>
            <a:ext cx="1201420" cy="599440"/>
            <a:chOff x="2546604" y="4771644"/>
            <a:chExt cx="1201420" cy="599440"/>
          </a:xfrm>
        </p:grpSpPr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980944" y="4840224"/>
              <a:ext cx="217931" cy="170687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857500" y="4861560"/>
              <a:ext cx="96520" cy="502920"/>
            </a:xfrm>
            <a:custGeom>
              <a:avLst/>
              <a:gdLst/>
              <a:ahLst/>
              <a:cxnLst/>
              <a:rect l="l" t="t" r="r" b="b"/>
              <a:pathLst>
                <a:path w="96519" h="502920">
                  <a:moveTo>
                    <a:pt x="30480" y="7492"/>
                  </a:moveTo>
                  <a:lnTo>
                    <a:pt x="30480" y="1015"/>
                  </a:lnTo>
                  <a:lnTo>
                    <a:pt x="29591" y="634"/>
                  </a:lnTo>
                  <a:lnTo>
                    <a:pt x="23875" y="0"/>
                  </a:lnTo>
                  <a:lnTo>
                    <a:pt x="23494" y="762"/>
                  </a:lnTo>
                  <a:lnTo>
                    <a:pt x="22860" y="10540"/>
                  </a:lnTo>
                  <a:lnTo>
                    <a:pt x="9651" y="31876"/>
                  </a:lnTo>
                  <a:lnTo>
                    <a:pt x="635" y="85597"/>
                  </a:lnTo>
                  <a:lnTo>
                    <a:pt x="0" y="107568"/>
                  </a:lnTo>
                  <a:lnTo>
                    <a:pt x="2158" y="113537"/>
                  </a:lnTo>
                  <a:lnTo>
                    <a:pt x="10541" y="124206"/>
                  </a:lnTo>
                  <a:lnTo>
                    <a:pt x="15367" y="127126"/>
                  </a:lnTo>
                  <a:lnTo>
                    <a:pt x="21336" y="129031"/>
                  </a:lnTo>
                  <a:lnTo>
                    <a:pt x="30480" y="125348"/>
                  </a:lnTo>
                  <a:lnTo>
                    <a:pt x="39877" y="118871"/>
                  </a:lnTo>
                  <a:lnTo>
                    <a:pt x="43180" y="114045"/>
                  </a:lnTo>
                  <a:lnTo>
                    <a:pt x="59562" y="74929"/>
                  </a:lnTo>
                  <a:lnTo>
                    <a:pt x="61087" y="20192"/>
                  </a:lnTo>
                  <a:lnTo>
                    <a:pt x="61087" y="7746"/>
                  </a:lnTo>
                  <a:lnTo>
                    <a:pt x="61849" y="61213"/>
                  </a:lnTo>
                  <a:lnTo>
                    <a:pt x="70485" y="115442"/>
                  </a:lnTo>
                  <a:lnTo>
                    <a:pt x="76454" y="172084"/>
                  </a:lnTo>
                  <a:lnTo>
                    <a:pt x="82168" y="215519"/>
                  </a:lnTo>
                  <a:lnTo>
                    <a:pt x="88392" y="263906"/>
                  </a:lnTo>
                  <a:lnTo>
                    <a:pt x="90677" y="306577"/>
                  </a:lnTo>
                  <a:lnTo>
                    <a:pt x="91312" y="350265"/>
                  </a:lnTo>
                  <a:lnTo>
                    <a:pt x="91567" y="401065"/>
                  </a:lnTo>
                  <a:lnTo>
                    <a:pt x="96012" y="452627"/>
                  </a:lnTo>
                  <a:lnTo>
                    <a:pt x="87756" y="496061"/>
                  </a:lnTo>
                  <a:lnTo>
                    <a:pt x="51943" y="502919"/>
                  </a:lnTo>
                  <a:lnTo>
                    <a:pt x="46227" y="500633"/>
                  </a:lnTo>
                  <a:lnTo>
                    <a:pt x="40893" y="497712"/>
                  </a:lnTo>
                  <a:lnTo>
                    <a:pt x="33019" y="495172"/>
                  </a:lnTo>
                  <a:lnTo>
                    <a:pt x="20319" y="484885"/>
                  </a:lnTo>
                  <a:lnTo>
                    <a:pt x="17399" y="479932"/>
                  </a:lnTo>
                  <a:lnTo>
                    <a:pt x="15367" y="474979"/>
                  </a:lnTo>
                  <a:lnTo>
                    <a:pt x="11556" y="469899"/>
                  </a:lnTo>
                  <a:lnTo>
                    <a:pt x="11049" y="466470"/>
                  </a:lnTo>
                  <a:lnTo>
                    <a:pt x="12700" y="453643"/>
                  </a:lnTo>
                  <a:lnTo>
                    <a:pt x="10287" y="439165"/>
                  </a:lnTo>
                  <a:lnTo>
                    <a:pt x="20319" y="387603"/>
                  </a:lnTo>
                  <a:lnTo>
                    <a:pt x="22860" y="358139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731008" y="4832604"/>
              <a:ext cx="102107" cy="176783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552700" y="4777740"/>
              <a:ext cx="167640" cy="312420"/>
            </a:xfrm>
            <a:custGeom>
              <a:avLst/>
              <a:gdLst/>
              <a:ahLst/>
              <a:cxnLst/>
              <a:rect l="l" t="t" r="r" b="b"/>
              <a:pathLst>
                <a:path w="167639" h="312420">
                  <a:moveTo>
                    <a:pt x="0" y="45593"/>
                  </a:moveTo>
                  <a:lnTo>
                    <a:pt x="2286" y="78867"/>
                  </a:lnTo>
                  <a:lnTo>
                    <a:pt x="4444" y="92710"/>
                  </a:lnTo>
                  <a:lnTo>
                    <a:pt x="1397" y="143510"/>
                  </a:lnTo>
                  <a:lnTo>
                    <a:pt x="6604" y="197485"/>
                  </a:lnTo>
                  <a:lnTo>
                    <a:pt x="1397" y="251333"/>
                  </a:lnTo>
                  <a:lnTo>
                    <a:pt x="0" y="307086"/>
                  </a:lnTo>
                  <a:lnTo>
                    <a:pt x="0" y="312420"/>
                  </a:lnTo>
                  <a:lnTo>
                    <a:pt x="888" y="292989"/>
                  </a:lnTo>
                  <a:lnTo>
                    <a:pt x="11302" y="238887"/>
                  </a:lnTo>
                  <a:lnTo>
                    <a:pt x="14858" y="184404"/>
                  </a:lnTo>
                  <a:lnTo>
                    <a:pt x="19304" y="130810"/>
                  </a:lnTo>
                  <a:lnTo>
                    <a:pt x="29082" y="77343"/>
                  </a:lnTo>
                  <a:lnTo>
                    <a:pt x="39877" y="23495"/>
                  </a:lnTo>
                  <a:lnTo>
                    <a:pt x="52958" y="0"/>
                  </a:lnTo>
                  <a:lnTo>
                    <a:pt x="54101" y="12065"/>
                  </a:lnTo>
                  <a:lnTo>
                    <a:pt x="57404" y="21082"/>
                  </a:lnTo>
                  <a:lnTo>
                    <a:pt x="57150" y="33020"/>
                  </a:lnTo>
                  <a:lnTo>
                    <a:pt x="53848" y="80264"/>
                  </a:lnTo>
                  <a:lnTo>
                    <a:pt x="53467" y="132080"/>
                  </a:lnTo>
                  <a:lnTo>
                    <a:pt x="53339" y="186817"/>
                  </a:lnTo>
                  <a:lnTo>
                    <a:pt x="59943" y="235839"/>
                  </a:lnTo>
                  <a:lnTo>
                    <a:pt x="72517" y="251714"/>
                  </a:lnTo>
                  <a:lnTo>
                    <a:pt x="76835" y="249555"/>
                  </a:lnTo>
                  <a:lnTo>
                    <a:pt x="90677" y="190373"/>
                  </a:lnTo>
                  <a:lnTo>
                    <a:pt x="97408" y="135001"/>
                  </a:lnTo>
                  <a:lnTo>
                    <a:pt x="101218" y="80518"/>
                  </a:lnTo>
                  <a:lnTo>
                    <a:pt x="114173" y="38608"/>
                  </a:lnTo>
                  <a:lnTo>
                    <a:pt x="118363" y="42291"/>
                  </a:lnTo>
                  <a:lnTo>
                    <a:pt x="120268" y="50927"/>
                  </a:lnTo>
                  <a:lnTo>
                    <a:pt x="121793" y="100837"/>
                  </a:lnTo>
                  <a:lnTo>
                    <a:pt x="122808" y="152781"/>
                  </a:lnTo>
                  <a:lnTo>
                    <a:pt x="129667" y="204343"/>
                  </a:lnTo>
                  <a:lnTo>
                    <a:pt x="158495" y="236474"/>
                  </a:lnTo>
                  <a:lnTo>
                    <a:pt x="167639" y="22123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201924" y="4809744"/>
              <a:ext cx="103632" cy="149351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3345180" y="4792980"/>
              <a:ext cx="160020" cy="182880"/>
            </a:xfrm>
            <a:custGeom>
              <a:avLst/>
              <a:gdLst/>
              <a:ahLst/>
              <a:cxnLst/>
              <a:rect l="l" t="t" r="r" b="b"/>
              <a:pathLst>
                <a:path w="160020" h="182879">
                  <a:moveTo>
                    <a:pt x="0" y="76200"/>
                  </a:moveTo>
                  <a:lnTo>
                    <a:pt x="0" y="98298"/>
                  </a:lnTo>
                  <a:lnTo>
                    <a:pt x="2286" y="105283"/>
                  </a:lnTo>
                  <a:lnTo>
                    <a:pt x="4064" y="108331"/>
                  </a:lnTo>
                  <a:lnTo>
                    <a:pt x="4445" y="112141"/>
                  </a:lnTo>
                  <a:lnTo>
                    <a:pt x="762" y="135255"/>
                  </a:lnTo>
                  <a:lnTo>
                    <a:pt x="2540" y="143002"/>
                  </a:lnTo>
                  <a:lnTo>
                    <a:pt x="14859" y="160020"/>
                  </a:lnTo>
                  <a:lnTo>
                    <a:pt x="22860" y="137541"/>
                  </a:lnTo>
                </a:path>
                <a:path w="160020" h="182879">
                  <a:moveTo>
                    <a:pt x="15240" y="15240"/>
                  </a:moveTo>
                  <a:lnTo>
                    <a:pt x="11175" y="11176"/>
                  </a:lnTo>
                  <a:lnTo>
                    <a:pt x="6985" y="9144"/>
                  </a:lnTo>
                  <a:lnTo>
                    <a:pt x="4572" y="8636"/>
                  </a:lnTo>
                  <a:lnTo>
                    <a:pt x="3048" y="7493"/>
                  </a:lnTo>
                  <a:lnTo>
                    <a:pt x="0" y="0"/>
                  </a:lnTo>
                  <a:lnTo>
                    <a:pt x="7620" y="7620"/>
                  </a:lnTo>
                </a:path>
                <a:path w="160020" h="182879">
                  <a:moveTo>
                    <a:pt x="53340" y="61087"/>
                  </a:moveTo>
                  <a:lnTo>
                    <a:pt x="53340" y="116459"/>
                  </a:lnTo>
                  <a:lnTo>
                    <a:pt x="54229" y="139446"/>
                  </a:lnTo>
                  <a:lnTo>
                    <a:pt x="61087" y="164465"/>
                  </a:lnTo>
                  <a:lnTo>
                    <a:pt x="74803" y="181737"/>
                  </a:lnTo>
                  <a:lnTo>
                    <a:pt x="77850" y="182626"/>
                  </a:lnTo>
                  <a:lnTo>
                    <a:pt x="79883" y="182880"/>
                  </a:lnTo>
                  <a:lnTo>
                    <a:pt x="81153" y="182245"/>
                  </a:lnTo>
                  <a:lnTo>
                    <a:pt x="82042" y="180848"/>
                  </a:lnTo>
                  <a:lnTo>
                    <a:pt x="82677" y="179197"/>
                  </a:lnTo>
                  <a:lnTo>
                    <a:pt x="101727" y="147193"/>
                  </a:lnTo>
                  <a:lnTo>
                    <a:pt x="108331" y="124333"/>
                  </a:lnTo>
                  <a:lnTo>
                    <a:pt x="117094" y="108331"/>
                  </a:lnTo>
                  <a:lnTo>
                    <a:pt x="121285" y="77851"/>
                  </a:lnTo>
                  <a:lnTo>
                    <a:pt x="122428" y="66802"/>
                  </a:lnTo>
                  <a:lnTo>
                    <a:pt x="128397" y="40767"/>
                  </a:lnTo>
                  <a:lnTo>
                    <a:pt x="126746" y="32766"/>
                  </a:lnTo>
                  <a:lnTo>
                    <a:pt x="123317" y="23495"/>
                  </a:lnTo>
                  <a:lnTo>
                    <a:pt x="121920" y="15240"/>
                  </a:lnTo>
                  <a:lnTo>
                    <a:pt x="121920" y="23368"/>
                  </a:lnTo>
                  <a:lnTo>
                    <a:pt x="124206" y="29591"/>
                  </a:lnTo>
                  <a:lnTo>
                    <a:pt x="125984" y="32385"/>
                  </a:lnTo>
                  <a:lnTo>
                    <a:pt x="126365" y="36068"/>
                  </a:lnTo>
                  <a:lnTo>
                    <a:pt x="124460" y="49149"/>
                  </a:lnTo>
                  <a:lnTo>
                    <a:pt x="135509" y="105156"/>
                  </a:lnTo>
                  <a:lnTo>
                    <a:pt x="137033" y="124587"/>
                  </a:lnTo>
                  <a:lnTo>
                    <a:pt x="137922" y="126365"/>
                  </a:lnTo>
                  <a:lnTo>
                    <a:pt x="139319" y="127508"/>
                  </a:lnTo>
                  <a:lnTo>
                    <a:pt x="141224" y="128270"/>
                  </a:lnTo>
                  <a:lnTo>
                    <a:pt x="142367" y="129667"/>
                  </a:lnTo>
                  <a:lnTo>
                    <a:pt x="144018" y="133985"/>
                  </a:lnTo>
                  <a:lnTo>
                    <a:pt x="144272" y="133477"/>
                  </a:lnTo>
                  <a:lnTo>
                    <a:pt x="144525" y="132207"/>
                  </a:lnTo>
                  <a:lnTo>
                    <a:pt x="145415" y="131445"/>
                  </a:lnTo>
                  <a:lnTo>
                    <a:pt x="148717" y="130556"/>
                  </a:lnTo>
                  <a:lnTo>
                    <a:pt x="153035" y="125603"/>
                  </a:lnTo>
                  <a:lnTo>
                    <a:pt x="156972" y="118618"/>
                  </a:lnTo>
                  <a:lnTo>
                    <a:pt x="160020" y="10693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52444" y="4794504"/>
              <a:ext cx="195072" cy="141731"/>
            </a:xfrm>
            <a:prstGeom prst="rect">
              <a:avLst/>
            </a:prstGeom>
          </p:spPr>
        </p:pic>
      </p:grpSp>
      <p:grpSp>
        <p:nvGrpSpPr>
          <p:cNvPr id="58" name="object 58"/>
          <p:cNvGrpSpPr/>
          <p:nvPr/>
        </p:nvGrpSpPr>
        <p:grpSpPr>
          <a:xfrm>
            <a:off x="4224528" y="4497323"/>
            <a:ext cx="1054735" cy="393700"/>
            <a:chOff x="4224528" y="4497323"/>
            <a:chExt cx="1054735" cy="393700"/>
          </a:xfrm>
        </p:grpSpPr>
        <p:pic>
          <p:nvPicPr>
            <p:cNvPr id="59" name="object 5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224528" y="4725923"/>
              <a:ext cx="155448" cy="164591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399788" y="4725923"/>
              <a:ext cx="254508" cy="138683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4701540" y="4571999"/>
              <a:ext cx="22860" cy="259079"/>
            </a:xfrm>
            <a:custGeom>
              <a:avLst/>
              <a:gdLst/>
              <a:ahLst/>
              <a:cxnLst/>
              <a:rect l="l" t="t" r="r" b="b"/>
              <a:pathLst>
                <a:path w="22860" h="259079">
                  <a:moveTo>
                    <a:pt x="0" y="0"/>
                  </a:moveTo>
                  <a:lnTo>
                    <a:pt x="0" y="52069"/>
                  </a:lnTo>
                  <a:lnTo>
                    <a:pt x="6604" y="106172"/>
                  </a:lnTo>
                  <a:lnTo>
                    <a:pt x="14097" y="163322"/>
                  </a:lnTo>
                  <a:lnTo>
                    <a:pt x="17399" y="203326"/>
                  </a:lnTo>
                  <a:lnTo>
                    <a:pt x="21717" y="229997"/>
                  </a:lnTo>
                  <a:lnTo>
                    <a:pt x="22860" y="259080"/>
                  </a:lnTo>
                  <a:lnTo>
                    <a:pt x="15239" y="251968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87824" y="4703063"/>
              <a:ext cx="248412" cy="111251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4975860" y="4503419"/>
              <a:ext cx="297180" cy="300355"/>
            </a:xfrm>
            <a:custGeom>
              <a:avLst/>
              <a:gdLst/>
              <a:ahLst/>
              <a:cxnLst/>
              <a:rect l="l" t="t" r="r" b="b"/>
              <a:pathLst>
                <a:path w="297179" h="300354">
                  <a:moveTo>
                    <a:pt x="7619" y="0"/>
                  </a:moveTo>
                  <a:lnTo>
                    <a:pt x="11684" y="4063"/>
                  </a:lnTo>
                  <a:lnTo>
                    <a:pt x="12064" y="6095"/>
                  </a:lnTo>
                  <a:lnTo>
                    <a:pt x="11429" y="8254"/>
                  </a:lnTo>
                  <a:lnTo>
                    <a:pt x="10160" y="10667"/>
                  </a:lnTo>
                  <a:lnTo>
                    <a:pt x="11049" y="17652"/>
                  </a:lnTo>
                  <a:lnTo>
                    <a:pt x="12445" y="21970"/>
                  </a:lnTo>
                  <a:lnTo>
                    <a:pt x="13969" y="78739"/>
                  </a:lnTo>
                  <a:lnTo>
                    <a:pt x="15875" y="127380"/>
                  </a:lnTo>
                  <a:lnTo>
                    <a:pt x="21716" y="177926"/>
                  </a:lnTo>
                  <a:lnTo>
                    <a:pt x="29337" y="234822"/>
                  </a:lnTo>
                  <a:lnTo>
                    <a:pt x="38226" y="282574"/>
                  </a:lnTo>
                  <a:lnTo>
                    <a:pt x="50164" y="300227"/>
                  </a:lnTo>
                  <a:lnTo>
                    <a:pt x="51180" y="300100"/>
                  </a:lnTo>
                  <a:lnTo>
                    <a:pt x="52959" y="297814"/>
                  </a:lnTo>
                  <a:lnTo>
                    <a:pt x="53339" y="266699"/>
                  </a:lnTo>
                </a:path>
                <a:path w="297179" h="300354">
                  <a:moveTo>
                    <a:pt x="0" y="213359"/>
                  </a:moveTo>
                  <a:lnTo>
                    <a:pt x="0" y="217423"/>
                  </a:lnTo>
                  <a:lnTo>
                    <a:pt x="2286" y="221614"/>
                  </a:lnTo>
                  <a:lnTo>
                    <a:pt x="4063" y="223900"/>
                  </a:lnTo>
                  <a:lnTo>
                    <a:pt x="8254" y="226567"/>
                  </a:lnTo>
                  <a:lnTo>
                    <a:pt x="12953" y="228472"/>
                  </a:lnTo>
                  <a:lnTo>
                    <a:pt x="17906" y="232282"/>
                  </a:lnTo>
                  <a:lnTo>
                    <a:pt x="25145" y="234441"/>
                  </a:lnTo>
                  <a:lnTo>
                    <a:pt x="29463" y="235076"/>
                  </a:lnTo>
                  <a:lnTo>
                    <a:pt x="58547" y="229615"/>
                  </a:lnTo>
                  <a:lnTo>
                    <a:pt x="68579" y="224535"/>
                  </a:lnTo>
                  <a:lnTo>
                    <a:pt x="86105" y="214375"/>
                  </a:lnTo>
                  <a:lnTo>
                    <a:pt x="105155" y="203707"/>
                  </a:lnTo>
                  <a:lnTo>
                    <a:pt x="123698" y="192023"/>
                  </a:lnTo>
                  <a:lnTo>
                    <a:pt x="152780" y="176402"/>
                  </a:lnTo>
                  <a:lnTo>
                    <a:pt x="199136" y="132714"/>
                  </a:lnTo>
                  <a:lnTo>
                    <a:pt x="191007" y="106679"/>
                  </a:lnTo>
                  <a:lnTo>
                    <a:pt x="184276" y="108711"/>
                  </a:lnTo>
                  <a:lnTo>
                    <a:pt x="150494" y="127507"/>
                  </a:lnTo>
                  <a:lnTo>
                    <a:pt x="128015" y="154177"/>
                  </a:lnTo>
                  <a:lnTo>
                    <a:pt x="124587" y="160908"/>
                  </a:lnTo>
                  <a:lnTo>
                    <a:pt x="122681" y="177672"/>
                  </a:lnTo>
                  <a:lnTo>
                    <a:pt x="131317" y="220852"/>
                  </a:lnTo>
                  <a:lnTo>
                    <a:pt x="162051" y="252602"/>
                  </a:lnTo>
                  <a:lnTo>
                    <a:pt x="240156" y="266699"/>
                  </a:lnTo>
                  <a:lnTo>
                    <a:pt x="297179" y="25158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72922"/>
            <a:ext cx="51396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0" dirty="0"/>
              <a:t>Formulas</a:t>
            </a:r>
            <a:r>
              <a:rPr spc="-200" dirty="0"/>
              <a:t> </a:t>
            </a:r>
            <a:r>
              <a:rPr spc="-55" dirty="0"/>
              <a:t>of</a:t>
            </a:r>
            <a:r>
              <a:rPr spc="-160" dirty="0"/>
              <a:t> </a:t>
            </a:r>
            <a:r>
              <a:rPr spc="-105" dirty="0"/>
              <a:t>Complex</a:t>
            </a:r>
            <a:r>
              <a:rPr spc="-185" dirty="0"/>
              <a:t> </a:t>
            </a:r>
            <a:r>
              <a:rPr spc="-55" dirty="0"/>
              <a:t>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069340"/>
            <a:ext cx="10690860" cy="190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When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placing</a:t>
            </a:r>
            <a:r>
              <a:rPr sz="2200" spc="-9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SUBSCRIPT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number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after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FORMULAS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complex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ion,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GROUP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first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BRACKETED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Examples: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Barium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sulphate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039" y="3819271"/>
            <a:ext cx="23799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Aluminum</a:t>
            </a:r>
            <a:r>
              <a:rPr sz="2200" spc="-1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hydroxide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039" y="5026533"/>
            <a:ext cx="195833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Iron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(III)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sulphate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7743" y="2964179"/>
            <a:ext cx="844550" cy="60960"/>
          </a:xfrm>
          <a:custGeom>
            <a:avLst/>
            <a:gdLst/>
            <a:ahLst/>
            <a:cxnLst/>
            <a:rect l="l" t="t" r="r" b="b"/>
            <a:pathLst>
              <a:path w="844550" h="60960">
                <a:moveTo>
                  <a:pt x="44627" y="60960"/>
                </a:moveTo>
                <a:lnTo>
                  <a:pt x="40576" y="60960"/>
                </a:lnTo>
                <a:lnTo>
                  <a:pt x="36334" y="58674"/>
                </a:lnTo>
                <a:lnTo>
                  <a:pt x="31623" y="55753"/>
                </a:lnTo>
                <a:lnTo>
                  <a:pt x="24218" y="53212"/>
                </a:lnTo>
                <a:lnTo>
                  <a:pt x="15646" y="46862"/>
                </a:lnTo>
                <a:lnTo>
                  <a:pt x="6883" y="45720"/>
                </a:lnTo>
                <a:lnTo>
                  <a:pt x="0" y="45720"/>
                </a:lnTo>
                <a:lnTo>
                  <a:pt x="5562" y="45720"/>
                </a:lnTo>
                <a:lnTo>
                  <a:pt x="22974" y="51689"/>
                </a:lnTo>
                <a:lnTo>
                  <a:pt x="78600" y="53212"/>
                </a:lnTo>
                <a:lnTo>
                  <a:pt x="131470" y="53340"/>
                </a:lnTo>
                <a:lnTo>
                  <a:pt x="180873" y="52450"/>
                </a:lnTo>
                <a:lnTo>
                  <a:pt x="234734" y="48133"/>
                </a:lnTo>
                <a:lnTo>
                  <a:pt x="276402" y="46736"/>
                </a:lnTo>
                <a:lnTo>
                  <a:pt x="318071" y="46228"/>
                </a:lnTo>
                <a:lnTo>
                  <a:pt x="360006" y="45085"/>
                </a:lnTo>
                <a:lnTo>
                  <a:pt x="404037" y="41783"/>
                </a:lnTo>
                <a:lnTo>
                  <a:pt x="446747" y="39750"/>
                </a:lnTo>
                <a:lnTo>
                  <a:pt x="488302" y="38862"/>
                </a:lnTo>
                <a:lnTo>
                  <a:pt x="529348" y="38481"/>
                </a:lnTo>
                <a:lnTo>
                  <a:pt x="586486" y="38227"/>
                </a:lnTo>
                <a:lnTo>
                  <a:pt x="640943" y="34036"/>
                </a:lnTo>
                <a:lnTo>
                  <a:pt x="690562" y="31496"/>
                </a:lnTo>
                <a:lnTo>
                  <a:pt x="745896" y="25400"/>
                </a:lnTo>
                <a:lnTo>
                  <a:pt x="796734" y="23241"/>
                </a:lnTo>
                <a:lnTo>
                  <a:pt x="844296" y="15240"/>
                </a:lnTo>
                <a:lnTo>
                  <a:pt x="817727" y="3048"/>
                </a:lnTo>
                <a:lnTo>
                  <a:pt x="791248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542544" y="3148583"/>
            <a:ext cx="485140" cy="462280"/>
            <a:chOff x="542544" y="3148583"/>
            <a:chExt cx="485140" cy="46228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5904" y="3438143"/>
              <a:ext cx="225551" cy="14478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48640" y="3294887"/>
              <a:ext cx="228600" cy="309880"/>
            </a:xfrm>
            <a:custGeom>
              <a:avLst/>
              <a:gdLst/>
              <a:ahLst/>
              <a:cxnLst/>
              <a:rect l="l" t="t" r="r" b="b"/>
              <a:pathLst>
                <a:path w="228600" h="309879">
                  <a:moveTo>
                    <a:pt x="0" y="57531"/>
                  </a:moveTo>
                  <a:lnTo>
                    <a:pt x="0" y="53466"/>
                  </a:lnTo>
                  <a:lnTo>
                    <a:pt x="850" y="52324"/>
                  </a:lnTo>
                  <a:lnTo>
                    <a:pt x="2260" y="51435"/>
                  </a:lnTo>
                  <a:lnTo>
                    <a:pt x="4051" y="50926"/>
                  </a:lnTo>
                  <a:lnTo>
                    <a:pt x="61036" y="19303"/>
                  </a:lnTo>
                  <a:lnTo>
                    <a:pt x="91617" y="7492"/>
                  </a:lnTo>
                  <a:lnTo>
                    <a:pt x="124269" y="0"/>
                  </a:lnTo>
                  <a:lnTo>
                    <a:pt x="150469" y="3937"/>
                  </a:lnTo>
                  <a:lnTo>
                    <a:pt x="155892" y="12191"/>
                  </a:lnTo>
                  <a:lnTo>
                    <a:pt x="158813" y="21336"/>
                  </a:lnTo>
                  <a:lnTo>
                    <a:pt x="158381" y="24002"/>
                  </a:lnTo>
                  <a:lnTo>
                    <a:pt x="134594" y="72898"/>
                  </a:lnTo>
                  <a:lnTo>
                    <a:pt x="80556" y="128650"/>
                  </a:lnTo>
                  <a:lnTo>
                    <a:pt x="53975" y="146685"/>
                  </a:lnTo>
                  <a:lnTo>
                    <a:pt x="43306" y="148589"/>
                  </a:lnTo>
                  <a:lnTo>
                    <a:pt x="41579" y="149606"/>
                  </a:lnTo>
                  <a:lnTo>
                    <a:pt x="40424" y="151129"/>
                  </a:lnTo>
                  <a:lnTo>
                    <a:pt x="39649" y="153035"/>
                  </a:lnTo>
                  <a:lnTo>
                    <a:pt x="39128" y="153415"/>
                  </a:lnTo>
                  <a:lnTo>
                    <a:pt x="38785" y="152781"/>
                  </a:lnTo>
                  <a:lnTo>
                    <a:pt x="38239" y="149860"/>
                  </a:lnTo>
                  <a:lnTo>
                    <a:pt x="40424" y="149478"/>
                  </a:lnTo>
                  <a:lnTo>
                    <a:pt x="59372" y="148336"/>
                  </a:lnTo>
                  <a:lnTo>
                    <a:pt x="76898" y="143128"/>
                  </a:lnTo>
                  <a:lnTo>
                    <a:pt x="81749" y="142494"/>
                  </a:lnTo>
                  <a:lnTo>
                    <a:pt x="91655" y="137413"/>
                  </a:lnTo>
                  <a:lnTo>
                    <a:pt x="96672" y="133731"/>
                  </a:lnTo>
                  <a:lnTo>
                    <a:pt x="109016" y="129539"/>
                  </a:lnTo>
                  <a:lnTo>
                    <a:pt x="175247" y="139826"/>
                  </a:lnTo>
                  <a:lnTo>
                    <a:pt x="223431" y="178308"/>
                  </a:lnTo>
                  <a:lnTo>
                    <a:pt x="228600" y="226822"/>
                  </a:lnTo>
                  <a:lnTo>
                    <a:pt x="226364" y="232537"/>
                  </a:lnTo>
                  <a:lnTo>
                    <a:pt x="192582" y="276478"/>
                  </a:lnTo>
                  <a:lnTo>
                    <a:pt x="140766" y="304164"/>
                  </a:lnTo>
                  <a:lnTo>
                    <a:pt x="89547" y="309117"/>
                  </a:lnTo>
                  <a:lnTo>
                    <a:pt x="61188" y="309372"/>
                  </a:lnTo>
                  <a:lnTo>
                    <a:pt x="57734" y="307721"/>
                  </a:lnTo>
                  <a:lnTo>
                    <a:pt x="46088" y="297307"/>
                  </a:lnTo>
                  <a:lnTo>
                    <a:pt x="40805" y="294766"/>
                  </a:lnTo>
                  <a:lnTo>
                    <a:pt x="32016" y="287782"/>
                  </a:lnTo>
                  <a:lnTo>
                    <a:pt x="32346" y="286512"/>
                  </a:lnTo>
                  <a:lnTo>
                    <a:pt x="41224" y="275971"/>
                  </a:lnTo>
                  <a:lnTo>
                    <a:pt x="45986" y="273303"/>
                  </a:lnTo>
                  <a:lnTo>
                    <a:pt x="50926" y="271399"/>
                  </a:lnTo>
                  <a:lnTo>
                    <a:pt x="76212" y="256032"/>
                  </a:lnTo>
                </a:path>
                <a:path w="228600" h="309879">
                  <a:moveTo>
                    <a:pt x="38100" y="58420"/>
                  </a:moveTo>
                  <a:lnTo>
                    <a:pt x="38100" y="51815"/>
                  </a:lnTo>
                  <a:lnTo>
                    <a:pt x="45402" y="58038"/>
                  </a:lnTo>
                  <a:lnTo>
                    <a:pt x="46545" y="72136"/>
                  </a:lnTo>
                  <a:lnTo>
                    <a:pt x="51752" y="89535"/>
                  </a:lnTo>
                  <a:lnTo>
                    <a:pt x="53276" y="140715"/>
                  </a:lnTo>
                  <a:lnTo>
                    <a:pt x="53339" y="195199"/>
                  </a:lnTo>
                  <a:lnTo>
                    <a:pt x="53339" y="248285"/>
                  </a:lnTo>
                  <a:lnTo>
                    <a:pt x="54190" y="257683"/>
                  </a:lnTo>
                  <a:lnTo>
                    <a:pt x="60642" y="277240"/>
                  </a:lnTo>
                  <a:lnTo>
                    <a:pt x="60959" y="28651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2104" y="3148583"/>
              <a:ext cx="195072" cy="156972"/>
            </a:xfrm>
            <a:prstGeom prst="rect">
              <a:avLst/>
            </a:prstGeom>
          </p:spPr>
        </p:pic>
      </p:grpSp>
      <p:sp>
        <p:nvSpPr>
          <p:cNvPr id="11" name="object 11"/>
          <p:cNvSpPr/>
          <p:nvPr/>
        </p:nvSpPr>
        <p:spPr>
          <a:xfrm>
            <a:off x="2232660" y="3063239"/>
            <a:ext cx="60960" cy="22860"/>
          </a:xfrm>
          <a:custGeom>
            <a:avLst/>
            <a:gdLst/>
            <a:ahLst/>
            <a:cxnLst/>
            <a:rect l="l" t="t" r="r" b="b"/>
            <a:pathLst>
              <a:path w="60960" h="22860">
                <a:moveTo>
                  <a:pt x="0" y="22860"/>
                </a:moveTo>
                <a:lnTo>
                  <a:pt x="0" y="18796"/>
                </a:lnTo>
                <a:lnTo>
                  <a:pt x="888" y="17652"/>
                </a:lnTo>
                <a:lnTo>
                  <a:pt x="2285" y="16890"/>
                </a:lnTo>
                <a:lnTo>
                  <a:pt x="10667" y="15494"/>
                </a:lnTo>
                <a:lnTo>
                  <a:pt x="21208" y="14477"/>
                </a:lnTo>
                <a:lnTo>
                  <a:pt x="38734" y="9271"/>
                </a:lnTo>
                <a:lnTo>
                  <a:pt x="47751" y="7493"/>
                </a:lnTo>
                <a:lnTo>
                  <a:pt x="60959" y="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1525524" y="3049523"/>
            <a:ext cx="637540" cy="596265"/>
            <a:chOff x="1525524" y="3049523"/>
            <a:chExt cx="637540" cy="596265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43684" y="3049523"/>
              <a:ext cx="96011" cy="10363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90344" y="3361943"/>
              <a:ext cx="96012" cy="16459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92224" y="3224783"/>
              <a:ext cx="172211" cy="21793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594104" y="3215639"/>
              <a:ext cx="189230" cy="265430"/>
            </a:xfrm>
            <a:custGeom>
              <a:avLst/>
              <a:gdLst/>
              <a:ahLst/>
              <a:cxnLst/>
              <a:rect l="l" t="t" r="r" b="b"/>
              <a:pathLst>
                <a:path w="189230" h="265429">
                  <a:moveTo>
                    <a:pt x="158622" y="22479"/>
                  </a:moveTo>
                  <a:lnTo>
                    <a:pt x="158622" y="762"/>
                  </a:lnTo>
                  <a:lnTo>
                    <a:pt x="157734" y="381"/>
                  </a:lnTo>
                  <a:lnTo>
                    <a:pt x="154559" y="0"/>
                  </a:lnTo>
                  <a:lnTo>
                    <a:pt x="150240" y="2032"/>
                  </a:lnTo>
                  <a:lnTo>
                    <a:pt x="97535" y="32385"/>
                  </a:lnTo>
                  <a:lnTo>
                    <a:pt x="86487" y="40512"/>
                  </a:lnTo>
                  <a:lnTo>
                    <a:pt x="50800" y="63119"/>
                  </a:lnTo>
                  <a:lnTo>
                    <a:pt x="23114" y="85598"/>
                  </a:lnTo>
                  <a:lnTo>
                    <a:pt x="762" y="113792"/>
                  </a:lnTo>
                  <a:lnTo>
                    <a:pt x="0" y="116332"/>
                  </a:lnTo>
                  <a:lnTo>
                    <a:pt x="381" y="118110"/>
                  </a:lnTo>
                  <a:lnTo>
                    <a:pt x="1396" y="119252"/>
                  </a:lnTo>
                  <a:lnTo>
                    <a:pt x="2921" y="120014"/>
                  </a:lnTo>
                  <a:lnTo>
                    <a:pt x="4064" y="121412"/>
                  </a:lnTo>
                  <a:lnTo>
                    <a:pt x="65659" y="136651"/>
                  </a:lnTo>
                  <a:lnTo>
                    <a:pt x="90297" y="137540"/>
                  </a:lnTo>
                  <a:lnTo>
                    <a:pt x="143256" y="152526"/>
                  </a:lnTo>
                  <a:lnTo>
                    <a:pt x="172339" y="169799"/>
                  </a:lnTo>
                  <a:lnTo>
                    <a:pt x="177419" y="174879"/>
                  </a:lnTo>
                  <a:lnTo>
                    <a:pt x="187197" y="196087"/>
                  </a:lnTo>
                  <a:lnTo>
                    <a:pt x="188976" y="221996"/>
                  </a:lnTo>
                  <a:lnTo>
                    <a:pt x="186816" y="227711"/>
                  </a:lnTo>
                  <a:lnTo>
                    <a:pt x="171196" y="245872"/>
                  </a:lnTo>
                  <a:lnTo>
                    <a:pt x="166115" y="248793"/>
                  </a:lnTo>
                  <a:lnTo>
                    <a:pt x="110490" y="264540"/>
                  </a:lnTo>
                  <a:lnTo>
                    <a:pt x="79628" y="265175"/>
                  </a:lnTo>
                  <a:lnTo>
                    <a:pt x="23749" y="251587"/>
                  </a:lnTo>
                  <a:lnTo>
                    <a:pt x="20446" y="251460"/>
                  </a:lnTo>
                  <a:lnTo>
                    <a:pt x="14478" y="248920"/>
                  </a:lnTo>
                  <a:lnTo>
                    <a:pt x="11684" y="247142"/>
                  </a:lnTo>
                  <a:lnTo>
                    <a:pt x="8509" y="242824"/>
                  </a:lnTo>
                  <a:lnTo>
                    <a:pt x="6604" y="237109"/>
                  </a:lnTo>
                  <a:lnTo>
                    <a:pt x="5587" y="236727"/>
                  </a:lnTo>
                  <a:lnTo>
                    <a:pt x="1778" y="236093"/>
                  </a:lnTo>
                  <a:lnTo>
                    <a:pt x="3556" y="235965"/>
                  </a:lnTo>
                  <a:lnTo>
                    <a:pt x="9398" y="231775"/>
                  </a:lnTo>
                  <a:lnTo>
                    <a:pt x="28956" y="21297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31620" y="3108959"/>
              <a:ext cx="624840" cy="530860"/>
            </a:xfrm>
            <a:custGeom>
              <a:avLst/>
              <a:gdLst/>
              <a:ahLst/>
              <a:cxnLst/>
              <a:rect l="l" t="t" r="r" b="b"/>
              <a:pathLst>
                <a:path w="624839" h="530860">
                  <a:moveTo>
                    <a:pt x="22860" y="45719"/>
                  </a:moveTo>
                  <a:lnTo>
                    <a:pt x="22860" y="52324"/>
                  </a:lnTo>
                  <a:lnTo>
                    <a:pt x="17653" y="59181"/>
                  </a:lnTo>
                  <a:lnTo>
                    <a:pt x="16002" y="66293"/>
                  </a:lnTo>
                  <a:lnTo>
                    <a:pt x="15493" y="71247"/>
                  </a:lnTo>
                  <a:lnTo>
                    <a:pt x="17653" y="76326"/>
                  </a:lnTo>
                  <a:lnTo>
                    <a:pt x="19431" y="78739"/>
                  </a:lnTo>
                  <a:lnTo>
                    <a:pt x="19685" y="82168"/>
                  </a:lnTo>
                  <a:lnTo>
                    <a:pt x="15240" y="137413"/>
                  </a:lnTo>
                  <a:lnTo>
                    <a:pt x="15240" y="193039"/>
                  </a:lnTo>
                  <a:lnTo>
                    <a:pt x="14351" y="246634"/>
                  </a:lnTo>
                  <a:lnTo>
                    <a:pt x="7874" y="298450"/>
                  </a:lnTo>
                  <a:lnTo>
                    <a:pt x="6731" y="342138"/>
                  </a:lnTo>
                  <a:lnTo>
                    <a:pt x="1016" y="364109"/>
                  </a:lnTo>
                  <a:lnTo>
                    <a:pt x="0" y="420242"/>
                  </a:lnTo>
                  <a:lnTo>
                    <a:pt x="0" y="476503"/>
                  </a:lnTo>
                  <a:lnTo>
                    <a:pt x="0" y="479170"/>
                  </a:lnTo>
                  <a:lnTo>
                    <a:pt x="889" y="479551"/>
                  </a:lnTo>
                  <a:lnTo>
                    <a:pt x="6604" y="480187"/>
                  </a:lnTo>
                  <a:lnTo>
                    <a:pt x="21209" y="493013"/>
                  </a:lnTo>
                  <a:lnTo>
                    <a:pt x="29083" y="495173"/>
                  </a:lnTo>
                  <a:lnTo>
                    <a:pt x="85979" y="495426"/>
                  </a:lnTo>
                  <a:lnTo>
                    <a:pt x="109474" y="494664"/>
                  </a:lnTo>
                  <a:lnTo>
                    <a:pt x="124587" y="491109"/>
                  </a:lnTo>
                  <a:lnTo>
                    <a:pt x="149860" y="494664"/>
                  </a:lnTo>
                  <a:lnTo>
                    <a:pt x="186309" y="489330"/>
                  </a:lnTo>
                  <a:lnTo>
                    <a:pt x="238506" y="495300"/>
                  </a:lnTo>
                  <a:lnTo>
                    <a:pt x="254000" y="496315"/>
                  </a:lnTo>
                  <a:lnTo>
                    <a:pt x="287274" y="502665"/>
                  </a:lnTo>
                  <a:lnTo>
                    <a:pt x="308102" y="503935"/>
                  </a:lnTo>
                  <a:lnTo>
                    <a:pt x="337819" y="510031"/>
                  </a:lnTo>
                  <a:lnTo>
                    <a:pt x="353060" y="509650"/>
                  </a:lnTo>
                  <a:lnTo>
                    <a:pt x="367411" y="506221"/>
                  </a:lnTo>
                  <a:lnTo>
                    <a:pt x="424561" y="510666"/>
                  </a:lnTo>
                  <a:lnTo>
                    <a:pt x="478663" y="510666"/>
                  </a:lnTo>
                  <a:lnTo>
                    <a:pt x="485902" y="512952"/>
                  </a:lnTo>
                  <a:lnTo>
                    <a:pt x="491998" y="516000"/>
                  </a:lnTo>
                  <a:lnTo>
                    <a:pt x="528574" y="525144"/>
                  </a:lnTo>
                  <a:lnTo>
                    <a:pt x="558419" y="525907"/>
                  </a:lnTo>
                  <a:lnTo>
                    <a:pt x="563626" y="528192"/>
                  </a:lnTo>
                  <a:lnTo>
                    <a:pt x="566293" y="529970"/>
                  </a:lnTo>
                  <a:lnTo>
                    <a:pt x="568832" y="530351"/>
                  </a:lnTo>
                  <a:lnTo>
                    <a:pt x="590296" y="526033"/>
                  </a:lnTo>
                  <a:lnTo>
                    <a:pt x="624713" y="525907"/>
                  </a:lnTo>
                  <a:lnTo>
                    <a:pt x="624840" y="469900"/>
                  </a:lnTo>
                  <a:lnTo>
                    <a:pt x="624840" y="413003"/>
                  </a:lnTo>
                  <a:lnTo>
                    <a:pt x="623951" y="378460"/>
                  </a:lnTo>
                  <a:lnTo>
                    <a:pt x="618871" y="364109"/>
                  </a:lnTo>
                  <a:lnTo>
                    <a:pt x="616331" y="325119"/>
                  </a:lnTo>
                  <a:lnTo>
                    <a:pt x="610616" y="310261"/>
                  </a:lnTo>
                  <a:lnTo>
                    <a:pt x="608838" y="287019"/>
                  </a:lnTo>
                  <a:lnTo>
                    <a:pt x="602996" y="272161"/>
                  </a:lnTo>
                  <a:lnTo>
                    <a:pt x="599694" y="241680"/>
                  </a:lnTo>
                  <a:lnTo>
                    <a:pt x="595122" y="229488"/>
                  </a:lnTo>
                  <a:lnTo>
                    <a:pt x="593725" y="222250"/>
                  </a:lnTo>
                  <a:lnTo>
                    <a:pt x="587882" y="208279"/>
                  </a:lnTo>
                  <a:lnTo>
                    <a:pt x="585851" y="184912"/>
                  </a:lnTo>
                  <a:lnTo>
                    <a:pt x="581532" y="176911"/>
                  </a:lnTo>
                  <a:lnTo>
                    <a:pt x="579119" y="119887"/>
                  </a:lnTo>
                  <a:lnTo>
                    <a:pt x="579119" y="117982"/>
                  </a:lnTo>
                  <a:lnTo>
                    <a:pt x="578231" y="116839"/>
                  </a:lnTo>
                  <a:lnTo>
                    <a:pt x="576834" y="115950"/>
                  </a:lnTo>
                  <a:lnTo>
                    <a:pt x="575056" y="115442"/>
                  </a:lnTo>
                  <a:lnTo>
                    <a:pt x="573913" y="114173"/>
                  </a:lnTo>
                  <a:lnTo>
                    <a:pt x="571754" y="107823"/>
                  </a:lnTo>
                  <a:lnTo>
                    <a:pt x="571500" y="94741"/>
                  </a:lnTo>
                  <a:lnTo>
                    <a:pt x="571500" y="96647"/>
                  </a:lnTo>
                  <a:lnTo>
                    <a:pt x="570611" y="96519"/>
                  </a:lnTo>
                  <a:lnTo>
                    <a:pt x="563880" y="91439"/>
                  </a:lnTo>
                  <a:lnTo>
                    <a:pt x="557276" y="91439"/>
                  </a:lnTo>
                  <a:lnTo>
                    <a:pt x="557022" y="90677"/>
                  </a:lnTo>
                  <a:lnTo>
                    <a:pt x="556513" y="87375"/>
                  </a:lnTo>
                  <a:lnTo>
                    <a:pt x="555625" y="86232"/>
                  </a:lnTo>
                  <a:lnTo>
                    <a:pt x="548640" y="83819"/>
                  </a:lnTo>
                  <a:lnTo>
                    <a:pt x="533527" y="83819"/>
                  </a:lnTo>
                  <a:lnTo>
                    <a:pt x="518160" y="68579"/>
                  </a:lnTo>
                  <a:lnTo>
                    <a:pt x="484759" y="68579"/>
                  </a:lnTo>
                  <a:lnTo>
                    <a:pt x="483235" y="67690"/>
                  </a:lnTo>
                  <a:lnTo>
                    <a:pt x="482219" y="66293"/>
                  </a:lnTo>
                  <a:lnTo>
                    <a:pt x="481456" y="64515"/>
                  </a:lnTo>
                  <a:lnTo>
                    <a:pt x="480187" y="63373"/>
                  </a:lnTo>
                  <a:lnTo>
                    <a:pt x="476377" y="61975"/>
                  </a:lnTo>
                  <a:lnTo>
                    <a:pt x="420116" y="60960"/>
                  </a:lnTo>
                  <a:lnTo>
                    <a:pt x="413131" y="63245"/>
                  </a:lnTo>
                  <a:lnTo>
                    <a:pt x="406273" y="66166"/>
                  </a:lnTo>
                  <a:lnTo>
                    <a:pt x="366903" y="68579"/>
                  </a:lnTo>
                  <a:lnTo>
                    <a:pt x="352679" y="64515"/>
                  </a:lnTo>
                  <a:lnTo>
                    <a:pt x="337947" y="56387"/>
                  </a:lnTo>
                  <a:lnTo>
                    <a:pt x="283337" y="42037"/>
                  </a:lnTo>
                  <a:lnTo>
                    <a:pt x="257937" y="38480"/>
                  </a:lnTo>
                  <a:lnTo>
                    <a:pt x="223393" y="37211"/>
                  </a:lnTo>
                  <a:lnTo>
                    <a:pt x="178054" y="22732"/>
                  </a:lnTo>
                  <a:lnTo>
                    <a:pt x="169418" y="17906"/>
                  </a:lnTo>
                  <a:lnTo>
                    <a:pt x="157353" y="15112"/>
                  </a:lnTo>
                  <a:lnTo>
                    <a:pt x="148081" y="9398"/>
                  </a:lnTo>
                  <a:lnTo>
                    <a:pt x="139954" y="3175"/>
                  </a:lnTo>
                  <a:lnTo>
                    <a:pt x="132080" y="888"/>
                  </a:lnTo>
                  <a:lnTo>
                    <a:pt x="104140" y="0"/>
                  </a:lnTo>
                  <a:lnTo>
                    <a:pt x="99060" y="2286"/>
                  </a:lnTo>
                  <a:lnTo>
                    <a:pt x="93980" y="5206"/>
                  </a:lnTo>
                  <a:lnTo>
                    <a:pt x="83820" y="7112"/>
                  </a:lnTo>
                  <a:lnTo>
                    <a:pt x="81280" y="7238"/>
                  </a:lnTo>
                  <a:lnTo>
                    <a:pt x="76200" y="9778"/>
                  </a:lnTo>
                  <a:lnTo>
                    <a:pt x="71120" y="12826"/>
                  </a:lnTo>
                  <a:lnTo>
                    <a:pt x="60960" y="14731"/>
                  </a:lnTo>
                  <a:lnTo>
                    <a:pt x="50800" y="15112"/>
                  </a:lnTo>
                  <a:lnTo>
                    <a:pt x="49149" y="16001"/>
                  </a:lnTo>
                  <a:lnTo>
                    <a:pt x="48006" y="17399"/>
                  </a:lnTo>
                  <a:lnTo>
                    <a:pt x="47243" y="19303"/>
                  </a:lnTo>
                  <a:lnTo>
                    <a:pt x="45846" y="20447"/>
                  </a:lnTo>
                  <a:lnTo>
                    <a:pt x="39243" y="22478"/>
                  </a:lnTo>
                  <a:lnTo>
                    <a:pt x="15240" y="22860"/>
                  </a:lnTo>
                  <a:lnTo>
                    <a:pt x="15240" y="29463"/>
                  </a:lnTo>
                  <a:lnTo>
                    <a:pt x="15240" y="25907"/>
                  </a:lnTo>
                  <a:lnTo>
                    <a:pt x="15240" y="34798"/>
                  </a:lnTo>
                  <a:lnTo>
                    <a:pt x="15240" y="30479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984503" y="4245864"/>
            <a:ext cx="287020" cy="187960"/>
            <a:chOff x="984503" y="4245864"/>
            <a:chExt cx="287020" cy="187960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67383" y="4245864"/>
              <a:ext cx="103631" cy="16459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4503" y="4268724"/>
              <a:ext cx="141732" cy="164591"/>
            </a:xfrm>
            <a:prstGeom prst="rect">
              <a:avLst/>
            </a:prstGeom>
          </p:spPr>
        </p:pic>
      </p:grpSp>
      <p:sp>
        <p:nvSpPr>
          <p:cNvPr id="21" name="object 21"/>
          <p:cNvSpPr/>
          <p:nvPr/>
        </p:nvSpPr>
        <p:spPr>
          <a:xfrm>
            <a:off x="723900" y="4411979"/>
            <a:ext cx="205740" cy="342900"/>
          </a:xfrm>
          <a:custGeom>
            <a:avLst/>
            <a:gdLst/>
            <a:ahLst/>
            <a:cxnLst/>
            <a:rect l="l" t="t" r="r" b="b"/>
            <a:pathLst>
              <a:path w="205740" h="342900">
                <a:moveTo>
                  <a:pt x="167640" y="0"/>
                </a:moveTo>
                <a:lnTo>
                  <a:pt x="168490" y="19050"/>
                </a:lnTo>
                <a:lnTo>
                  <a:pt x="180289" y="69596"/>
                </a:lnTo>
                <a:lnTo>
                  <a:pt x="182651" y="121285"/>
                </a:lnTo>
                <a:lnTo>
                  <a:pt x="182829" y="168529"/>
                </a:lnTo>
                <a:lnTo>
                  <a:pt x="183718" y="224282"/>
                </a:lnTo>
                <a:lnTo>
                  <a:pt x="190030" y="279400"/>
                </a:lnTo>
                <a:lnTo>
                  <a:pt x="191134" y="290195"/>
                </a:lnTo>
                <a:lnTo>
                  <a:pt x="197396" y="309499"/>
                </a:lnTo>
                <a:lnTo>
                  <a:pt x="197802" y="314833"/>
                </a:lnTo>
                <a:lnTo>
                  <a:pt x="198755" y="316484"/>
                </a:lnTo>
                <a:lnTo>
                  <a:pt x="200228" y="317754"/>
                </a:lnTo>
                <a:lnTo>
                  <a:pt x="205740" y="320040"/>
                </a:lnTo>
              </a:path>
              <a:path w="205740" h="342900">
                <a:moveTo>
                  <a:pt x="30479" y="213360"/>
                </a:moveTo>
                <a:lnTo>
                  <a:pt x="30479" y="213360"/>
                </a:lnTo>
                <a:lnTo>
                  <a:pt x="68579" y="213360"/>
                </a:lnTo>
              </a:path>
              <a:path w="205740" h="342900">
                <a:moveTo>
                  <a:pt x="0" y="76073"/>
                </a:moveTo>
                <a:lnTo>
                  <a:pt x="0" y="82677"/>
                </a:lnTo>
                <a:lnTo>
                  <a:pt x="6565" y="100838"/>
                </a:lnTo>
                <a:lnTo>
                  <a:pt x="7607" y="155067"/>
                </a:lnTo>
                <a:lnTo>
                  <a:pt x="7620" y="205867"/>
                </a:lnTo>
                <a:lnTo>
                  <a:pt x="7620" y="258953"/>
                </a:lnTo>
                <a:lnTo>
                  <a:pt x="8470" y="275209"/>
                </a:lnTo>
                <a:lnTo>
                  <a:pt x="14185" y="291465"/>
                </a:lnTo>
                <a:lnTo>
                  <a:pt x="13690" y="294259"/>
                </a:lnTo>
                <a:lnTo>
                  <a:pt x="7632" y="304800"/>
                </a:lnTo>
                <a:lnTo>
                  <a:pt x="7620" y="251206"/>
                </a:lnTo>
                <a:lnTo>
                  <a:pt x="7620" y="197739"/>
                </a:lnTo>
                <a:lnTo>
                  <a:pt x="9880" y="156083"/>
                </a:lnTo>
                <a:lnTo>
                  <a:pt x="18973" y="103886"/>
                </a:lnTo>
                <a:lnTo>
                  <a:pt x="31000" y="53721"/>
                </a:lnTo>
                <a:lnTo>
                  <a:pt x="52146" y="16637"/>
                </a:lnTo>
                <a:lnTo>
                  <a:pt x="59791" y="15240"/>
                </a:lnTo>
                <a:lnTo>
                  <a:pt x="76352" y="28321"/>
                </a:lnTo>
                <a:lnTo>
                  <a:pt x="78841" y="28956"/>
                </a:lnTo>
                <a:lnTo>
                  <a:pt x="97891" y="118364"/>
                </a:lnTo>
                <a:lnTo>
                  <a:pt x="105524" y="171323"/>
                </a:lnTo>
                <a:lnTo>
                  <a:pt x="113525" y="228346"/>
                </a:lnTo>
                <a:lnTo>
                  <a:pt x="114274" y="281432"/>
                </a:lnTo>
                <a:lnTo>
                  <a:pt x="114300" y="337693"/>
                </a:lnTo>
                <a:lnTo>
                  <a:pt x="114300" y="34290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1815083" y="4287011"/>
            <a:ext cx="675640" cy="504825"/>
            <a:chOff x="1815083" y="4287011"/>
            <a:chExt cx="675640" cy="504825"/>
          </a:xfrm>
        </p:grpSpPr>
        <p:sp>
          <p:nvSpPr>
            <p:cNvPr id="23" name="object 23"/>
            <p:cNvSpPr/>
            <p:nvPr/>
          </p:nvSpPr>
          <p:spPr>
            <a:xfrm>
              <a:off x="2392679" y="4312919"/>
              <a:ext cx="91440" cy="7620"/>
            </a:xfrm>
            <a:custGeom>
              <a:avLst/>
              <a:gdLst/>
              <a:ahLst/>
              <a:cxnLst/>
              <a:rect l="l" t="t" r="r" b="b"/>
              <a:pathLst>
                <a:path w="91439" h="7620">
                  <a:moveTo>
                    <a:pt x="0" y="0"/>
                  </a:moveTo>
                  <a:lnTo>
                    <a:pt x="0" y="6603"/>
                  </a:lnTo>
                  <a:lnTo>
                    <a:pt x="54482" y="7619"/>
                  </a:lnTo>
                  <a:lnTo>
                    <a:pt x="91439" y="761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04643" y="4413503"/>
              <a:ext cx="126491" cy="25298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68423" y="4475987"/>
              <a:ext cx="201167" cy="21640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821179" y="4293107"/>
              <a:ext cx="518159" cy="492759"/>
            </a:xfrm>
            <a:custGeom>
              <a:avLst/>
              <a:gdLst/>
              <a:ahLst/>
              <a:cxnLst/>
              <a:rect l="l" t="t" r="r" b="b"/>
              <a:pathLst>
                <a:path w="518160" h="492760">
                  <a:moveTo>
                    <a:pt x="22859" y="73406"/>
                  </a:moveTo>
                  <a:lnTo>
                    <a:pt x="16256" y="73406"/>
                  </a:lnTo>
                  <a:lnTo>
                    <a:pt x="16001" y="74295"/>
                  </a:lnTo>
                  <a:lnTo>
                    <a:pt x="15239" y="127254"/>
                  </a:lnTo>
                  <a:lnTo>
                    <a:pt x="15239" y="180721"/>
                  </a:lnTo>
                  <a:lnTo>
                    <a:pt x="12953" y="203073"/>
                  </a:lnTo>
                  <a:lnTo>
                    <a:pt x="3937" y="256159"/>
                  </a:lnTo>
                  <a:lnTo>
                    <a:pt x="253" y="309499"/>
                  </a:lnTo>
                  <a:lnTo>
                    <a:pt x="0" y="362839"/>
                  </a:lnTo>
                  <a:lnTo>
                    <a:pt x="0" y="417576"/>
                  </a:lnTo>
                  <a:lnTo>
                    <a:pt x="0" y="463169"/>
                  </a:lnTo>
                  <a:lnTo>
                    <a:pt x="2286" y="468884"/>
                  </a:lnTo>
                  <a:lnTo>
                    <a:pt x="5206" y="474218"/>
                  </a:lnTo>
                  <a:lnTo>
                    <a:pt x="7365" y="483108"/>
                  </a:lnTo>
                  <a:lnTo>
                    <a:pt x="8255" y="483616"/>
                  </a:lnTo>
                  <a:lnTo>
                    <a:pt x="14986" y="484632"/>
                  </a:lnTo>
                  <a:lnTo>
                    <a:pt x="15239" y="491998"/>
                  </a:lnTo>
                  <a:lnTo>
                    <a:pt x="33400" y="492252"/>
                  </a:lnTo>
                  <a:lnTo>
                    <a:pt x="38226" y="489966"/>
                  </a:lnTo>
                  <a:lnTo>
                    <a:pt x="40767" y="488188"/>
                  </a:lnTo>
                  <a:lnTo>
                    <a:pt x="43306" y="487807"/>
                  </a:lnTo>
                  <a:lnTo>
                    <a:pt x="48259" y="489712"/>
                  </a:lnTo>
                  <a:lnTo>
                    <a:pt x="55625" y="488823"/>
                  </a:lnTo>
                  <a:lnTo>
                    <a:pt x="70103" y="485521"/>
                  </a:lnTo>
                  <a:lnTo>
                    <a:pt x="92075" y="482473"/>
                  </a:lnTo>
                  <a:lnTo>
                    <a:pt x="106933" y="478663"/>
                  </a:lnTo>
                  <a:lnTo>
                    <a:pt x="161925" y="467614"/>
                  </a:lnTo>
                  <a:lnTo>
                    <a:pt x="197738" y="462280"/>
                  </a:lnTo>
                  <a:lnTo>
                    <a:pt x="208152" y="461137"/>
                  </a:lnTo>
                  <a:lnTo>
                    <a:pt x="238887" y="454914"/>
                  </a:lnTo>
                  <a:lnTo>
                    <a:pt x="254126" y="455295"/>
                  </a:lnTo>
                  <a:lnTo>
                    <a:pt x="269367" y="458597"/>
                  </a:lnTo>
                  <a:lnTo>
                    <a:pt x="284606" y="456692"/>
                  </a:lnTo>
                  <a:lnTo>
                    <a:pt x="310006" y="461010"/>
                  </a:lnTo>
                  <a:lnTo>
                    <a:pt x="366013" y="454279"/>
                  </a:lnTo>
                  <a:lnTo>
                    <a:pt x="406653" y="453390"/>
                  </a:lnTo>
                  <a:lnTo>
                    <a:pt x="427989" y="447675"/>
                  </a:lnTo>
                  <a:lnTo>
                    <a:pt x="451231" y="453263"/>
                  </a:lnTo>
                  <a:lnTo>
                    <a:pt x="456945" y="456057"/>
                  </a:lnTo>
                  <a:lnTo>
                    <a:pt x="462280" y="459232"/>
                  </a:lnTo>
                  <a:lnTo>
                    <a:pt x="472694" y="461264"/>
                  </a:lnTo>
                  <a:lnTo>
                    <a:pt x="499363" y="461772"/>
                  </a:lnTo>
                  <a:lnTo>
                    <a:pt x="500633" y="460883"/>
                  </a:lnTo>
                  <a:lnTo>
                    <a:pt x="501522" y="459486"/>
                  </a:lnTo>
                  <a:lnTo>
                    <a:pt x="503174" y="454533"/>
                  </a:lnTo>
                  <a:lnTo>
                    <a:pt x="510794" y="446532"/>
                  </a:lnTo>
                  <a:lnTo>
                    <a:pt x="510794" y="435991"/>
                  </a:lnTo>
                  <a:lnTo>
                    <a:pt x="518159" y="402209"/>
                  </a:lnTo>
                  <a:lnTo>
                    <a:pt x="517651" y="374650"/>
                  </a:lnTo>
                  <a:lnTo>
                    <a:pt x="511556" y="344932"/>
                  </a:lnTo>
                  <a:lnTo>
                    <a:pt x="510158" y="329819"/>
                  </a:lnTo>
                  <a:lnTo>
                    <a:pt x="503936" y="298450"/>
                  </a:lnTo>
                  <a:lnTo>
                    <a:pt x="501142" y="273050"/>
                  </a:lnTo>
                  <a:lnTo>
                    <a:pt x="497205" y="254381"/>
                  </a:lnTo>
                  <a:lnTo>
                    <a:pt x="490474" y="202946"/>
                  </a:lnTo>
                  <a:lnTo>
                    <a:pt x="488061" y="149606"/>
                  </a:lnTo>
                  <a:lnTo>
                    <a:pt x="487933" y="133350"/>
                  </a:lnTo>
                  <a:lnTo>
                    <a:pt x="485775" y="127381"/>
                  </a:lnTo>
                  <a:lnTo>
                    <a:pt x="482726" y="121920"/>
                  </a:lnTo>
                  <a:lnTo>
                    <a:pt x="480821" y="111506"/>
                  </a:lnTo>
                  <a:lnTo>
                    <a:pt x="479678" y="105537"/>
                  </a:lnTo>
                  <a:lnTo>
                    <a:pt x="473837" y="87122"/>
                  </a:lnTo>
                  <a:lnTo>
                    <a:pt x="471931" y="60706"/>
                  </a:lnTo>
                  <a:lnTo>
                    <a:pt x="466217" y="52070"/>
                  </a:lnTo>
                  <a:lnTo>
                    <a:pt x="465200" y="44196"/>
                  </a:lnTo>
                  <a:lnTo>
                    <a:pt x="465074" y="39243"/>
                  </a:lnTo>
                  <a:lnTo>
                    <a:pt x="464312" y="37973"/>
                  </a:lnTo>
                  <a:lnTo>
                    <a:pt x="462914" y="37084"/>
                  </a:lnTo>
                  <a:lnTo>
                    <a:pt x="461009" y="36449"/>
                  </a:lnTo>
                  <a:lnTo>
                    <a:pt x="459867" y="35306"/>
                  </a:lnTo>
                  <a:lnTo>
                    <a:pt x="456819" y="27686"/>
                  </a:lnTo>
                  <a:lnTo>
                    <a:pt x="450976" y="21209"/>
                  </a:lnTo>
                  <a:lnTo>
                    <a:pt x="449961" y="13716"/>
                  </a:lnTo>
                  <a:lnTo>
                    <a:pt x="449071" y="13208"/>
                  </a:lnTo>
                  <a:lnTo>
                    <a:pt x="445769" y="12827"/>
                  </a:lnTo>
                  <a:lnTo>
                    <a:pt x="441578" y="10414"/>
                  </a:lnTo>
                  <a:lnTo>
                    <a:pt x="435990" y="5969"/>
                  </a:lnTo>
                  <a:lnTo>
                    <a:pt x="428751" y="5080"/>
                  </a:lnTo>
                  <a:lnTo>
                    <a:pt x="424052" y="4953"/>
                  </a:lnTo>
                  <a:lnTo>
                    <a:pt x="419226" y="2667"/>
                  </a:lnTo>
                  <a:lnTo>
                    <a:pt x="416687" y="889"/>
                  </a:lnTo>
                  <a:lnTo>
                    <a:pt x="414146" y="508"/>
                  </a:lnTo>
                  <a:lnTo>
                    <a:pt x="409194" y="2413"/>
                  </a:lnTo>
                  <a:lnTo>
                    <a:pt x="406653" y="2413"/>
                  </a:lnTo>
                  <a:lnTo>
                    <a:pt x="401574" y="127"/>
                  </a:lnTo>
                  <a:lnTo>
                    <a:pt x="398144" y="0"/>
                  </a:lnTo>
                  <a:lnTo>
                    <a:pt x="352932" y="6985"/>
                  </a:lnTo>
                  <a:lnTo>
                    <a:pt x="345820" y="10033"/>
                  </a:lnTo>
                  <a:lnTo>
                    <a:pt x="292226" y="23876"/>
                  </a:lnTo>
                  <a:lnTo>
                    <a:pt x="239268" y="41529"/>
                  </a:lnTo>
                  <a:lnTo>
                    <a:pt x="190119" y="45212"/>
                  </a:lnTo>
                  <a:lnTo>
                    <a:pt x="175259" y="49022"/>
                  </a:lnTo>
                  <a:lnTo>
                    <a:pt x="150749" y="51181"/>
                  </a:lnTo>
                  <a:lnTo>
                    <a:pt x="135636" y="56515"/>
                  </a:lnTo>
                  <a:lnTo>
                    <a:pt x="112649" y="60325"/>
                  </a:lnTo>
                  <a:lnTo>
                    <a:pt x="97789" y="64770"/>
                  </a:lnTo>
                  <a:lnTo>
                    <a:pt x="58293" y="65786"/>
                  </a:lnTo>
                  <a:lnTo>
                    <a:pt x="56642" y="64897"/>
                  </a:lnTo>
                  <a:lnTo>
                    <a:pt x="55499" y="63500"/>
                  </a:lnTo>
                  <a:lnTo>
                    <a:pt x="53339" y="58166"/>
                  </a:lnTo>
                  <a:lnTo>
                    <a:pt x="53339" y="65786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4785359" y="4305300"/>
            <a:ext cx="45720" cy="381000"/>
          </a:xfrm>
          <a:custGeom>
            <a:avLst/>
            <a:gdLst/>
            <a:ahLst/>
            <a:cxnLst/>
            <a:rect l="l" t="t" r="r" b="b"/>
            <a:pathLst>
              <a:path w="45720" h="381000">
                <a:moveTo>
                  <a:pt x="0" y="0"/>
                </a:moveTo>
                <a:lnTo>
                  <a:pt x="0" y="48894"/>
                </a:lnTo>
                <a:lnTo>
                  <a:pt x="5206" y="103886"/>
                </a:lnTo>
                <a:lnTo>
                  <a:pt x="7112" y="160908"/>
                </a:lnTo>
                <a:lnTo>
                  <a:pt x="7492" y="205994"/>
                </a:lnTo>
                <a:lnTo>
                  <a:pt x="9778" y="251587"/>
                </a:lnTo>
                <a:lnTo>
                  <a:pt x="14224" y="304292"/>
                </a:lnTo>
                <a:lnTo>
                  <a:pt x="23367" y="347218"/>
                </a:lnTo>
                <a:lnTo>
                  <a:pt x="30606" y="362457"/>
                </a:lnTo>
                <a:lnTo>
                  <a:pt x="45719" y="381000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04003" y="4312920"/>
            <a:ext cx="119380" cy="364490"/>
          </a:xfrm>
          <a:custGeom>
            <a:avLst/>
            <a:gdLst/>
            <a:ahLst/>
            <a:cxnLst/>
            <a:rect l="l" t="t" r="r" b="b"/>
            <a:pathLst>
              <a:path w="119379" h="364489">
                <a:moveTo>
                  <a:pt x="29210" y="68071"/>
                </a:moveTo>
                <a:lnTo>
                  <a:pt x="29210" y="122300"/>
                </a:lnTo>
                <a:lnTo>
                  <a:pt x="23241" y="173354"/>
                </a:lnTo>
                <a:lnTo>
                  <a:pt x="16637" y="224027"/>
                </a:lnTo>
                <a:lnTo>
                  <a:pt x="10413" y="276224"/>
                </a:lnTo>
                <a:lnTo>
                  <a:pt x="6731" y="328548"/>
                </a:lnTo>
                <a:lnTo>
                  <a:pt x="6476" y="364235"/>
                </a:lnTo>
                <a:lnTo>
                  <a:pt x="6476" y="361060"/>
                </a:lnTo>
                <a:lnTo>
                  <a:pt x="0" y="336930"/>
                </a:lnTo>
                <a:lnTo>
                  <a:pt x="2794" y="301497"/>
                </a:lnTo>
                <a:lnTo>
                  <a:pt x="254" y="252348"/>
                </a:lnTo>
                <a:lnTo>
                  <a:pt x="5080" y="204596"/>
                </a:lnTo>
                <a:lnTo>
                  <a:pt x="6223" y="154304"/>
                </a:lnTo>
                <a:lnTo>
                  <a:pt x="12446" y="105282"/>
                </a:lnTo>
                <a:lnTo>
                  <a:pt x="32004" y="49021"/>
                </a:lnTo>
                <a:lnTo>
                  <a:pt x="57912" y="1396"/>
                </a:lnTo>
                <a:lnTo>
                  <a:pt x="60960" y="253"/>
                </a:lnTo>
                <a:lnTo>
                  <a:pt x="62992" y="0"/>
                </a:lnTo>
                <a:lnTo>
                  <a:pt x="64388" y="634"/>
                </a:lnTo>
                <a:lnTo>
                  <a:pt x="65278" y="1904"/>
                </a:lnTo>
                <a:lnTo>
                  <a:pt x="67056" y="5587"/>
                </a:lnTo>
                <a:lnTo>
                  <a:pt x="79883" y="21589"/>
                </a:lnTo>
                <a:lnTo>
                  <a:pt x="86360" y="39623"/>
                </a:lnTo>
                <a:lnTo>
                  <a:pt x="94615" y="94741"/>
                </a:lnTo>
                <a:lnTo>
                  <a:pt x="100965" y="150748"/>
                </a:lnTo>
                <a:lnTo>
                  <a:pt x="104901" y="199643"/>
                </a:lnTo>
                <a:lnTo>
                  <a:pt x="111251" y="253237"/>
                </a:lnTo>
                <a:lnTo>
                  <a:pt x="112268" y="305688"/>
                </a:lnTo>
                <a:lnTo>
                  <a:pt x="112395" y="328167"/>
                </a:lnTo>
                <a:lnTo>
                  <a:pt x="113157" y="330453"/>
                </a:lnTo>
                <a:lnTo>
                  <a:pt x="114554" y="331977"/>
                </a:lnTo>
                <a:lnTo>
                  <a:pt x="118872" y="334390"/>
                </a:lnTo>
                <a:lnTo>
                  <a:pt x="112395" y="327278"/>
                </a:lnTo>
              </a:path>
              <a:path w="119379" h="364489">
                <a:moveTo>
                  <a:pt x="13716" y="236219"/>
                </a:moveTo>
                <a:lnTo>
                  <a:pt x="55245" y="235330"/>
                </a:lnTo>
                <a:lnTo>
                  <a:pt x="81661" y="229107"/>
                </a:lnTo>
                <a:lnTo>
                  <a:pt x="105156" y="22859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5205984" y="4040123"/>
            <a:ext cx="437515" cy="681355"/>
            <a:chOff x="5205984" y="4040123"/>
            <a:chExt cx="437515" cy="681355"/>
          </a:xfrm>
        </p:grpSpPr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65064" y="4497323"/>
              <a:ext cx="178308" cy="195071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212080" y="4244339"/>
              <a:ext cx="121920" cy="342900"/>
            </a:xfrm>
            <a:custGeom>
              <a:avLst/>
              <a:gdLst/>
              <a:ahLst/>
              <a:cxnLst/>
              <a:rect l="l" t="t" r="r" b="b"/>
              <a:pathLst>
                <a:path w="121920" h="342900">
                  <a:moveTo>
                    <a:pt x="0" y="220980"/>
                  </a:moveTo>
                  <a:lnTo>
                    <a:pt x="0" y="225171"/>
                  </a:lnTo>
                  <a:lnTo>
                    <a:pt x="889" y="226441"/>
                  </a:lnTo>
                  <a:lnTo>
                    <a:pt x="2286" y="227203"/>
                  </a:lnTo>
                  <a:lnTo>
                    <a:pt x="4064" y="227711"/>
                  </a:lnTo>
                  <a:lnTo>
                    <a:pt x="5207" y="228981"/>
                  </a:lnTo>
                  <a:lnTo>
                    <a:pt x="6604" y="232664"/>
                  </a:lnTo>
                  <a:lnTo>
                    <a:pt x="8636" y="234061"/>
                  </a:lnTo>
                  <a:lnTo>
                    <a:pt x="24003" y="236220"/>
                  </a:lnTo>
                  <a:lnTo>
                    <a:pt x="56642" y="235839"/>
                  </a:lnTo>
                  <a:lnTo>
                    <a:pt x="76200" y="228854"/>
                  </a:lnTo>
                </a:path>
                <a:path w="121920" h="342900">
                  <a:moveTo>
                    <a:pt x="91186" y="0"/>
                  </a:moveTo>
                  <a:lnTo>
                    <a:pt x="88900" y="55753"/>
                  </a:lnTo>
                  <a:lnTo>
                    <a:pt x="86741" y="69596"/>
                  </a:lnTo>
                  <a:lnTo>
                    <a:pt x="85344" y="126618"/>
                  </a:lnTo>
                  <a:lnTo>
                    <a:pt x="86106" y="175641"/>
                  </a:lnTo>
                  <a:lnTo>
                    <a:pt x="90170" y="226187"/>
                  </a:lnTo>
                  <a:lnTo>
                    <a:pt x="99314" y="279019"/>
                  </a:lnTo>
                  <a:lnTo>
                    <a:pt x="108204" y="316865"/>
                  </a:lnTo>
                  <a:lnTo>
                    <a:pt x="111506" y="324612"/>
                  </a:lnTo>
                  <a:lnTo>
                    <a:pt x="114300" y="336677"/>
                  </a:lnTo>
                  <a:lnTo>
                    <a:pt x="115950" y="338836"/>
                  </a:lnTo>
                  <a:lnTo>
                    <a:pt x="121920" y="342900"/>
                  </a:lnTo>
                </a:path>
                <a:path w="121920" h="342900">
                  <a:moveTo>
                    <a:pt x="0" y="22860"/>
                  </a:moveTo>
                  <a:lnTo>
                    <a:pt x="2286" y="70993"/>
                  </a:lnTo>
                  <a:lnTo>
                    <a:pt x="4445" y="86614"/>
                  </a:lnTo>
                  <a:lnTo>
                    <a:pt x="762" y="143256"/>
                  </a:lnTo>
                  <a:lnTo>
                    <a:pt x="127" y="192405"/>
                  </a:lnTo>
                  <a:lnTo>
                    <a:pt x="0" y="245999"/>
                  </a:lnTo>
                  <a:lnTo>
                    <a:pt x="2286" y="286639"/>
                  </a:lnTo>
                  <a:lnTo>
                    <a:pt x="9398" y="311531"/>
                  </a:lnTo>
                  <a:lnTo>
                    <a:pt x="12700" y="317119"/>
                  </a:lnTo>
                  <a:lnTo>
                    <a:pt x="14097" y="322453"/>
                  </a:lnTo>
                  <a:lnTo>
                    <a:pt x="15367" y="324231"/>
                  </a:lnTo>
                  <a:lnTo>
                    <a:pt x="17018" y="325374"/>
                  </a:lnTo>
                  <a:lnTo>
                    <a:pt x="18923" y="326136"/>
                  </a:lnTo>
                  <a:lnTo>
                    <a:pt x="20193" y="325755"/>
                  </a:lnTo>
                  <a:lnTo>
                    <a:pt x="21082" y="324739"/>
                  </a:lnTo>
                  <a:lnTo>
                    <a:pt x="22098" y="321310"/>
                  </a:lnTo>
                  <a:lnTo>
                    <a:pt x="22860" y="31242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288280" y="4046219"/>
              <a:ext cx="167640" cy="669290"/>
            </a:xfrm>
            <a:custGeom>
              <a:avLst/>
              <a:gdLst/>
              <a:ahLst/>
              <a:cxnLst/>
              <a:rect l="l" t="t" r="r" b="b"/>
              <a:pathLst>
                <a:path w="167639" h="669289">
                  <a:moveTo>
                    <a:pt x="0" y="0"/>
                  </a:moveTo>
                  <a:lnTo>
                    <a:pt x="45720" y="48005"/>
                  </a:lnTo>
                  <a:lnTo>
                    <a:pt x="78486" y="100583"/>
                  </a:lnTo>
                  <a:lnTo>
                    <a:pt x="99060" y="152907"/>
                  </a:lnTo>
                  <a:lnTo>
                    <a:pt x="122555" y="204088"/>
                  </a:lnTo>
                  <a:lnTo>
                    <a:pt x="130683" y="221106"/>
                  </a:lnTo>
                  <a:lnTo>
                    <a:pt x="142748" y="274319"/>
                  </a:lnTo>
                  <a:lnTo>
                    <a:pt x="156718" y="327659"/>
                  </a:lnTo>
                  <a:lnTo>
                    <a:pt x="164973" y="380999"/>
                  </a:lnTo>
                  <a:lnTo>
                    <a:pt x="167386" y="434212"/>
                  </a:lnTo>
                  <a:lnTo>
                    <a:pt x="167640" y="486790"/>
                  </a:lnTo>
                  <a:lnTo>
                    <a:pt x="165354" y="517778"/>
                  </a:lnTo>
                  <a:lnTo>
                    <a:pt x="153797" y="571245"/>
                  </a:lnTo>
                  <a:lnTo>
                    <a:pt x="143002" y="622807"/>
                  </a:lnTo>
                  <a:lnTo>
                    <a:pt x="133477" y="653541"/>
                  </a:lnTo>
                  <a:lnTo>
                    <a:pt x="131318" y="656589"/>
                  </a:lnTo>
                  <a:lnTo>
                    <a:pt x="125095" y="661796"/>
                  </a:lnTo>
                  <a:lnTo>
                    <a:pt x="122300" y="669035"/>
                  </a:lnTo>
                  <a:lnTo>
                    <a:pt x="121412" y="668654"/>
                  </a:lnTo>
                  <a:lnTo>
                    <a:pt x="114300" y="66268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4901184" y="4184903"/>
            <a:ext cx="254635" cy="576580"/>
            <a:chOff x="4901184" y="4184903"/>
            <a:chExt cx="254635" cy="576580"/>
          </a:xfrm>
        </p:grpSpPr>
        <p:sp>
          <p:nvSpPr>
            <p:cNvPr id="34" name="object 34"/>
            <p:cNvSpPr/>
            <p:nvPr/>
          </p:nvSpPr>
          <p:spPr>
            <a:xfrm>
              <a:off x="4992624" y="4343399"/>
              <a:ext cx="157480" cy="259079"/>
            </a:xfrm>
            <a:custGeom>
              <a:avLst/>
              <a:gdLst/>
              <a:ahLst/>
              <a:cxnLst/>
              <a:rect l="l" t="t" r="r" b="b"/>
              <a:pathLst>
                <a:path w="157479" h="259079">
                  <a:moveTo>
                    <a:pt x="82803" y="0"/>
                  </a:moveTo>
                  <a:lnTo>
                    <a:pt x="75437" y="0"/>
                  </a:lnTo>
                  <a:lnTo>
                    <a:pt x="59816" y="15367"/>
                  </a:lnTo>
                  <a:lnTo>
                    <a:pt x="55625" y="24130"/>
                  </a:lnTo>
                  <a:lnTo>
                    <a:pt x="48895" y="43561"/>
                  </a:lnTo>
                  <a:lnTo>
                    <a:pt x="19685" y="93091"/>
                  </a:lnTo>
                  <a:lnTo>
                    <a:pt x="8509" y="145161"/>
                  </a:lnTo>
                  <a:lnTo>
                    <a:pt x="508" y="183261"/>
                  </a:lnTo>
                  <a:lnTo>
                    <a:pt x="0" y="223647"/>
                  </a:lnTo>
                  <a:lnTo>
                    <a:pt x="5206" y="238251"/>
                  </a:lnTo>
                  <a:lnTo>
                    <a:pt x="9651" y="245237"/>
                  </a:lnTo>
                  <a:lnTo>
                    <a:pt x="20954" y="254000"/>
                  </a:lnTo>
                  <a:lnTo>
                    <a:pt x="30987" y="257937"/>
                  </a:lnTo>
                  <a:lnTo>
                    <a:pt x="43434" y="259080"/>
                  </a:lnTo>
                  <a:lnTo>
                    <a:pt x="57785" y="255397"/>
                  </a:lnTo>
                  <a:lnTo>
                    <a:pt x="102997" y="234061"/>
                  </a:lnTo>
                  <a:lnTo>
                    <a:pt x="110998" y="226694"/>
                  </a:lnTo>
                  <a:lnTo>
                    <a:pt x="118110" y="218694"/>
                  </a:lnTo>
                  <a:lnTo>
                    <a:pt x="134238" y="204343"/>
                  </a:lnTo>
                  <a:lnTo>
                    <a:pt x="143128" y="188087"/>
                  </a:lnTo>
                  <a:lnTo>
                    <a:pt x="156590" y="153162"/>
                  </a:lnTo>
                  <a:lnTo>
                    <a:pt x="156972" y="142748"/>
                  </a:lnTo>
                  <a:lnTo>
                    <a:pt x="143510" y="86741"/>
                  </a:lnTo>
                  <a:lnTo>
                    <a:pt x="135509" y="70485"/>
                  </a:lnTo>
                  <a:lnTo>
                    <a:pt x="103377" y="35941"/>
                  </a:lnTo>
                  <a:lnTo>
                    <a:pt x="98171" y="32893"/>
                  </a:lnTo>
                  <a:lnTo>
                    <a:pt x="85343" y="29972"/>
                  </a:lnTo>
                  <a:lnTo>
                    <a:pt x="80263" y="26669"/>
                  </a:lnTo>
                  <a:lnTo>
                    <a:pt x="77724" y="26288"/>
                  </a:lnTo>
                  <a:lnTo>
                    <a:pt x="75184" y="26797"/>
                  </a:lnTo>
                  <a:lnTo>
                    <a:pt x="67945" y="30352"/>
                  </a:lnTo>
                  <a:lnTo>
                    <a:pt x="67563" y="3822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907280" y="4190999"/>
              <a:ext cx="91440" cy="563880"/>
            </a:xfrm>
            <a:custGeom>
              <a:avLst/>
              <a:gdLst/>
              <a:ahLst/>
              <a:cxnLst/>
              <a:rect l="l" t="t" r="r" b="b"/>
              <a:pathLst>
                <a:path w="91439" h="563879">
                  <a:moveTo>
                    <a:pt x="76073" y="0"/>
                  </a:moveTo>
                  <a:lnTo>
                    <a:pt x="72009" y="0"/>
                  </a:lnTo>
                  <a:lnTo>
                    <a:pt x="70866" y="888"/>
                  </a:lnTo>
                  <a:lnTo>
                    <a:pt x="70104" y="2286"/>
                  </a:lnTo>
                  <a:lnTo>
                    <a:pt x="69469" y="4063"/>
                  </a:lnTo>
                  <a:lnTo>
                    <a:pt x="68325" y="5206"/>
                  </a:lnTo>
                  <a:lnTo>
                    <a:pt x="40259" y="62102"/>
                  </a:lnTo>
                  <a:lnTo>
                    <a:pt x="25019" y="113664"/>
                  </a:lnTo>
                  <a:lnTo>
                    <a:pt x="14859" y="160908"/>
                  </a:lnTo>
                  <a:lnTo>
                    <a:pt x="4699" y="215011"/>
                  </a:lnTo>
                  <a:lnTo>
                    <a:pt x="1016" y="259587"/>
                  </a:lnTo>
                  <a:lnTo>
                    <a:pt x="0" y="308991"/>
                  </a:lnTo>
                  <a:lnTo>
                    <a:pt x="3810" y="357124"/>
                  </a:lnTo>
                  <a:lnTo>
                    <a:pt x="10287" y="407543"/>
                  </a:lnTo>
                  <a:lnTo>
                    <a:pt x="21717" y="464693"/>
                  </a:lnTo>
                  <a:lnTo>
                    <a:pt x="45974" y="520064"/>
                  </a:lnTo>
                  <a:lnTo>
                    <a:pt x="71120" y="552576"/>
                  </a:lnTo>
                  <a:lnTo>
                    <a:pt x="91440" y="56388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915924" y="5586984"/>
            <a:ext cx="256540" cy="170815"/>
            <a:chOff x="915924" y="5586984"/>
            <a:chExt cx="256540" cy="170815"/>
          </a:xfrm>
        </p:grpSpPr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15924" y="5586984"/>
              <a:ext cx="126492" cy="170687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68324" y="5586984"/>
              <a:ext cx="103632" cy="141731"/>
            </a:xfrm>
            <a:prstGeom prst="rect">
              <a:avLst/>
            </a:prstGeom>
          </p:spPr>
        </p:pic>
      </p:grpSp>
      <p:grpSp>
        <p:nvGrpSpPr>
          <p:cNvPr id="39" name="object 39"/>
          <p:cNvGrpSpPr/>
          <p:nvPr/>
        </p:nvGrpSpPr>
        <p:grpSpPr>
          <a:xfrm>
            <a:off x="627887" y="5724144"/>
            <a:ext cx="285115" cy="317500"/>
            <a:chOff x="627887" y="5724144"/>
            <a:chExt cx="285115" cy="317500"/>
          </a:xfrm>
        </p:grpSpPr>
        <p:sp>
          <p:nvSpPr>
            <p:cNvPr id="40" name="object 40"/>
            <p:cNvSpPr/>
            <p:nvPr/>
          </p:nvSpPr>
          <p:spPr>
            <a:xfrm>
              <a:off x="662939" y="5882640"/>
              <a:ext cx="243840" cy="125095"/>
            </a:xfrm>
            <a:custGeom>
              <a:avLst/>
              <a:gdLst/>
              <a:ahLst/>
              <a:cxnLst/>
              <a:rect l="l" t="t" r="r" b="b"/>
              <a:pathLst>
                <a:path w="243840" h="125095">
                  <a:moveTo>
                    <a:pt x="0" y="22860"/>
                  </a:moveTo>
                  <a:lnTo>
                    <a:pt x="14655" y="22860"/>
                  </a:lnTo>
                  <a:lnTo>
                    <a:pt x="21462" y="20599"/>
                  </a:lnTo>
                  <a:lnTo>
                    <a:pt x="24472" y="18808"/>
                  </a:lnTo>
                  <a:lnTo>
                    <a:pt x="52298" y="15709"/>
                  </a:lnTo>
                  <a:lnTo>
                    <a:pt x="78600" y="14452"/>
                  </a:lnTo>
                  <a:lnTo>
                    <a:pt x="99059" y="7620"/>
                  </a:lnTo>
                </a:path>
                <a:path w="243840" h="125095">
                  <a:moveTo>
                    <a:pt x="99059" y="83616"/>
                  </a:moveTo>
                  <a:lnTo>
                    <a:pt x="149999" y="82765"/>
                  </a:lnTo>
                  <a:lnTo>
                    <a:pt x="162509" y="77520"/>
                  </a:lnTo>
                  <a:lnTo>
                    <a:pt x="200875" y="39585"/>
                  </a:lnTo>
                  <a:lnTo>
                    <a:pt x="185318" y="482"/>
                  </a:lnTo>
                  <a:lnTo>
                    <a:pt x="180301" y="0"/>
                  </a:lnTo>
                  <a:lnTo>
                    <a:pt x="168656" y="3784"/>
                  </a:lnTo>
                  <a:lnTo>
                    <a:pt x="158534" y="10274"/>
                  </a:lnTo>
                  <a:lnTo>
                    <a:pt x="147523" y="26174"/>
                  </a:lnTo>
                  <a:lnTo>
                    <a:pt x="124180" y="66573"/>
                  </a:lnTo>
                  <a:lnTo>
                    <a:pt x="123431" y="69710"/>
                  </a:lnTo>
                  <a:lnTo>
                    <a:pt x="124853" y="77724"/>
                  </a:lnTo>
                  <a:lnTo>
                    <a:pt x="133311" y="105143"/>
                  </a:lnTo>
                  <a:lnTo>
                    <a:pt x="139966" y="112420"/>
                  </a:lnTo>
                  <a:lnTo>
                    <a:pt x="158038" y="124002"/>
                  </a:lnTo>
                  <a:lnTo>
                    <a:pt x="162928" y="124968"/>
                  </a:lnTo>
                  <a:lnTo>
                    <a:pt x="213817" y="117919"/>
                  </a:lnTo>
                  <a:lnTo>
                    <a:pt x="243840" y="106527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27887" y="5724144"/>
              <a:ext cx="208788" cy="8077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70559" y="5791200"/>
              <a:ext cx="22860" cy="243840"/>
            </a:xfrm>
            <a:custGeom>
              <a:avLst/>
              <a:gdLst/>
              <a:ahLst/>
              <a:cxnLst/>
              <a:rect l="l" t="t" r="r" b="b"/>
              <a:pathLst>
                <a:path w="22859" h="243839">
                  <a:moveTo>
                    <a:pt x="0" y="15214"/>
                  </a:moveTo>
                  <a:lnTo>
                    <a:pt x="0" y="11163"/>
                  </a:lnTo>
                  <a:lnTo>
                    <a:pt x="2260" y="6921"/>
                  </a:lnTo>
                  <a:lnTo>
                    <a:pt x="7594" y="0"/>
                  </a:lnTo>
                  <a:lnTo>
                    <a:pt x="7607" y="4025"/>
                  </a:lnTo>
                  <a:lnTo>
                    <a:pt x="8458" y="5206"/>
                  </a:lnTo>
                  <a:lnTo>
                    <a:pt x="11658" y="6527"/>
                  </a:lnTo>
                  <a:lnTo>
                    <a:pt x="12852" y="8585"/>
                  </a:lnTo>
                  <a:lnTo>
                    <a:pt x="14922" y="28727"/>
                  </a:lnTo>
                  <a:lnTo>
                    <a:pt x="14325" y="48412"/>
                  </a:lnTo>
                  <a:lnTo>
                    <a:pt x="8674" y="77749"/>
                  </a:lnTo>
                  <a:lnTo>
                    <a:pt x="7708" y="128663"/>
                  </a:lnTo>
                  <a:lnTo>
                    <a:pt x="7620" y="182067"/>
                  </a:lnTo>
                  <a:lnTo>
                    <a:pt x="8470" y="214871"/>
                  </a:lnTo>
                  <a:lnTo>
                    <a:pt x="17030" y="236131"/>
                  </a:lnTo>
                  <a:lnTo>
                    <a:pt x="22758" y="243840"/>
                  </a:lnTo>
                  <a:lnTo>
                    <a:pt x="22860" y="236347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1472183" y="5533644"/>
            <a:ext cx="904240" cy="744220"/>
            <a:chOff x="1472183" y="5533644"/>
            <a:chExt cx="904240" cy="744220"/>
          </a:xfrm>
        </p:grpSpPr>
        <p:sp>
          <p:nvSpPr>
            <p:cNvPr id="44" name="object 44"/>
            <p:cNvSpPr/>
            <p:nvPr/>
          </p:nvSpPr>
          <p:spPr>
            <a:xfrm>
              <a:off x="1578863" y="5806440"/>
              <a:ext cx="173990" cy="251460"/>
            </a:xfrm>
            <a:custGeom>
              <a:avLst/>
              <a:gdLst/>
              <a:ahLst/>
              <a:cxnLst/>
              <a:rect l="l" t="t" r="r" b="b"/>
              <a:pathLst>
                <a:path w="173989" h="251460">
                  <a:moveTo>
                    <a:pt x="135762" y="22872"/>
                  </a:moveTo>
                  <a:lnTo>
                    <a:pt x="139827" y="18821"/>
                  </a:lnTo>
                  <a:lnTo>
                    <a:pt x="141731" y="14579"/>
                  </a:lnTo>
                  <a:lnTo>
                    <a:pt x="143383" y="0"/>
                  </a:lnTo>
                  <a:lnTo>
                    <a:pt x="139319" y="0"/>
                  </a:lnTo>
                  <a:lnTo>
                    <a:pt x="135128" y="2260"/>
                  </a:lnTo>
                  <a:lnTo>
                    <a:pt x="132715" y="4051"/>
                  </a:lnTo>
                  <a:lnTo>
                    <a:pt x="125730" y="6032"/>
                  </a:lnTo>
                  <a:lnTo>
                    <a:pt x="117729" y="7759"/>
                  </a:lnTo>
                  <a:lnTo>
                    <a:pt x="62356" y="40373"/>
                  </a:lnTo>
                  <a:lnTo>
                    <a:pt x="39116" y="51066"/>
                  </a:lnTo>
                  <a:lnTo>
                    <a:pt x="32766" y="53187"/>
                  </a:lnTo>
                  <a:lnTo>
                    <a:pt x="12192" y="66281"/>
                  </a:lnTo>
                  <a:lnTo>
                    <a:pt x="7239" y="72910"/>
                  </a:lnTo>
                  <a:lnTo>
                    <a:pt x="3048" y="74764"/>
                  </a:lnTo>
                  <a:lnTo>
                    <a:pt x="1651" y="76098"/>
                  </a:lnTo>
                  <a:lnTo>
                    <a:pt x="0" y="79844"/>
                  </a:lnTo>
                  <a:lnTo>
                    <a:pt x="381" y="81191"/>
                  </a:lnTo>
                  <a:lnTo>
                    <a:pt x="1524" y="82080"/>
                  </a:lnTo>
                  <a:lnTo>
                    <a:pt x="3175" y="82677"/>
                  </a:lnTo>
                  <a:lnTo>
                    <a:pt x="4191" y="83921"/>
                  </a:lnTo>
                  <a:lnTo>
                    <a:pt x="5334" y="87553"/>
                  </a:lnTo>
                  <a:lnTo>
                    <a:pt x="6604" y="88861"/>
                  </a:lnTo>
                  <a:lnTo>
                    <a:pt x="10033" y="90322"/>
                  </a:lnTo>
                  <a:lnTo>
                    <a:pt x="20828" y="91147"/>
                  </a:lnTo>
                  <a:lnTo>
                    <a:pt x="72009" y="84162"/>
                  </a:lnTo>
                  <a:lnTo>
                    <a:pt x="97790" y="84772"/>
                  </a:lnTo>
                  <a:lnTo>
                    <a:pt x="140716" y="101790"/>
                  </a:lnTo>
                  <a:lnTo>
                    <a:pt x="171069" y="128574"/>
                  </a:lnTo>
                  <a:lnTo>
                    <a:pt x="173736" y="179412"/>
                  </a:lnTo>
                  <a:lnTo>
                    <a:pt x="167767" y="200558"/>
                  </a:lnTo>
                  <a:lnTo>
                    <a:pt x="133223" y="246468"/>
                  </a:lnTo>
                  <a:lnTo>
                    <a:pt x="103759" y="251460"/>
                  </a:lnTo>
                  <a:lnTo>
                    <a:pt x="98171" y="249275"/>
                  </a:lnTo>
                  <a:lnTo>
                    <a:pt x="67691" y="230924"/>
                  </a:lnTo>
                  <a:lnTo>
                    <a:pt x="62356" y="228854"/>
                  </a:lnTo>
                  <a:lnTo>
                    <a:pt x="38227" y="207327"/>
                  </a:lnTo>
                  <a:lnTo>
                    <a:pt x="37465" y="204241"/>
                  </a:lnTo>
                  <a:lnTo>
                    <a:pt x="36830" y="198221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69363" y="5792724"/>
              <a:ext cx="263651" cy="355092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2263139" y="5593080"/>
              <a:ext cx="106680" cy="7620"/>
            </a:xfrm>
            <a:custGeom>
              <a:avLst/>
              <a:gdLst/>
              <a:ahLst/>
              <a:cxnLst/>
              <a:rect l="l" t="t" r="r" b="b"/>
              <a:pathLst>
                <a:path w="106680" h="7620">
                  <a:moveTo>
                    <a:pt x="0" y="0"/>
                  </a:moveTo>
                  <a:lnTo>
                    <a:pt x="6604" y="6845"/>
                  </a:lnTo>
                  <a:lnTo>
                    <a:pt x="11303" y="7620"/>
                  </a:lnTo>
                  <a:lnTo>
                    <a:pt x="49022" y="7061"/>
                  </a:lnTo>
                  <a:lnTo>
                    <a:pt x="78867" y="736"/>
                  </a:lnTo>
                  <a:lnTo>
                    <a:pt x="106680" y="0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119883" y="5533644"/>
              <a:ext cx="109727" cy="134112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1478279" y="5654040"/>
              <a:ext cx="678180" cy="617220"/>
            </a:xfrm>
            <a:custGeom>
              <a:avLst/>
              <a:gdLst/>
              <a:ahLst/>
              <a:cxnLst/>
              <a:rect l="l" t="t" r="r" b="b"/>
              <a:pathLst>
                <a:path w="678180" h="617220">
                  <a:moveTo>
                    <a:pt x="15239" y="22821"/>
                  </a:moveTo>
                  <a:lnTo>
                    <a:pt x="15239" y="26873"/>
                  </a:lnTo>
                  <a:lnTo>
                    <a:pt x="12953" y="31115"/>
                  </a:lnTo>
                  <a:lnTo>
                    <a:pt x="10032" y="35826"/>
                  </a:lnTo>
                  <a:lnTo>
                    <a:pt x="8128" y="45745"/>
                  </a:lnTo>
                  <a:lnTo>
                    <a:pt x="7619" y="89331"/>
                  </a:lnTo>
                  <a:lnTo>
                    <a:pt x="14985" y="145783"/>
                  </a:lnTo>
                  <a:lnTo>
                    <a:pt x="17398" y="175463"/>
                  </a:lnTo>
                  <a:lnTo>
                    <a:pt x="19557" y="192290"/>
                  </a:lnTo>
                  <a:lnTo>
                    <a:pt x="16001" y="245808"/>
                  </a:lnTo>
                  <a:lnTo>
                    <a:pt x="23621" y="297141"/>
                  </a:lnTo>
                  <a:lnTo>
                    <a:pt x="31241" y="347179"/>
                  </a:lnTo>
                  <a:lnTo>
                    <a:pt x="42417" y="382651"/>
                  </a:lnTo>
                  <a:lnTo>
                    <a:pt x="53720" y="433882"/>
                  </a:lnTo>
                  <a:lnTo>
                    <a:pt x="64642" y="487743"/>
                  </a:lnTo>
                  <a:lnTo>
                    <a:pt x="68579" y="543572"/>
                  </a:lnTo>
                  <a:lnTo>
                    <a:pt x="67690" y="574141"/>
                  </a:lnTo>
                  <a:lnTo>
                    <a:pt x="61213" y="601649"/>
                  </a:lnTo>
                  <a:lnTo>
                    <a:pt x="60959" y="616927"/>
                  </a:lnTo>
                  <a:lnTo>
                    <a:pt x="65023" y="617220"/>
                  </a:lnTo>
                  <a:lnTo>
                    <a:pt x="66166" y="616419"/>
                  </a:lnTo>
                  <a:lnTo>
                    <a:pt x="67056" y="615035"/>
                  </a:lnTo>
                  <a:lnTo>
                    <a:pt x="67563" y="613257"/>
                  </a:lnTo>
                  <a:lnTo>
                    <a:pt x="68706" y="612076"/>
                  </a:lnTo>
                  <a:lnTo>
                    <a:pt x="76707" y="607923"/>
                  </a:lnTo>
                  <a:lnTo>
                    <a:pt x="82422" y="603250"/>
                  </a:lnTo>
                  <a:lnTo>
                    <a:pt x="137286" y="594956"/>
                  </a:lnTo>
                  <a:lnTo>
                    <a:pt x="191643" y="589254"/>
                  </a:lnTo>
                  <a:lnTo>
                    <a:pt x="244094" y="581825"/>
                  </a:lnTo>
                  <a:lnTo>
                    <a:pt x="292481" y="575525"/>
                  </a:lnTo>
                  <a:lnTo>
                    <a:pt x="343026" y="563841"/>
                  </a:lnTo>
                  <a:lnTo>
                    <a:pt x="392938" y="552107"/>
                  </a:lnTo>
                  <a:lnTo>
                    <a:pt x="449452" y="548944"/>
                  </a:lnTo>
                  <a:lnTo>
                    <a:pt x="489331" y="551014"/>
                  </a:lnTo>
                  <a:lnTo>
                    <a:pt x="546100" y="562838"/>
                  </a:lnTo>
                  <a:lnTo>
                    <a:pt x="599567" y="563981"/>
                  </a:lnTo>
                  <a:lnTo>
                    <a:pt x="634238" y="564832"/>
                  </a:lnTo>
                  <a:lnTo>
                    <a:pt x="649858" y="570547"/>
                  </a:lnTo>
                  <a:lnTo>
                    <a:pt x="666622" y="571588"/>
                  </a:lnTo>
                  <a:lnTo>
                    <a:pt x="668019" y="572439"/>
                  </a:lnTo>
                  <a:lnTo>
                    <a:pt x="668908" y="573862"/>
                  </a:lnTo>
                  <a:lnTo>
                    <a:pt x="670559" y="579145"/>
                  </a:lnTo>
                  <a:lnTo>
                    <a:pt x="674624" y="575157"/>
                  </a:lnTo>
                  <a:lnTo>
                    <a:pt x="676656" y="570928"/>
                  </a:lnTo>
                  <a:lnTo>
                    <a:pt x="678180" y="553783"/>
                  </a:lnTo>
                  <a:lnTo>
                    <a:pt x="676020" y="548728"/>
                  </a:lnTo>
                  <a:lnTo>
                    <a:pt x="672972" y="543661"/>
                  </a:lnTo>
                  <a:lnTo>
                    <a:pt x="671068" y="533501"/>
                  </a:lnTo>
                  <a:lnTo>
                    <a:pt x="669925" y="515556"/>
                  </a:lnTo>
                  <a:lnTo>
                    <a:pt x="664590" y="501230"/>
                  </a:lnTo>
                  <a:lnTo>
                    <a:pt x="661288" y="487235"/>
                  </a:lnTo>
                  <a:lnTo>
                    <a:pt x="657097" y="472363"/>
                  </a:lnTo>
                  <a:lnTo>
                    <a:pt x="656970" y="462292"/>
                  </a:lnTo>
                  <a:lnTo>
                    <a:pt x="660019" y="446252"/>
                  </a:lnTo>
                  <a:lnTo>
                    <a:pt x="655701" y="396100"/>
                  </a:lnTo>
                  <a:lnTo>
                    <a:pt x="655446" y="348297"/>
                  </a:lnTo>
                  <a:lnTo>
                    <a:pt x="655446" y="293916"/>
                  </a:lnTo>
                  <a:lnTo>
                    <a:pt x="654557" y="259524"/>
                  </a:lnTo>
                  <a:lnTo>
                    <a:pt x="642746" y="204000"/>
                  </a:lnTo>
                  <a:lnTo>
                    <a:pt x="633602" y="147332"/>
                  </a:lnTo>
                  <a:lnTo>
                    <a:pt x="622807" y="93675"/>
                  </a:lnTo>
                  <a:lnTo>
                    <a:pt x="619759" y="86499"/>
                  </a:lnTo>
                  <a:lnTo>
                    <a:pt x="616712" y="64274"/>
                  </a:lnTo>
                  <a:lnTo>
                    <a:pt x="609092" y="53467"/>
                  </a:lnTo>
                  <a:lnTo>
                    <a:pt x="583183" y="26847"/>
                  </a:lnTo>
                  <a:lnTo>
                    <a:pt x="578738" y="24612"/>
                  </a:lnTo>
                  <a:lnTo>
                    <a:pt x="563880" y="22987"/>
                  </a:lnTo>
                  <a:lnTo>
                    <a:pt x="550163" y="22834"/>
                  </a:lnTo>
                  <a:lnTo>
                    <a:pt x="542925" y="17589"/>
                  </a:lnTo>
                  <a:lnTo>
                    <a:pt x="535813" y="15913"/>
                  </a:lnTo>
                  <a:lnTo>
                    <a:pt x="492759" y="15201"/>
                  </a:lnTo>
                  <a:lnTo>
                    <a:pt x="487680" y="12941"/>
                  </a:lnTo>
                  <a:lnTo>
                    <a:pt x="482600" y="9969"/>
                  </a:lnTo>
                  <a:lnTo>
                    <a:pt x="472439" y="8051"/>
                  </a:lnTo>
                  <a:lnTo>
                    <a:pt x="433196" y="7581"/>
                  </a:lnTo>
                  <a:lnTo>
                    <a:pt x="379983" y="15113"/>
                  </a:lnTo>
                  <a:lnTo>
                    <a:pt x="327659" y="5461"/>
                  </a:lnTo>
                  <a:lnTo>
                    <a:pt x="310133" y="1587"/>
                  </a:lnTo>
                  <a:lnTo>
                    <a:pt x="253237" y="0"/>
                  </a:lnTo>
                  <a:lnTo>
                    <a:pt x="212851" y="2222"/>
                  </a:lnTo>
                  <a:lnTo>
                    <a:pt x="160146" y="12611"/>
                  </a:lnTo>
                  <a:lnTo>
                    <a:pt x="104901" y="15138"/>
                  </a:lnTo>
                  <a:lnTo>
                    <a:pt x="59308" y="14351"/>
                  </a:lnTo>
                  <a:lnTo>
                    <a:pt x="44195" y="9169"/>
                  </a:lnTo>
                  <a:lnTo>
                    <a:pt x="16890" y="7607"/>
                  </a:lnTo>
                  <a:lnTo>
                    <a:pt x="11683" y="3543"/>
                  </a:lnTo>
                  <a:lnTo>
                    <a:pt x="9525" y="3187"/>
                  </a:lnTo>
                  <a:lnTo>
                    <a:pt x="7111" y="3810"/>
                  </a:lnTo>
                  <a:lnTo>
                    <a:pt x="0" y="7581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9" name="object 4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913376" y="5777484"/>
            <a:ext cx="160020" cy="153924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4596384" y="5526023"/>
            <a:ext cx="241300" cy="370840"/>
            <a:chOff x="4596384" y="5526023"/>
            <a:chExt cx="241300" cy="370840"/>
          </a:xfrm>
        </p:grpSpPr>
        <p:sp>
          <p:nvSpPr>
            <p:cNvPr id="51" name="object 51"/>
            <p:cNvSpPr/>
            <p:nvPr/>
          </p:nvSpPr>
          <p:spPr>
            <a:xfrm>
              <a:off x="4602480" y="5585459"/>
              <a:ext cx="15240" cy="304800"/>
            </a:xfrm>
            <a:custGeom>
              <a:avLst/>
              <a:gdLst/>
              <a:ahLst/>
              <a:cxnLst/>
              <a:rect l="l" t="t" r="r" b="b"/>
              <a:pathLst>
                <a:path w="15239" h="304800">
                  <a:moveTo>
                    <a:pt x="15240" y="0"/>
                  </a:moveTo>
                  <a:lnTo>
                    <a:pt x="10033" y="12166"/>
                  </a:lnTo>
                  <a:lnTo>
                    <a:pt x="7747" y="61518"/>
                  </a:lnTo>
                  <a:lnTo>
                    <a:pt x="7620" y="117386"/>
                  </a:lnTo>
                  <a:lnTo>
                    <a:pt x="7620" y="167779"/>
                  </a:lnTo>
                  <a:lnTo>
                    <a:pt x="6731" y="218554"/>
                  </a:lnTo>
                  <a:lnTo>
                    <a:pt x="508" y="273113"/>
                  </a:lnTo>
                  <a:lnTo>
                    <a:pt x="127" y="290474"/>
                  </a:lnTo>
                  <a:lnTo>
                    <a:pt x="2286" y="296532"/>
                  </a:lnTo>
                  <a:lnTo>
                    <a:pt x="7366" y="304457"/>
                  </a:lnTo>
                  <a:lnTo>
                    <a:pt x="3429" y="304799"/>
                  </a:lnTo>
                  <a:lnTo>
                    <a:pt x="2286" y="303148"/>
                  </a:lnTo>
                  <a:lnTo>
                    <a:pt x="0" y="28969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604004" y="5526023"/>
              <a:ext cx="225552" cy="88392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611624" y="5693663"/>
              <a:ext cx="225551" cy="193548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5123688" y="5320284"/>
            <a:ext cx="741045" cy="599440"/>
            <a:chOff x="5123688" y="5320284"/>
            <a:chExt cx="741045" cy="599440"/>
          </a:xfrm>
        </p:grpSpPr>
        <p:pic>
          <p:nvPicPr>
            <p:cNvPr id="55" name="object 5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762244" y="5716524"/>
              <a:ext cx="102108" cy="156972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5209032" y="5501640"/>
              <a:ext cx="460375" cy="327660"/>
            </a:xfrm>
            <a:custGeom>
              <a:avLst/>
              <a:gdLst/>
              <a:ahLst/>
              <a:cxnLst/>
              <a:rect l="l" t="t" r="r" b="b"/>
              <a:pathLst>
                <a:path w="460375" h="327660">
                  <a:moveTo>
                    <a:pt x="445007" y="144780"/>
                  </a:moveTo>
                  <a:lnTo>
                    <a:pt x="445007" y="199771"/>
                  </a:lnTo>
                  <a:lnTo>
                    <a:pt x="445007" y="253111"/>
                  </a:lnTo>
                  <a:lnTo>
                    <a:pt x="445896" y="283692"/>
                  </a:lnTo>
                  <a:lnTo>
                    <a:pt x="460247" y="327660"/>
                  </a:lnTo>
                </a:path>
                <a:path w="460375" h="327660">
                  <a:moveTo>
                    <a:pt x="368807" y="167640"/>
                  </a:moveTo>
                  <a:lnTo>
                    <a:pt x="368807" y="174218"/>
                  </a:lnTo>
                  <a:lnTo>
                    <a:pt x="355345" y="206921"/>
                  </a:lnTo>
                  <a:lnTo>
                    <a:pt x="353567" y="253187"/>
                  </a:lnTo>
                  <a:lnTo>
                    <a:pt x="354456" y="255257"/>
                  </a:lnTo>
                  <a:lnTo>
                    <a:pt x="355853" y="256628"/>
                  </a:lnTo>
                  <a:lnTo>
                    <a:pt x="359663" y="258152"/>
                  </a:lnTo>
                  <a:lnTo>
                    <a:pt x="366521" y="259867"/>
                  </a:lnTo>
                  <a:lnTo>
                    <a:pt x="374776" y="264528"/>
                  </a:lnTo>
                  <a:lnTo>
                    <a:pt x="393191" y="266700"/>
                  </a:lnTo>
                  <a:lnTo>
                    <a:pt x="398779" y="264617"/>
                  </a:lnTo>
                  <a:lnTo>
                    <a:pt x="404113" y="261708"/>
                  </a:lnTo>
                  <a:lnTo>
                    <a:pt x="411860" y="259219"/>
                  </a:lnTo>
                  <a:lnTo>
                    <a:pt x="417067" y="255625"/>
                  </a:lnTo>
                  <a:lnTo>
                    <a:pt x="419862" y="251206"/>
                  </a:lnTo>
                  <a:lnTo>
                    <a:pt x="420623" y="248831"/>
                  </a:lnTo>
                  <a:lnTo>
                    <a:pt x="425957" y="243928"/>
                  </a:lnTo>
                  <a:lnTo>
                    <a:pt x="429767" y="241439"/>
                  </a:lnTo>
                  <a:lnTo>
                    <a:pt x="432307" y="238074"/>
                  </a:lnTo>
                  <a:lnTo>
                    <a:pt x="435101" y="229806"/>
                  </a:lnTo>
                  <a:lnTo>
                    <a:pt x="437388" y="205867"/>
                  </a:lnTo>
                </a:path>
                <a:path w="460375" h="327660">
                  <a:moveTo>
                    <a:pt x="239648" y="53340"/>
                  </a:moveTo>
                  <a:lnTo>
                    <a:pt x="216662" y="78613"/>
                  </a:lnTo>
                  <a:lnTo>
                    <a:pt x="181609" y="133019"/>
                  </a:lnTo>
                  <a:lnTo>
                    <a:pt x="173481" y="158508"/>
                  </a:lnTo>
                  <a:lnTo>
                    <a:pt x="169671" y="174879"/>
                  </a:lnTo>
                  <a:lnTo>
                    <a:pt x="167639" y="180124"/>
                  </a:lnTo>
                  <a:lnTo>
                    <a:pt x="167639" y="190461"/>
                  </a:lnTo>
                  <a:lnTo>
                    <a:pt x="175005" y="226174"/>
                  </a:lnTo>
                  <a:lnTo>
                    <a:pt x="181737" y="237388"/>
                  </a:lnTo>
                  <a:lnTo>
                    <a:pt x="193166" y="246075"/>
                  </a:lnTo>
                  <a:lnTo>
                    <a:pt x="207263" y="249961"/>
                  </a:lnTo>
                  <a:lnTo>
                    <a:pt x="237235" y="251460"/>
                  </a:lnTo>
                  <a:lnTo>
                    <a:pt x="271779" y="243827"/>
                  </a:lnTo>
                  <a:lnTo>
                    <a:pt x="278764" y="240245"/>
                  </a:lnTo>
                  <a:lnTo>
                    <a:pt x="291464" y="229412"/>
                  </a:lnTo>
                  <a:lnTo>
                    <a:pt x="296544" y="220268"/>
                  </a:lnTo>
                  <a:lnTo>
                    <a:pt x="303910" y="203352"/>
                  </a:lnTo>
                  <a:lnTo>
                    <a:pt x="310514" y="189484"/>
                  </a:lnTo>
                  <a:lnTo>
                    <a:pt x="315467" y="134899"/>
                  </a:lnTo>
                  <a:lnTo>
                    <a:pt x="313435" y="90347"/>
                  </a:lnTo>
                  <a:lnTo>
                    <a:pt x="305180" y="64770"/>
                  </a:lnTo>
                  <a:lnTo>
                    <a:pt x="293877" y="48641"/>
                  </a:lnTo>
                  <a:lnTo>
                    <a:pt x="256285" y="13843"/>
                  </a:lnTo>
                  <a:lnTo>
                    <a:pt x="234060" y="2667"/>
                  </a:lnTo>
                  <a:lnTo>
                    <a:pt x="203200" y="0"/>
                  </a:lnTo>
                  <a:lnTo>
                    <a:pt x="202691" y="889"/>
                  </a:lnTo>
                  <a:lnTo>
                    <a:pt x="201675" y="15240"/>
                  </a:lnTo>
                </a:path>
                <a:path w="460375" h="327660">
                  <a:moveTo>
                    <a:pt x="125475" y="60706"/>
                  </a:moveTo>
                  <a:lnTo>
                    <a:pt x="125475" y="54102"/>
                  </a:lnTo>
                  <a:lnTo>
                    <a:pt x="124587" y="53721"/>
                  </a:lnTo>
                  <a:lnTo>
                    <a:pt x="121412" y="53340"/>
                  </a:lnTo>
                  <a:lnTo>
                    <a:pt x="117093" y="55372"/>
                  </a:lnTo>
                  <a:lnTo>
                    <a:pt x="112394" y="58293"/>
                  </a:lnTo>
                  <a:lnTo>
                    <a:pt x="92201" y="66548"/>
                  </a:lnTo>
                  <a:lnTo>
                    <a:pt x="36194" y="98907"/>
                  </a:lnTo>
                  <a:lnTo>
                    <a:pt x="13842" y="119265"/>
                  </a:lnTo>
                  <a:lnTo>
                    <a:pt x="12445" y="122961"/>
                  </a:lnTo>
                  <a:lnTo>
                    <a:pt x="11937" y="125145"/>
                  </a:lnTo>
                  <a:lnTo>
                    <a:pt x="10921" y="126593"/>
                  </a:lnTo>
                  <a:lnTo>
                    <a:pt x="7365" y="128206"/>
                  </a:lnTo>
                  <a:lnTo>
                    <a:pt x="6095" y="129476"/>
                  </a:lnTo>
                  <a:lnTo>
                    <a:pt x="4698" y="133172"/>
                  </a:lnTo>
                  <a:lnTo>
                    <a:pt x="5206" y="134493"/>
                  </a:lnTo>
                  <a:lnTo>
                    <a:pt x="6350" y="135369"/>
                  </a:lnTo>
                  <a:lnTo>
                    <a:pt x="8000" y="135966"/>
                  </a:lnTo>
                  <a:lnTo>
                    <a:pt x="9016" y="137198"/>
                  </a:lnTo>
                  <a:lnTo>
                    <a:pt x="10287" y="140843"/>
                  </a:lnTo>
                  <a:lnTo>
                    <a:pt x="11429" y="142163"/>
                  </a:lnTo>
                  <a:lnTo>
                    <a:pt x="14985" y="143611"/>
                  </a:lnTo>
                  <a:lnTo>
                    <a:pt x="28828" y="146900"/>
                  </a:lnTo>
                  <a:lnTo>
                    <a:pt x="37591" y="149974"/>
                  </a:lnTo>
                  <a:lnTo>
                    <a:pt x="90042" y="157670"/>
                  </a:lnTo>
                  <a:lnTo>
                    <a:pt x="137287" y="195922"/>
                  </a:lnTo>
                  <a:lnTo>
                    <a:pt x="140207" y="214998"/>
                  </a:lnTo>
                  <a:lnTo>
                    <a:pt x="132841" y="246113"/>
                  </a:lnTo>
                  <a:lnTo>
                    <a:pt x="122554" y="265671"/>
                  </a:lnTo>
                  <a:lnTo>
                    <a:pt x="115442" y="272999"/>
                  </a:lnTo>
                  <a:lnTo>
                    <a:pt x="97281" y="286435"/>
                  </a:lnTo>
                  <a:lnTo>
                    <a:pt x="45465" y="297180"/>
                  </a:lnTo>
                  <a:lnTo>
                    <a:pt x="37464" y="296621"/>
                  </a:lnTo>
                  <a:lnTo>
                    <a:pt x="24256" y="291541"/>
                  </a:lnTo>
                  <a:lnTo>
                    <a:pt x="17525" y="287045"/>
                  </a:lnTo>
                  <a:lnTo>
                    <a:pt x="13969" y="282206"/>
                  </a:lnTo>
                  <a:lnTo>
                    <a:pt x="11556" y="277228"/>
                  </a:lnTo>
                  <a:lnTo>
                    <a:pt x="762" y="264566"/>
                  </a:lnTo>
                  <a:lnTo>
                    <a:pt x="0" y="262026"/>
                  </a:lnTo>
                  <a:lnTo>
                    <a:pt x="380" y="259473"/>
                  </a:lnTo>
                  <a:lnTo>
                    <a:pt x="2666" y="251828"/>
                  </a:lnTo>
                  <a:lnTo>
                    <a:pt x="2920" y="249288"/>
                  </a:lnTo>
                  <a:lnTo>
                    <a:pt x="5587" y="244182"/>
                  </a:lnTo>
                  <a:lnTo>
                    <a:pt x="11175" y="23653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129784" y="5326380"/>
              <a:ext cx="612775" cy="586740"/>
            </a:xfrm>
            <a:custGeom>
              <a:avLst/>
              <a:gdLst/>
              <a:ahLst/>
              <a:cxnLst/>
              <a:rect l="l" t="t" r="r" b="b"/>
              <a:pathLst>
                <a:path w="612775" h="586739">
                  <a:moveTo>
                    <a:pt x="509015" y="0"/>
                  </a:moveTo>
                  <a:lnTo>
                    <a:pt x="509015" y="4064"/>
                  </a:lnTo>
                  <a:lnTo>
                    <a:pt x="511301" y="8255"/>
                  </a:lnTo>
                  <a:lnTo>
                    <a:pt x="514223" y="12954"/>
                  </a:lnTo>
                  <a:lnTo>
                    <a:pt x="516381" y="21336"/>
                  </a:lnTo>
                  <a:lnTo>
                    <a:pt x="517398" y="29464"/>
                  </a:lnTo>
                  <a:lnTo>
                    <a:pt x="523239" y="47244"/>
                  </a:lnTo>
                  <a:lnTo>
                    <a:pt x="526414" y="69088"/>
                  </a:lnTo>
                  <a:lnTo>
                    <a:pt x="532511" y="81661"/>
                  </a:lnTo>
                  <a:lnTo>
                    <a:pt x="542289" y="97663"/>
                  </a:lnTo>
                  <a:lnTo>
                    <a:pt x="560196" y="146431"/>
                  </a:lnTo>
                  <a:lnTo>
                    <a:pt x="566801" y="157353"/>
                  </a:lnTo>
                  <a:lnTo>
                    <a:pt x="588010" y="210820"/>
                  </a:lnTo>
                  <a:lnTo>
                    <a:pt x="604392" y="265214"/>
                  </a:lnTo>
                  <a:lnTo>
                    <a:pt x="607821" y="289699"/>
                  </a:lnTo>
                  <a:lnTo>
                    <a:pt x="610362" y="307098"/>
                  </a:lnTo>
                  <a:lnTo>
                    <a:pt x="607567" y="375996"/>
                  </a:lnTo>
                  <a:lnTo>
                    <a:pt x="590423" y="430390"/>
                  </a:lnTo>
                  <a:lnTo>
                    <a:pt x="570102" y="485559"/>
                  </a:lnTo>
                  <a:lnTo>
                    <a:pt x="542925" y="542683"/>
                  </a:lnTo>
                  <a:lnTo>
                    <a:pt x="540257" y="557847"/>
                  </a:lnTo>
                  <a:lnTo>
                    <a:pt x="538988" y="566280"/>
                  </a:lnTo>
                  <a:lnTo>
                    <a:pt x="532638" y="578726"/>
                  </a:lnTo>
                  <a:lnTo>
                    <a:pt x="531876" y="586740"/>
                  </a:lnTo>
                </a:path>
                <a:path w="612775" h="586739">
                  <a:moveTo>
                    <a:pt x="44450" y="53340"/>
                  </a:moveTo>
                  <a:lnTo>
                    <a:pt x="37973" y="59944"/>
                  </a:lnTo>
                  <a:lnTo>
                    <a:pt x="36321" y="72009"/>
                  </a:lnTo>
                  <a:lnTo>
                    <a:pt x="13842" y="153670"/>
                  </a:lnTo>
                  <a:lnTo>
                    <a:pt x="8127" y="201422"/>
                  </a:lnTo>
                  <a:lnTo>
                    <a:pt x="1904" y="254508"/>
                  </a:lnTo>
                  <a:lnTo>
                    <a:pt x="0" y="298919"/>
                  </a:lnTo>
                  <a:lnTo>
                    <a:pt x="253" y="348399"/>
                  </a:lnTo>
                  <a:lnTo>
                    <a:pt x="5333" y="395617"/>
                  </a:lnTo>
                  <a:lnTo>
                    <a:pt x="11302" y="440931"/>
                  </a:lnTo>
                  <a:lnTo>
                    <a:pt x="16001" y="494588"/>
                  </a:lnTo>
                  <a:lnTo>
                    <a:pt x="24637" y="528675"/>
                  </a:lnTo>
                  <a:lnTo>
                    <a:pt x="37718" y="552602"/>
                  </a:lnTo>
                  <a:lnTo>
                    <a:pt x="48260" y="563943"/>
                  </a:lnTo>
                  <a:lnTo>
                    <a:pt x="74675" y="57912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4428744" y="2798064"/>
            <a:ext cx="1193800" cy="728980"/>
            <a:chOff x="4428744" y="2798064"/>
            <a:chExt cx="1193800" cy="728980"/>
          </a:xfrm>
        </p:grpSpPr>
        <p:pic>
          <p:nvPicPr>
            <p:cNvPr id="59" name="object 5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718304" y="3194304"/>
              <a:ext cx="210312" cy="153924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4434840" y="3034284"/>
              <a:ext cx="289560" cy="340360"/>
            </a:xfrm>
            <a:custGeom>
              <a:avLst/>
              <a:gdLst/>
              <a:ahLst/>
              <a:cxnLst/>
              <a:rect l="l" t="t" r="r" b="b"/>
              <a:pathLst>
                <a:path w="289560" h="340360">
                  <a:moveTo>
                    <a:pt x="0" y="21462"/>
                  </a:moveTo>
                  <a:lnTo>
                    <a:pt x="4063" y="17399"/>
                  </a:lnTo>
                  <a:lnTo>
                    <a:pt x="10540" y="15493"/>
                  </a:lnTo>
                  <a:lnTo>
                    <a:pt x="61849" y="5587"/>
                  </a:lnTo>
                  <a:lnTo>
                    <a:pt x="91694" y="0"/>
                  </a:lnTo>
                  <a:lnTo>
                    <a:pt x="143890" y="5333"/>
                  </a:lnTo>
                  <a:lnTo>
                    <a:pt x="186817" y="8381"/>
                  </a:lnTo>
                  <a:lnTo>
                    <a:pt x="222123" y="34798"/>
                  </a:lnTo>
                  <a:lnTo>
                    <a:pt x="228346" y="72770"/>
                  </a:lnTo>
                  <a:lnTo>
                    <a:pt x="212217" y="110362"/>
                  </a:lnTo>
                  <a:lnTo>
                    <a:pt x="165608" y="165735"/>
                  </a:lnTo>
                  <a:lnTo>
                    <a:pt x="108585" y="194310"/>
                  </a:lnTo>
                  <a:lnTo>
                    <a:pt x="75311" y="196595"/>
                  </a:lnTo>
                  <a:lnTo>
                    <a:pt x="73151" y="195833"/>
                  </a:lnTo>
                  <a:lnTo>
                    <a:pt x="71627" y="194437"/>
                  </a:lnTo>
                  <a:lnTo>
                    <a:pt x="69214" y="190118"/>
                  </a:lnTo>
                  <a:lnTo>
                    <a:pt x="72898" y="185419"/>
                  </a:lnTo>
                  <a:lnTo>
                    <a:pt x="121031" y="160908"/>
                  </a:lnTo>
                  <a:lnTo>
                    <a:pt x="177292" y="158750"/>
                  </a:lnTo>
                  <a:lnTo>
                    <a:pt x="247776" y="176529"/>
                  </a:lnTo>
                  <a:lnTo>
                    <a:pt x="264033" y="191896"/>
                  </a:lnTo>
                  <a:lnTo>
                    <a:pt x="273050" y="198246"/>
                  </a:lnTo>
                  <a:lnTo>
                    <a:pt x="276098" y="201929"/>
                  </a:lnTo>
                  <a:lnTo>
                    <a:pt x="287020" y="229996"/>
                  </a:lnTo>
                  <a:lnTo>
                    <a:pt x="289560" y="255142"/>
                  </a:lnTo>
                  <a:lnTo>
                    <a:pt x="287527" y="263016"/>
                  </a:lnTo>
                  <a:lnTo>
                    <a:pt x="235458" y="300608"/>
                  </a:lnTo>
                  <a:lnTo>
                    <a:pt x="189102" y="316356"/>
                  </a:lnTo>
                  <a:lnTo>
                    <a:pt x="145287" y="318515"/>
                  </a:lnTo>
                  <a:lnTo>
                    <a:pt x="124968" y="312038"/>
                  </a:lnTo>
                  <a:lnTo>
                    <a:pt x="123951" y="310895"/>
                  </a:lnTo>
                  <a:lnTo>
                    <a:pt x="122936" y="307339"/>
                  </a:lnTo>
                  <a:lnTo>
                    <a:pt x="122300" y="300481"/>
                  </a:lnTo>
                  <a:lnTo>
                    <a:pt x="124460" y="295655"/>
                  </a:lnTo>
                  <a:lnTo>
                    <a:pt x="129667" y="288163"/>
                  </a:lnTo>
                </a:path>
                <a:path w="289560" h="340360">
                  <a:moveTo>
                    <a:pt x="83820" y="6095"/>
                  </a:moveTo>
                  <a:lnTo>
                    <a:pt x="89026" y="18287"/>
                  </a:lnTo>
                  <a:lnTo>
                    <a:pt x="101981" y="67690"/>
                  </a:lnTo>
                  <a:lnTo>
                    <a:pt x="108331" y="118237"/>
                  </a:lnTo>
                  <a:lnTo>
                    <a:pt x="117221" y="170941"/>
                  </a:lnTo>
                  <a:lnTo>
                    <a:pt x="121793" y="227456"/>
                  </a:lnTo>
                  <a:lnTo>
                    <a:pt x="127762" y="275843"/>
                  </a:lnTo>
                  <a:lnTo>
                    <a:pt x="131699" y="317880"/>
                  </a:lnTo>
                  <a:lnTo>
                    <a:pt x="136779" y="339851"/>
                  </a:lnTo>
                  <a:lnTo>
                    <a:pt x="137160" y="334263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434583" y="3162300"/>
              <a:ext cx="36830" cy="274320"/>
            </a:xfrm>
            <a:custGeom>
              <a:avLst/>
              <a:gdLst/>
              <a:ahLst/>
              <a:cxnLst/>
              <a:rect l="l" t="t" r="r" b="b"/>
              <a:pathLst>
                <a:path w="36829" h="274320">
                  <a:moveTo>
                    <a:pt x="21336" y="0"/>
                  </a:moveTo>
                  <a:lnTo>
                    <a:pt x="19050" y="48133"/>
                  </a:lnTo>
                  <a:lnTo>
                    <a:pt x="11811" y="102235"/>
                  </a:lnTo>
                  <a:lnTo>
                    <a:pt x="7112" y="150495"/>
                  </a:lnTo>
                  <a:lnTo>
                    <a:pt x="126" y="202946"/>
                  </a:lnTo>
                  <a:lnTo>
                    <a:pt x="0" y="218821"/>
                  </a:lnTo>
                  <a:lnTo>
                    <a:pt x="5079" y="248285"/>
                  </a:lnTo>
                  <a:lnTo>
                    <a:pt x="7112" y="252729"/>
                  </a:lnTo>
                  <a:lnTo>
                    <a:pt x="23113" y="268732"/>
                  </a:lnTo>
                  <a:lnTo>
                    <a:pt x="28575" y="271779"/>
                  </a:lnTo>
                  <a:lnTo>
                    <a:pt x="36575" y="27432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335524" y="3163824"/>
              <a:ext cx="134112" cy="126492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4911852" y="2994660"/>
              <a:ext cx="422275" cy="302260"/>
            </a:xfrm>
            <a:custGeom>
              <a:avLst/>
              <a:gdLst/>
              <a:ahLst/>
              <a:cxnLst/>
              <a:rect l="l" t="t" r="r" b="b"/>
              <a:pathLst>
                <a:path w="422275" h="302260">
                  <a:moveTo>
                    <a:pt x="315849" y="45719"/>
                  </a:moveTo>
                  <a:lnTo>
                    <a:pt x="311785" y="45719"/>
                  </a:lnTo>
                  <a:lnTo>
                    <a:pt x="301244" y="49784"/>
                  </a:lnTo>
                  <a:lnTo>
                    <a:pt x="264668" y="75184"/>
                  </a:lnTo>
                  <a:lnTo>
                    <a:pt x="234442" y="114935"/>
                  </a:lnTo>
                  <a:lnTo>
                    <a:pt x="210438" y="170687"/>
                  </a:lnTo>
                  <a:lnTo>
                    <a:pt x="198120" y="227202"/>
                  </a:lnTo>
                  <a:lnTo>
                    <a:pt x="199136" y="251078"/>
                  </a:lnTo>
                  <a:lnTo>
                    <a:pt x="229870" y="291591"/>
                  </a:lnTo>
                  <a:lnTo>
                    <a:pt x="263144" y="300227"/>
                  </a:lnTo>
                  <a:lnTo>
                    <a:pt x="319913" y="286765"/>
                  </a:lnTo>
                  <a:lnTo>
                    <a:pt x="368935" y="261112"/>
                  </a:lnTo>
                  <a:lnTo>
                    <a:pt x="408813" y="214756"/>
                  </a:lnTo>
                  <a:lnTo>
                    <a:pt x="422148" y="152400"/>
                  </a:lnTo>
                  <a:lnTo>
                    <a:pt x="412114" y="106679"/>
                  </a:lnTo>
                  <a:lnTo>
                    <a:pt x="386588" y="75564"/>
                  </a:lnTo>
                  <a:lnTo>
                    <a:pt x="333121" y="53466"/>
                  </a:lnTo>
                  <a:lnTo>
                    <a:pt x="284352" y="45847"/>
                  </a:lnTo>
                  <a:lnTo>
                    <a:pt x="278384" y="48005"/>
                  </a:lnTo>
                  <a:lnTo>
                    <a:pt x="275589" y="49784"/>
                  </a:lnTo>
                  <a:lnTo>
                    <a:pt x="273812" y="51815"/>
                  </a:lnTo>
                  <a:lnTo>
                    <a:pt x="270128" y="60960"/>
                  </a:lnTo>
                </a:path>
                <a:path w="422275" h="302260">
                  <a:moveTo>
                    <a:pt x="185800" y="0"/>
                  </a:moveTo>
                  <a:lnTo>
                    <a:pt x="178815" y="6095"/>
                  </a:lnTo>
                  <a:lnTo>
                    <a:pt x="127381" y="37084"/>
                  </a:lnTo>
                  <a:lnTo>
                    <a:pt x="71500" y="76326"/>
                  </a:lnTo>
                  <a:lnTo>
                    <a:pt x="14477" y="126237"/>
                  </a:lnTo>
                  <a:lnTo>
                    <a:pt x="888" y="139826"/>
                  </a:lnTo>
                  <a:lnTo>
                    <a:pt x="0" y="142366"/>
                  </a:lnTo>
                  <a:lnTo>
                    <a:pt x="253" y="144906"/>
                  </a:lnTo>
                  <a:lnTo>
                    <a:pt x="2794" y="150113"/>
                  </a:lnTo>
                  <a:lnTo>
                    <a:pt x="6731" y="155193"/>
                  </a:lnTo>
                  <a:lnTo>
                    <a:pt x="13588" y="157987"/>
                  </a:lnTo>
                  <a:lnTo>
                    <a:pt x="50546" y="160147"/>
                  </a:lnTo>
                  <a:lnTo>
                    <a:pt x="102615" y="153162"/>
                  </a:lnTo>
                  <a:lnTo>
                    <a:pt x="139319" y="153542"/>
                  </a:lnTo>
                  <a:lnTo>
                    <a:pt x="191897" y="178180"/>
                  </a:lnTo>
                  <a:lnTo>
                    <a:pt x="207263" y="212343"/>
                  </a:lnTo>
                  <a:lnTo>
                    <a:pt x="205739" y="221868"/>
                  </a:lnTo>
                  <a:lnTo>
                    <a:pt x="190500" y="265684"/>
                  </a:lnTo>
                  <a:lnTo>
                    <a:pt x="154177" y="292480"/>
                  </a:lnTo>
                  <a:lnTo>
                    <a:pt x="110871" y="301751"/>
                  </a:lnTo>
                  <a:lnTo>
                    <a:pt x="69850" y="296925"/>
                  </a:lnTo>
                  <a:lnTo>
                    <a:pt x="59944" y="291591"/>
                  </a:lnTo>
                  <a:lnTo>
                    <a:pt x="50546" y="283717"/>
                  </a:lnTo>
                  <a:lnTo>
                    <a:pt x="49402" y="274700"/>
                  </a:lnTo>
                  <a:lnTo>
                    <a:pt x="51308" y="268224"/>
                  </a:lnTo>
                  <a:lnTo>
                    <a:pt x="64135" y="24422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892040" y="2804160"/>
              <a:ext cx="723900" cy="716280"/>
            </a:xfrm>
            <a:custGeom>
              <a:avLst/>
              <a:gdLst/>
              <a:ahLst/>
              <a:cxnLst/>
              <a:rect l="l" t="t" r="r" b="b"/>
              <a:pathLst>
                <a:path w="723900" h="716279">
                  <a:moveTo>
                    <a:pt x="45720" y="30479"/>
                  </a:moveTo>
                  <a:lnTo>
                    <a:pt x="39624" y="37464"/>
                  </a:lnTo>
                  <a:lnTo>
                    <a:pt x="20193" y="77850"/>
                  </a:lnTo>
                  <a:lnTo>
                    <a:pt x="4952" y="132714"/>
                  </a:lnTo>
                  <a:lnTo>
                    <a:pt x="888" y="180593"/>
                  </a:lnTo>
                  <a:lnTo>
                    <a:pt x="254" y="228345"/>
                  </a:lnTo>
                  <a:lnTo>
                    <a:pt x="0" y="280035"/>
                  </a:lnTo>
                  <a:lnTo>
                    <a:pt x="762" y="332993"/>
                  </a:lnTo>
                  <a:lnTo>
                    <a:pt x="6858" y="386968"/>
                  </a:lnTo>
                  <a:lnTo>
                    <a:pt x="19050" y="443864"/>
                  </a:lnTo>
                  <a:lnTo>
                    <a:pt x="33400" y="493649"/>
                  </a:lnTo>
                  <a:lnTo>
                    <a:pt x="48387" y="539623"/>
                  </a:lnTo>
                  <a:lnTo>
                    <a:pt x="68580" y="589026"/>
                  </a:lnTo>
                  <a:lnTo>
                    <a:pt x="83820" y="617219"/>
                  </a:lnTo>
                </a:path>
                <a:path w="723900" h="716279">
                  <a:moveTo>
                    <a:pt x="518160" y="0"/>
                  </a:moveTo>
                  <a:lnTo>
                    <a:pt x="573151" y="29463"/>
                  </a:lnTo>
                  <a:lnTo>
                    <a:pt x="625094" y="77469"/>
                  </a:lnTo>
                  <a:lnTo>
                    <a:pt x="663194" y="129031"/>
                  </a:lnTo>
                  <a:lnTo>
                    <a:pt x="686815" y="184276"/>
                  </a:lnTo>
                  <a:lnTo>
                    <a:pt x="698373" y="228980"/>
                  </a:lnTo>
                  <a:lnTo>
                    <a:pt x="711326" y="275336"/>
                  </a:lnTo>
                  <a:lnTo>
                    <a:pt x="720089" y="325374"/>
                  </a:lnTo>
                  <a:lnTo>
                    <a:pt x="723011" y="372744"/>
                  </a:lnTo>
                  <a:lnTo>
                    <a:pt x="723900" y="418845"/>
                  </a:lnTo>
                  <a:lnTo>
                    <a:pt x="722502" y="464819"/>
                  </a:lnTo>
                  <a:lnTo>
                    <a:pt x="712088" y="509650"/>
                  </a:lnTo>
                  <a:lnTo>
                    <a:pt x="693293" y="563244"/>
                  </a:lnTo>
                  <a:lnTo>
                    <a:pt x="669289" y="614552"/>
                  </a:lnTo>
                  <a:lnTo>
                    <a:pt x="632460" y="667638"/>
                  </a:lnTo>
                  <a:lnTo>
                    <a:pt x="586867" y="71627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5023"/>
            <a:ext cx="548957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u="sng" spc="-114" dirty="0">
                <a:uFill>
                  <a:solidFill>
                    <a:srgbClr val="675E46"/>
                  </a:solidFill>
                </a:uFill>
              </a:rPr>
              <a:t>Elemental</a:t>
            </a:r>
            <a:r>
              <a:rPr sz="4600" u="sng" spc="-200" dirty="0">
                <a:uFill>
                  <a:solidFill>
                    <a:srgbClr val="675E46"/>
                  </a:solidFill>
                </a:uFill>
              </a:rPr>
              <a:t> </a:t>
            </a:r>
            <a:r>
              <a:rPr sz="4600" u="sng" spc="-70" dirty="0">
                <a:uFill>
                  <a:solidFill>
                    <a:srgbClr val="675E46"/>
                  </a:solidFill>
                </a:uFill>
              </a:rPr>
              <a:t>Molecules: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193039" y="785899"/>
            <a:ext cx="10857230" cy="11658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You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responsible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knowing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3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DIATOMIC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molecules.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u="heavy" spc="-3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DIATOMIC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Molecules</a:t>
            </a:r>
            <a:r>
              <a:rPr sz="2200" b="1" i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contain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2</a:t>
            </a:r>
            <a:r>
              <a:rPr sz="2200" b="1" u="heavy" spc="-5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heavy" spc="-4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ATOMS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SAME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ELEMENT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NEVER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found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SINGLE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739" y="2327617"/>
            <a:ext cx="1716405" cy="3247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20100"/>
              </a:lnSpc>
              <a:spcBef>
                <a:spcPts val="100"/>
              </a:spcBef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Hydrogen</a:t>
            </a:r>
            <a:r>
              <a:rPr sz="2200" b="1" i="1" spc="-11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(H</a:t>
            </a:r>
            <a:r>
              <a:rPr sz="2175" b="1" i="1" spc="-30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)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Oxygen</a:t>
            </a:r>
            <a:r>
              <a:rPr sz="2200" b="1" i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(O</a:t>
            </a:r>
            <a:r>
              <a:rPr sz="2175" b="1" i="1" spc="-30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)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Fluorine</a:t>
            </a:r>
            <a:r>
              <a:rPr sz="2200" b="1" i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(F</a:t>
            </a:r>
            <a:r>
              <a:rPr sz="2175" b="1" i="1" spc="-30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)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Bromine</a:t>
            </a:r>
            <a:r>
              <a:rPr sz="2200" b="1" i="1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(Br</a:t>
            </a:r>
            <a:r>
              <a:rPr sz="2175" b="1" i="1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)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Iodine</a:t>
            </a:r>
            <a:r>
              <a:rPr sz="2200" b="1" i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(I</a:t>
            </a:r>
            <a:r>
              <a:rPr sz="2175" b="1" i="1" spc="-30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)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Nitrogen</a:t>
            </a:r>
            <a:r>
              <a:rPr sz="2200" b="1" i="1" spc="-9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(N</a:t>
            </a:r>
            <a:r>
              <a:rPr sz="2175" b="1" i="1" spc="-30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)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Chlorine</a:t>
            </a:r>
            <a:r>
              <a:rPr sz="2200" b="1" i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(Cl</a:t>
            </a:r>
            <a:r>
              <a:rPr sz="2175" b="1" i="1" spc="-30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)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Astatine</a:t>
            </a:r>
            <a:r>
              <a:rPr sz="2200" b="1" i="1" spc="-1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(At</a:t>
            </a:r>
            <a:r>
              <a:rPr sz="2175" b="1" i="1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0001" y="5214620"/>
            <a:ext cx="23679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Another</a:t>
            </a:r>
            <a:r>
              <a:rPr sz="2200" spc="-9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diatomic!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639" y="5949797"/>
            <a:ext cx="10735945" cy="83121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NOTE:</a:t>
            </a:r>
            <a:endParaRPr sz="22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Some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elements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can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also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exist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as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7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POLYATOMIC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MOLECULES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like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S</a:t>
            </a:r>
            <a:r>
              <a:rPr sz="2175" b="1" i="1" baseline="-21072" dirty="0">
                <a:solidFill>
                  <a:srgbClr val="2E2B1F"/>
                </a:solidFill>
                <a:latin typeface="Calibri"/>
                <a:cs typeface="Calibri"/>
              </a:rPr>
              <a:t>8</a:t>
            </a:r>
            <a:r>
              <a:rPr sz="2175" b="1" i="1" spc="142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Sulfur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P</a:t>
            </a:r>
            <a:r>
              <a:rPr sz="2175" b="1" i="1" baseline="-21072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2175" b="1" i="1" spc="165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Phosphorus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4011" y="2493264"/>
            <a:ext cx="935990" cy="2664460"/>
          </a:xfrm>
          <a:custGeom>
            <a:avLst/>
            <a:gdLst/>
            <a:ahLst/>
            <a:cxnLst/>
            <a:rect l="l" t="t" r="r" b="b"/>
            <a:pathLst>
              <a:path w="935989" h="2664460">
                <a:moveTo>
                  <a:pt x="0" y="0"/>
                </a:moveTo>
                <a:lnTo>
                  <a:pt x="75902" y="1020"/>
                </a:lnTo>
                <a:lnTo>
                  <a:pt x="147901" y="3976"/>
                </a:lnTo>
                <a:lnTo>
                  <a:pt x="215033" y="8706"/>
                </a:lnTo>
                <a:lnTo>
                  <a:pt x="276337" y="15048"/>
                </a:lnTo>
                <a:lnTo>
                  <a:pt x="330850" y="22844"/>
                </a:lnTo>
                <a:lnTo>
                  <a:pt x="377610" y="31930"/>
                </a:lnTo>
                <a:lnTo>
                  <a:pt x="415654" y="42148"/>
                </a:lnTo>
                <a:lnTo>
                  <a:pt x="461745" y="65332"/>
                </a:lnTo>
                <a:lnTo>
                  <a:pt x="467867" y="77977"/>
                </a:lnTo>
                <a:lnTo>
                  <a:pt x="467867" y="1267841"/>
                </a:lnTo>
                <a:lnTo>
                  <a:pt x="473990" y="1280486"/>
                </a:lnTo>
                <a:lnTo>
                  <a:pt x="520081" y="1303670"/>
                </a:lnTo>
                <a:lnTo>
                  <a:pt x="558125" y="1313888"/>
                </a:lnTo>
                <a:lnTo>
                  <a:pt x="604885" y="1322974"/>
                </a:lnTo>
                <a:lnTo>
                  <a:pt x="659398" y="1330770"/>
                </a:lnTo>
                <a:lnTo>
                  <a:pt x="720702" y="1337112"/>
                </a:lnTo>
                <a:lnTo>
                  <a:pt x="787834" y="1341842"/>
                </a:lnTo>
                <a:lnTo>
                  <a:pt x="859833" y="1344798"/>
                </a:lnTo>
                <a:lnTo>
                  <a:pt x="935736" y="1345819"/>
                </a:lnTo>
                <a:lnTo>
                  <a:pt x="859833" y="1346839"/>
                </a:lnTo>
                <a:lnTo>
                  <a:pt x="787834" y="1349795"/>
                </a:lnTo>
                <a:lnTo>
                  <a:pt x="720702" y="1354525"/>
                </a:lnTo>
                <a:lnTo>
                  <a:pt x="659398" y="1360867"/>
                </a:lnTo>
                <a:lnTo>
                  <a:pt x="604885" y="1368663"/>
                </a:lnTo>
                <a:lnTo>
                  <a:pt x="558125" y="1377749"/>
                </a:lnTo>
                <a:lnTo>
                  <a:pt x="520081" y="1387967"/>
                </a:lnTo>
                <a:lnTo>
                  <a:pt x="473990" y="1411151"/>
                </a:lnTo>
                <a:lnTo>
                  <a:pt x="467867" y="1423797"/>
                </a:lnTo>
                <a:lnTo>
                  <a:pt x="467867" y="2585974"/>
                </a:lnTo>
                <a:lnTo>
                  <a:pt x="461745" y="2598619"/>
                </a:lnTo>
                <a:lnTo>
                  <a:pt x="415654" y="2621803"/>
                </a:lnTo>
                <a:lnTo>
                  <a:pt x="377610" y="2632021"/>
                </a:lnTo>
                <a:lnTo>
                  <a:pt x="330850" y="2641107"/>
                </a:lnTo>
                <a:lnTo>
                  <a:pt x="276337" y="2648903"/>
                </a:lnTo>
                <a:lnTo>
                  <a:pt x="215033" y="2655245"/>
                </a:lnTo>
                <a:lnTo>
                  <a:pt x="147901" y="2659975"/>
                </a:lnTo>
                <a:lnTo>
                  <a:pt x="75902" y="2662931"/>
                </a:lnTo>
                <a:lnTo>
                  <a:pt x="0" y="2663952"/>
                </a:lnTo>
              </a:path>
            </a:pathLst>
          </a:custGeom>
          <a:ln w="12192">
            <a:solidFill>
              <a:srgbClr val="2E2B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47159" y="3596462"/>
            <a:ext cx="25590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H,</a:t>
            </a:r>
            <a:r>
              <a:rPr sz="28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O,</a:t>
            </a:r>
            <a:r>
              <a:rPr sz="28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b="1" spc="-95" dirty="0">
                <a:solidFill>
                  <a:srgbClr val="2E2B1F"/>
                </a:solidFill>
                <a:latin typeface="Calibri"/>
                <a:cs typeface="Calibri"/>
              </a:rPr>
              <a:t>F,</a:t>
            </a:r>
            <a:r>
              <a:rPr sz="28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2E2B1F"/>
                </a:solidFill>
                <a:latin typeface="Calibri"/>
                <a:cs typeface="Calibri"/>
              </a:rPr>
              <a:t>Br,</a:t>
            </a:r>
            <a:r>
              <a:rPr sz="28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I,</a:t>
            </a:r>
            <a:r>
              <a:rPr sz="28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2E2B1F"/>
                </a:solidFill>
                <a:latin typeface="Calibri"/>
                <a:cs typeface="Calibri"/>
              </a:rPr>
              <a:t>N,</a:t>
            </a:r>
            <a:r>
              <a:rPr sz="28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2E2B1F"/>
                </a:solidFill>
                <a:latin typeface="Calibri"/>
                <a:cs typeface="Calibri"/>
              </a:rPr>
              <a:t>Cl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72922"/>
            <a:ext cx="3131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80" dirty="0">
                <a:latin typeface="Cambria"/>
                <a:cs typeface="Cambria"/>
              </a:rPr>
              <a:t>Try</a:t>
            </a:r>
            <a:r>
              <a:rPr i="1" spc="-190" dirty="0">
                <a:latin typeface="Cambria"/>
                <a:cs typeface="Cambria"/>
              </a:rPr>
              <a:t> </a:t>
            </a:r>
            <a:r>
              <a:rPr i="1" spc="-90" dirty="0">
                <a:latin typeface="Cambria"/>
                <a:cs typeface="Cambria"/>
              </a:rPr>
              <a:t>these</a:t>
            </a:r>
            <a:r>
              <a:rPr i="1" spc="-180" dirty="0">
                <a:latin typeface="Cambria"/>
                <a:cs typeface="Cambria"/>
              </a:rPr>
              <a:t> </a:t>
            </a:r>
            <a:r>
              <a:rPr i="1" spc="-70" dirty="0">
                <a:latin typeface="Cambria"/>
                <a:cs typeface="Cambria"/>
              </a:rPr>
              <a:t>ones…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002052"/>
            <a:ext cx="8843010" cy="82994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Write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formulas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b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following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ionic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that</a:t>
            </a:r>
            <a:r>
              <a:rPr sz="2200" b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contain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complex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2E2B1F"/>
                </a:solidFill>
                <a:latin typeface="Calibri"/>
                <a:cs typeface="Calibri"/>
              </a:rPr>
              <a:t>ions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Copper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(I)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phosphate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039" y="2678937"/>
            <a:ext cx="18738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Barium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bromate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039" y="3886327"/>
            <a:ext cx="35750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Magnesium</a:t>
            </a:r>
            <a:r>
              <a:rPr sz="2200" spc="-10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Hydrogen</a:t>
            </a:r>
            <a:r>
              <a:rPr sz="2200" spc="-9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Sulphate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8159" y="4596384"/>
            <a:ext cx="190500" cy="269875"/>
          </a:xfrm>
          <a:custGeom>
            <a:avLst/>
            <a:gdLst/>
            <a:ahLst/>
            <a:cxnLst/>
            <a:rect l="l" t="t" r="r" b="b"/>
            <a:pathLst>
              <a:path w="190500" h="269875">
                <a:moveTo>
                  <a:pt x="0" y="52197"/>
                </a:moveTo>
                <a:lnTo>
                  <a:pt x="0" y="56261"/>
                </a:lnTo>
                <a:lnTo>
                  <a:pt x="6908" y="85598"/>
                </a:lnTo>
                <a:lnTo>
                  <a:pt x="9842" y="126873"/>
                </a:lnTo>
                <a:lnTo>
                  <a:pt x="21488" y="174625"/>
                </a:lnTo>
                <a:lnTo>
                  <a:pt x="24942" y="210185"/>
                </a:lnTo>
                <a:lnTo>
                  <a:pt x="29387" y="232283"/>
                </a:lnTo>
                <a:lnTo>
                  <a:pt x="30378" y="248539"/>
                </a:lnTo>
                <a:lnTo>
                  <a:pt x="36499" y="258572"/>
                </a:lnTo>
                <a:lnTo>
                  <a:pt x="38074" y="265684"/>
                </a:lnTo>
                <a:lnTo>
                  <a:pt x="38087" y="261747"/>
                </a:lnTo>
                <a:lnTo>
                  <a:pt x="31191" y="232410"/>
                </a:lnTo>
                <a:lnTo>
                  <a:pt x="30492" y="178308"/>
                </a:lnTo>
                <a:lnTo>
                  <a:pt x="26708" y="121158"/>
                </a:lnTo>
                <a:lnTo>
                  <a:pt x="35674" y="64262"/>
                </a:lnTo>
                <a:lnTo>
                  <a:pt x="38074" y="33401"/>
                </a:lnTo>
                <a:lnTo>
                  <a:pt x="38925" y="32004"/>
                </a:lnTo>
                <a:lnTo>
                  <a:pt x="40347" y="31115"/>
                </a:lnTo>
                <a:lnTo>
                  <a:pt x="44653" y="29591"/>
                </a:lnTo>
                <a:lnTo>
                  <a:pt x="52997" y="29337"/>
                </a:lnTo>
                <a:lnTo>
                  <a:pt x="57289" y="33401"/>
                </a:lnTo>
                <a:lnTo>
                  <a:pt x="59321" y="39878"/>
                </a:lnTo>
                <a:lnTo>
                  <a:pt x="62738" y="53086"/>
                </a:lnTo>
                <a:lnTo>
                  <a:pt x="83870" y="109728"/>
                </a:lnTo>
                <a:lnTo>
                  <a:pt x="90436" y="150876"/>
                </a:lnTo>
                <a:lnTo>
                  <a:pt x="93497" y="179578"/>
                </a:lnTo>
                <a:lnTo>
                  <a:pt x="97955" y="201803"/>
                </a:lnTo>
                <a:lnTo>
                  <a:pt x="98958" y="228727"/>
                </a:lnTo>
                <a:lnTo>
                  <a:pt x="99847" y="230886"/>
                </a:lnTo>
                <a:lnTo>
                  <a:pt x="101269" y="232410"/>
                </a:lnTo>
                <a:lnTo>
                  <a:pt x="106654" y="235331"/>
                </a:lnTo>
                <a:lnTo>
                  <a:pt x="105829" y="222250"/>
                </a:lnTo>
                <a:lnTo>
                  <a:pt x="99529" y="171704"/>
                </a:lnTo>
                <a:lnTo>
                  <a:pt x="101358" y="115316"/>
                </a:lnTo>
                <a:lnTo>
                  <a:pt x="106210" y="63881"/>
                </a:lnTo>
                <a:lnTo>
                  <a:pt x="107315" y="51435"/>
                </a:lnTo>
                <a:lnTo>
                  <a:pt x="116078" y="16383"/>
                </a:lnTo>
                <a:lnTo>
                  <a:pt x="123659" y="4953"/>
                </a:lnTo>
                <a:lnTo>
                  <a:pt x="125628" y="2921"/>
                </a:lnTo>
                <a:lnTo>
                  <a:pt x="130060" y="635"/>
                </a:lnTo>
                <a:lnTo>
                  <a:pt x="132422" y="0"/>
                </a:lnTo>
                <a:lnTo>
                  <a:pt x="133997" y="381"/>
                </a:lnTo>
                <a:lnTo>
                  <a:pt x="135051" y="1524"/>
                </a:lnTo>
                <a:lnTo>
                  <a:pt x="143002" y="22606"/>
                </a:lnTo>
                <a:lnTo>
                  <a:pt x="146507" y="37211"/>
                </a:lnTo>
                <a:lnTo>
                  <a:pt x="156857" y="68453"/>
                </a:lnTo>
                <a:lnTo>
                  <a:pt x="160591" y="123825"/>
                </a:lnTo>
                <a:lnTo>
                  <a:pt x="166903" y="179070"/>
                </a:lnTo>
                <a:lnTo>
                  <a:pt x="169748" y="209677"/>
                </a:lnTo>
                <a:lnTo>
                  <a:pt x="182156" y="265049"/>
                </a:lnTo>
                <a:lnTo>
                  <a:pt x="182562" y="269113"/>
                </a:lnTo>
                <a:lnTo>
                  <a:pt x="183515" y="269748"/>
                </a:lnTo>
                <a:lnTo>
                  <a:pt x="184988" y="269240"/>
                </a:lnTo>
                <a:lnTo>
                  <a:pt x="190500" y="265811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9619" y="4739640"/>
            <a:ext cx="205740" cy="554990"/>
          </a:xfrm>
          <a:custGeom>
            <a:avLst/>
            <a:gdLst/>
            <a:ahLst/>
            <a:cxnLst/>
            <a:rect l="l" t="t" r="r" b="b"/>
            <a:pathLst>
              <a:path w="205740" h="554989">
                <a:moveTo>
                  <a:pt x="15252" y="0"/>
                </a:moveTo>
                <a:lnTo>
                  <a:pt x="9156" y="6985"/>
                </a:lnTo>
                <a:lnTo>
                  <a:pt x="3086" y="18161"/>
                </a:lnTo>
                <a:lnTo>
                  <a:pt x="914" y="28193"/>
                </a:lnTo>
                <a:lnTo>
                  <a:pt x="12" y="82042"/>
                </a:lnTo>
                <a:lnTo>
                  <a:pt x="0" y="107696"/>
                </a:lnTo>
                <a:lnTo>
                  <a:pt x="2260" y="113537"/>
                </a:lnTo>
                <a:lnTo>
                  <a:pt x="6565" y="120142"/>
                </a:lnTo>
                <a:lnTo>
                  <a:pt x="9410" y="121031"/>
                </a:lnTo>
                <a:lnTo>
                  <a:pt x="11353" y="121285"/>
                </a:lnTo>
                <a:lnTo>
                  <a:pt x="15773" y="123825"/>
                </a:lnTo>
                <a:lnTo>
                  <a:pt x="53136" y="100584"/>
                </a:lnTo>
                <a:lnTo>
                  <a:pt x="53378" y="44323"/>
                </a:lnTo>
                <a:lnTo>
                  <a:pt x="46812" y="38481"/>
                </a:lnTo>
                <a:lnTo>
                  <a:pt x="46456" y="39116"/>
                </a:lnTo>
                <a:lnTo>
                  <a:pt x="63893" y="116078"/>
                </a:lnTo>
                <a:lnTo>
                  <a:pt x="83883" y="166878"/>
                </a:lnTo>
                <a:lnTo>
                  <a:pt x="105714" y="220726"/>
                </a:lnTo>
                <a:lnTo>
                  <a:pt x="128270" y="270510"/>
                </a:lnTo>
                <a:lnTo>
                  <a:pt x="157492" y="327152"/>
                </a:lnTo>
                <a:lnTo>
                  <a:pt x="179666" y="377444"/>
                </a:lnTo>
                <a:lnTo>
                  <a:pt x="198196" y="430403"/>
                </a:lnTo>
                <a:lnTo>
                  <a:pt x="202463" y="443357"/>
                </a:lnTo>
                <a:lnTo>
                  <a:pt x="205739" y="495935"/>
                </a:lnTo>
                <a:lnTo>
                  <a:pt x="201790" y="513969"/>
                </a:lnTo>
                <a:lnTo>
                  <a:pt x="195249" y="526034"/>
                </a:lnTo>
                <a:lnTo>
                  <a:pt x="187947" y="534924"/>
                </a:lnTo>
                <a:lnTo>
                  <a:pt x="162204" y="550672"/>
                </a:lnTo>
                <a:lnTo>
                  <a:pt x="136994" y="554736"/>
                </a:lnTo>
                <a:lnTo>
                  <a:pt x="119291" y="554609"/>
                </a:lnTo>
                <a:lnTo>
                  <a:pt x="71501" y="544449"/>
                </a:lnTo>
                <a:lnTo>
                  <a:pt x="60058" y="537591"/>
                </a:lnTo>
                <a:lnTo>
                  <a:pt x="34404" y="510540"/>
                </a:lnTo>
                <a:lnTo>
                  <a:pt x="32232" y="504317"/>
                </a:lnTo>
                <a:lnTo>
                  <a:pt x="30492" y="47205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6344" y="1959864"/>
            <a:ext cx="439420" cy="462280"/>
            <a:chOff x="466344" y="1959864"/>
            <a:chExt cx="439420" cy="462280"/>
          </a:xfrm>
        </p:grpSpPr>
        <p:sp>
          <p:nvSpPr>
            <p:cNvPr id="9" name="object 9"/>
            <p:cNvSpPr/>
            <p:nvPr/>
          </p:nvSpPr>
          <p:spPr>
            <a:xfrm>
              <a:off x="472440" y="2019300"/>
              <a:ext cx="137160" cy="358140"/>
            </a:xfrm>
            <a:custGeom>
              <a:avLst/>
              <a:gdLst/>
              <a:ahLst/>
              <a:cxnLst/>
              <a:rect l="l" t="t" r="r" b="b"/>
              <a:pathLst>
                <a:path w="137159" h="358139">
                  <a:moveTo>
                    <a:pt x="68567" y="0"/>
                  </a:moveTo>
                  <a:lnTo>
                    <a:pt x="68567" y="7365"/>
                  </a:lnTo>
                  <a:lnTo>
                    <a:pt x="72605" y="7492"/>
                  </a:lnTo>
                  <a:lnTo>
                    <a:pt x="76860" y="12064"/>
                  </a:lnTo>
                  <a:lnTo>
                    <a:pt x="80721" y="19812"/>
                  </a:lnTo>
                  <a:lnTo>
                    <a:pt x="89789" y="73533"/>
                  </a:lnTo>
                  <a:lnTo>
                    <a:pt x="92214" y="96520"/>
                  </a:lnTo>
                  <a:lnTo>
                    <a:pt x="99021" y="106807"/>
                  </a:lnTo>
                  <a:lnTo>
                    <a:pt x="99047" y="51688"/>
                  </a:lnTo>
                  <a:lnTo>
                    <a:pt x="80314" y="11302"/>
                  </a:lnTo>
                  <a:lnTo>
                    <a:pt x="70281" y="8127"/>
                  </a:lnTo>
                  <a:lnTo>
                    <a:pt x="60985" y="11811"/>
                  </a:lnTo>
                  <a:lnTo>
                    <a:pt x="58432" y="13842"/>
                  </a:lnTo>
                  <a:lnTo>
                    <a:pt x="42913" y="43687"/>
                  </a:lnTo>
                  <a:lnTo>
                    <a:pt x="20967" y="93599"/>
                  </a:lnTo>
                  <a:lnTo>
                    <a:pt x="11836" y="134238"/>
                  </a:lnTo>
                  <a:lnTo>
                    <a:pt x="3492" y="159258"/>
                  </a:lnTo>
                  <a:lnTo>
                    <a:pt x="279" y="214122"/>
                  </a:lnTo>
                  <a:lnTo>
                    <a:pt x="0" y="266319"/>
                  </a:lnTo>
                  <a:lnTo>
                    <a:pt x="838" y="280288"/>
                  </a:lnTo>
                  <a:lnTo>
                    <a:pt x="31978" y="336423"/>
                  </a:lnTo>
                  <a:lnTo>
                    <a:pt x="77825" y="356742"/>
                  </a:lnTo>
                  <a:lnTo>
                    <a:pt x="92786" y="358139"/>
                  </a:lnTo>
                  <a:lnTo>
                    <a:pt x="98526" y="356108"/>
                  </a:lnTo>
                  <a:lnTo>
                    <a:pt x="101244" y="354329"/>
                  </a:lnTo>
                  <a:lnTo>
                    <a:pt x="116928" y="349885"/>
                  </a:lnTo>
                  <a:lnTo>
                    <a:pt x="137159" y="32804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6844" y="2211324"/>
              <a:ext cx="141731" cy="2103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1624" y="1959864"/>
              <a:ext cx="103631" cy="141732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1830323" y="1929383"/>
            <a:ext cx="279400" cy="195580"/>
            <a:chOff x="1830323" y="1929383"/>
            <a:chExt cx="279400" cy="195580"/>
          </a:xfrm>
        </p:grpSpPr>
        <p:sp>
          <p:nvSpPr>
            <p:cNvPr id="13" name="object 13"/>
            <p:cNvSpPr/>
            <p:nvPr/>
          </p:nvSpPr>
          <p:spPr>
            <a:xfrm>
              <a:off x="2004059" y="1996439"/>
              <a:ext cx="99060" cy="20320"/>
            </a:xfrm>
            <a:custGeom>
              <a:avLst/>
              <a:gdLst/>
              <a:ahLst/>
              <a:cxnLst/>
              <a:rect l="l" t="t" r="r" b="b"/>
              <a:pathLst>
                <a:path w="99060" h="20319">
                  <a:moveTo>
                    <a:pt x="0" y="15367"/>
                  </a:moveTo>
                  <a:lnTo>
                    <a:pt x="4063" y="19431"/>
                  </a:lnTo>
                  <a:lnTo>
                    <a:pt x="6095" y="19812"/>
                  </a:lnTo>
                  <a:lnTo>
                    <a:pt x="8254" y="19176"/>
                  </a:lnTo>
                  <a:lnTo>
                    <a:pt x="12953" y="17018"/>
                  </a:lnTo>
                  <a:lnTo>
                    <a:pt x="65912" y="7112"/>
                  </a:lnTo>
                  <a:lnTo>
                    <a:pt x="88137" y="762"/>
                  </a:lnTo>
                  <a:lnTo>
                    <a:pt x="99059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0323" y="1929383"/>
              <a:ext cx="126491" cy="195072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1357883" y="2022348"/>
            <a:ext cx="439420" cy="399415"/>
            <a:chOff x="1357883" y="2022348"/>
            <a:chExt cx="439420" cy="399415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77923" y="2218944"/>
              <a:ext cx="118871" cy="20269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525523" y="2065020"/>
              <a:ext cx="127000" cy="250190"/>
            </a:xfrm>
            <a:custGeom>
              <a:avLst/>
              <a:gdLst/>
              <a:ahLst/>
              <a:cxnLst/>
              <a:rect l="l" t="t" r="r" b="b"/>
              <a:pathLst>
                <a:path w="127000" h="250189">
                  <a:moveTo>
                    <a:pt x="36829" y="15112"/>
                  </a:moveTo>
                  <a:lnTo>
                    <a:pt x="26288" y="25780"/>
                  </a:lnTo>
                  <a:lnTo>
                    <a:pt x="23748" y="32892"/>
                  </a:lnTo>
                  <a:lnTo>
                    <a:pt x="20065" y="46354"/>
                  </a:lnTo>
                  <a:lnTo>
                    <a:pt x="9651" y="72135"/>
                  </a:lnTo>
                  <a:lnTo>
                    <a:pt x="634" y="122300"/>
                  </a:lnTo>
                  <a:lnTo>
                    <a:pt x="0" y="161162"/>
                  </a:lnTo>
                  <a:lnTo>
                    <a:pt x="9525" y="200913"/>
                  </a:lnTo>
                  <a:lnTo>
                    <a:pt x="31495" y="241934"/>
                  </a:lnTo>
                  <a:lnTo>
                    <a:pt x="49784" y="249935"/>
                  </a:lnTo>
                  <a:lnTo>
                    <a:pt x="57403" y="248792"/>
                  </a:lnTo>
                  <a:lnTo>
                    <a:pt x="64515" y="246252"/>
                  </a:lnTo>
                  <a:lnTo>
                    <a:pt x="87629" y="240537"/>
                  </a:lnTo>
                  <a:lnTo>
                    <a:pt x="95250" y="233806"/>
                  </a:lnTo>
                  <a:lnTo>
                    <a:pt x="107061" y="215772"/>
                  </a:lnTo>
                  <a:lnTo>
                    <a:pt x="124206" y="167512"/>
                  </a:lnTo>
                  <a:lnTo>
                    <a:pt x="126492" y="115950"/>
                  </a:lnTo>
                  <a:lnTo>
                    <a:pt x="117093" y="65912"/>
                  </a:lnTo>
                  <a:lnTo>
                    <a:pt x="102362" y="26162"/>
                  </a:lnTo>
                  <a:lnTo>
                    <a:pt x="69087" y="1524"/>
                  </a:lnTo>
                  <a:lnTo>
                    <a:pt x="45846" y="0"/>
                  </a:lnTo>
                  <a:lnTo>
                    <a:pt x="42798" y="762"/>
                  </a:lnTo>
                  <a:lnTo>
                    <a:pt x="40766" y="2158"/>
                  </a:lnTo>
                  <a:lnTo>
                    <a:pt x="39496" y="3937"/>
                  </a:lnTo>
                  <a:lnTo>
                    <a:pt x="35687" y="5968"/>
                  </a:lnTo>
                  <a:lnTo>
                    <a:pt x="33528" y="6476"/>
                  </a:lnTo>
                  <a:lnTo>
                    <a:pt x="32131" y="7619"/>
                  </a:lnTo>
                  <a:lnTo>
                    <a:pt x="30479" y="11175"/>
                  </a:lnTo>
                  <a:lnTo>
                    <a:pt x="29209" y="3035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57883" y="2022348"/>
              <a:ext cx="172212" cy="306324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4407408" y="1784604"/>
            <a:ext cx="506095" cy="530860"/>
            <a:chOff x="4407408" y="1784604"/>
            <a:chExt cx="506095" cy="530860"/>
          </a:xfrm>
        </p:grpSpPr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79264" y="2135124"/>
              <a:ext cx="134112" cy="17983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413504" y="1790700"/>
              <a:ext cx="318770" cy="449580"/>
            </a:xfrm>
            <a:custGeom>
              <a:avLst/>
              <a:gdLst/>
              <a:ahLst/>
              <a:cxnLst/>
              <a:rect l="l" t="t" r="r" b="b"/>
              <a:pathLst>
                <a:path w="318770" h="449580">
                  <a:moveTo>
                    <a:pt x="120776" y="29972"/>
                  </a:moveTo>
                  <a:lnTo>
                    <a:pt x="124841" y="26035"/>
                  </a:lnTo>
                  <a:lnTo>
                    <a:pt x="126873" y="21716"/>
                  </a:lnTo>
                  <a:lnTo>
                    <a:pt x="128143" y="16128"/>
                  </a:lnTo>
                  <a:lnTo>
                    <a:pt x="129032" y="15621"/>
                  </a:lnTo>
                  <a:lnTo>
                    <a:pt x="139954" y="14732"/>
                  </a:lnTo>
                  <a:lnTo>
                    <a:pt x="141224" y="16510"/>
                  </a:lnTo>
                  <a:lnTo>
                    <a:pt x="143129" y="29083"/>
                  </a:lnTo>
                  <a:lnTo>
                    <a:pt x="143637" y="83438"/>
                  </a:lnTo>
                  <a:lnTo>
                    <a:pt x="143637" y="129032"/>
                  </a:lnTo>
                  <a:lnTo>
                    <a:pt x="143637" y="72262"/>
                  </a:lnTo>
                  <a:lnTo>
                    <a:pt x="142748" y="35813"/>
                  </a:lnTo>
                  <a:lnTo>
                    <a:pt x="137541" y="20954"/>
                  </a:lnTo>
                  <a:lnTo>
                    <a:pt x="130429" y="7874"/>
                  </a:lnTo>
                  <a:lnTo>
                    <a:pt x="129794" y="5079"/>
                  </a:lnTo>
                  <a:lnTo>
                    <a:pt x="127635" y="3175"/>
                  </a:lnTo>
                  <a:lnTo>
                    <a:pt x="115443" y="0"/>
                  </a:lnTo>
                  <a:lnTo>
                    <a:pt x="105791" y="3683"/>
                  </a:lnTo>
                  <a:lnTo>
                    <a:pt x="96266" y="10160"/>
                  </a:lnTo>
                  <a:lnTo>
                    <a:pt x="72517" y="41401"/>
                  </a:lnTo>
                  <a:lnTo>
                    <a:pt x="46482" y="91312"/>
                  </a:lnTo>
                  <a:lnTo>
                    <a:pt x="29718" y="147447"/>
                  </a:lnTo>
                  <a:lnTo>
                    <a:pt x="12573" y="203200"/>
                  </a:lnTo>
                  <a:lnTo>
                    <a:pt x="5587" y="251840"/>
                  </a:lnTo>
                  <a:lnTo>
                    <a:pt x="0" y="308737"/>
                  </a:lnTo>
                  <a:lnTo>
                    <a:pt x="3301" y="360425"/>
                  </a:lnTo>
                  <a:lnTo>
                    <a:pt x="19558" y="412623"/>
                  </a:lnTo>
                  <a:lnTo>
                    <a:pt x="50037" y="445897"/>
                  </a:lnTo>
                  <a:lnTo>
                    <a:pt x="68072" y="448817"/>
                  </a:lnTo>
                  <a:lnTo>
                    <a:pt x="92963" y="448690"/>
                  </a:lnTo>
                  <a:lnTo>
                    <a:pt x="146050" y="420750"/>
                  </a:lnTo>
                  <a:lnTo>
                    <a:pt x="172847" y="379222"/>
                  </a:lnTo>
                  <a:lnTo>
                    <a:pt x="192024" y="323596"/>
                  </a:lnTo>
                  <a:lnTo>
                    <a:pt x="197358" y="287782"/>
                  </a:lnTo>
                  <a:lnTo>
                    <a:pt x="203326" y="272034"/>
                  </a:lnTo>
                  <a:lnTo>
                    <a:pt x="202819" y="269366"/>
                  </a:lnTo>
                  <a:lnTo>
                    <a:pt x="198247" y="258952"/>
                  </a:lnTo>
                  <a:lnTo>
                    <a:pt x="196850" y="251333"/>
                  </a:lnTo>
                  <a:lnTo>
                    <a:pt x="196850" y="255270"/>
                  </a:lnTo>
                  <a:lnTo>
                    <a:pt x="199136" y="259587"/>
                  </a:lnTo>
                  <a:lnTo>
                    <a:pt x="200913" y="261874"/>
                  </a:lnTo>
                  <a:lnTo>
                    <a:pt x="201168" y="265049"/>
                  </a:lnTo>
                  <a:lnTo>
                    <a:pt x="196976" y="321690"/>
                  </a:lnTo>
                  <a:lnTo>
                    <a:pt x="196850" y="375792"/>
                  </a:lnTo>
                  <a:lnTo>
                    <a:pt x="197738" y="395224"/>
                  </a:lnTo>
                  <a:lnTo>
                    <a:pt x="233807" y="418973"/>
                  </a:lnTo>
                  <a:lnTo>
                    <a:pt x="240919" y="416687"/>
                  </a:lnTo>
                  <a:lnTo>
                    <a:pt x="243967" y="414909"/>
                  </a:lnTo>
                  <a:lnTo>
                    <a:pt x="252349" y="404367"/>
                  </a:lnTo>
                  <a:lnTo>
                    <a:pt x="269748" y="347725"/>
                  </a:lnTo>
                  <a:lnTo>
                    <a:pt x="274955" y="307466"/>
                  </a:lnTo>
                  <a:lnTo>
                    <a:pt x="278892" y="297814"/>
                  </a:lnTo>
                  <a:lnTo>
                    <a:pt x="280416" y="289560"/>
                  </a:lnTo>
                  <a:lnTo>
                    <a:pt x="279654" y="315467"/>
                  </a:lnTo>
                  <a:lnTo>
                    <a:pt x="273938" y="344424"/>
                  </a:lnTo>
                  <a:lnTo>
                    <a:pt x="282321" y="394462"/>
                  </a:lnTo>
                  <a:lnTo>
                    <a:pt x="294005" y="435990"/>
                  </a:lnTo>
                  <a:lnTo>
                    <a:pt x="298576" y="442975"/>
                  </a:lnTo>
                  <a:lnTo>
                    <a:pt x="303403" y="446659"/>
                  </a:lnTo>
                  <a:lnTo>
                    <a:pt x="310896" y="448690"/>
                  </a:lnTo>
                  <a:lnTo>
                    <a:pt x="318516" y="44957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4985003" y="1830323"/>
            <a:ext cx="469900" cy="408940"/>
            <a:chOff x="4985003" y="1830323"/>
            <a:chExt cx="469900" cy="408940"/>
          </a:xfrm>
        </p:grpSpPr>
        <p:sp>
          <p:nvSpPr>
            <p:cNvPr id="23" name="object 23"/>
            <p:cNvSpPr/>
            <p:nvPr/>
          </p:nvSpPr>
          <p:spPr>
            <a:xfrm>
              <a:off x="4991099" y="1836419"/>
              <a:ext cx="365760" cy="271780"/>
            </a:xfrm>
            <a:custGeom>
              <a:avLst/>
              <a:gdLst/>
              <a:ahLst/>
              <a:cxnLst/>
              <a:rect l="l" t="t" r="r" b="b"/>
              <a:pathLst>
                <a:path w="365760" h="271780">
                  <a:moveTo>
                    <a:pt x="282066" y="30099"/>
                  </a:moveTo>
                  <a:lnTo>
                    <a:pt x="258190" y="67182"/>
                  </a:lnTo>
                  <a:lnTo>
                    <a:pt x="223138" y="121157"/>
                  </a:lnTo>
                  <a:lnTo>
                    <a:pt x="209803" y="178307"/>
                  </a:lnTo>
                  <a:lnTo>
                    <a:pt x="205739" y="224535"/>
                  </a:lnTo>
                  <a:lnTo>
                    <a:pt x="209550" y="241172"/>
                  </a:lnTo>
                  <a:lnTo>
                    <a:pt x="216026" y="249427"/>
                  </a:lnTo>
                  <a:lnTo>
                    <a:pt x="229997" y="261619"/>
                  </a:lnTo>
                  <a:lnTo>
                    <a:pt x="237871" y="264667"/>
                  </a:lnTo>
                  <a:lnTo>
                    <a:pt x="261874" y="271271"/>
                  </a:lnTo>
                  <a:lnTo>
                    <a:pt x="291338" y="263778"/>
                  </a:lnTo>
                  <a:lnTo>
                    <a:pt x="340867" y="231012"/>
                  </a:lnTo>
                  <a:lnTo>
                    <a:pt x="360934" y="196850"/>
                  </a:lnTo>
                  <a:lnTo>
                    <a:pt x="365760" y="157606"/>
                  </a:lnTo>
                  <a:lnTo>
                    <a:pt x="364109" y="107060"/>
                  </a:lnTo>
                  <a:lnTo>
                    <a:pt x="352551" y="69341"/>
                  </a:lnTo>
                  <a:lnTo>
                    <a:pt x="339851" y="52450"/>
                  </a:lnTo>
                  <a:lnTo>
                    <a:pt x="307339" y="26669"/>
                  </a:lnTo>
                  <a:lnTo>
                    <a:pt x="276225" y="15239"/>
                  </a:lnTo>
                  <a:lnTo>
                    <a:pt x="272923" y="17271"/>
                  </a:lnTo>
                  <a:lnTo>
                    <a:pt x="263905" y="25526"/>
                  </a:lnTo>
                  <a:lnTo>
                    <a:pt x="261238" y="30352"/>
                  </a:lnTo>
                  <a:lnTo>
                    <a:pt x="259079" y="37845"/>
                  </a:lnTo>
                </a:path>
                <a:path w="365760" h="271780">
                  <a:moveTo>
                    <a:pt x="0" y="53085"/>
                  </a:moveTo>
                  <a:lnTo>
                    <a:pt x="6985" y="46989"/>
                  </a:lnTo>
                  <a:lnTo>
                    <a:pt x="61849" y="20319"/>
                  </a:lnTo>
                  <a:lnTo>
                    <a:pt x="91821" y="5841"/>
                  </a:lnTo>
                  <a:lnTo>
                    <a:pt x="146812" y="0"/>
                  </a:lnTo>
                  <a:lnTo>
                    <a:pt x="167766" y="634"/>
                  </a:lnTo>
                  <a:lnTo>
                    <a:pt x="195707" y="10287"/>
                  </a:lnTo>
                  <a:lnTo>
                    <a:pt x="203835" y="19684"/>
                  </a:lnTo>
                  <a:lnTo>
                    <a:pt x="209423" y="31368"/>
                  </a:lnTo>
                  <a:lnTo>
                    <a:pt x="213360" y="62102"/>
                  </a:lnTo>
                  <a:lnTo>
                    <a:pt x="209676" y="88010"/>
                  </a:lnTo>
                  <a:lnTo>
                    <a:pt x="190119" y="129031"/>
                  </a:lnTo>
                  <a:lnTo>
                    <a:pt x="155321" y="172212"/>
                  </a:lnTo>
                  <a:lnTo>
                    <a:pt x="109474" y="200532"/>
                  </a:lnTo>
                  <a:lnTo>
                    <a:pt x="99313" y="201167"/>
                  </a:lnTo>
                  <a:lnTo>
                    <a:pt x="90042" y="198627"/>
                  </a:lnTo>
                  <a:lnTo>
                    <a:pt x="83058" y="194690"/>
                  </a:lnTo>
                  <a:lnTo>
                    <a:pt x="80772" y="191515"/>
                  </a:lnTo>
                  <a:lnTo>
                    <a:pt x="78359" y="183641"/>
                  </a:lnTo>
                  <a:lnTo>
                    <a:pt x="76453" y="14465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50763" y="2005583"/>
              <a:ext cx="103632" cy="23317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074919" y="1920239"/>
              <a:ext cx="44450" cy="228600"/>
            </a:xfrm>
            <a:custGeom>
              <a:avLst/>
              <a:gdLst/>
              <a:ahLst/>
              <a:cxnLst/>
              <a:rect l="l" t="t" r="r" b="b"/>
              <a:pathLst>
                <a:path w="44450" h="228600">
                  <a:moveTo>
                    <a:pt x="0" y="0"/>
                  </a:moveTo>
                  <a:lnTo>
                    <a:pt x="888" y="12954"/>
                  </a:lnTo>
                  <a:lnTo>
                    <a:pt x="7238" y="66294"/>
                  </a:lnTo>
                  <a:lnTo>
                    <a:pt x="18033" y="118110"/>
                  </a:lnTo>
                  <a:lnTo>
                    <a:pt x="34416" y="174244"/>
                  </a:lnTo>
                  <a:lnTo>
                    <a:pt x="44195" y="218186"/>
                  </a:lnTo>
                  <a:lnTo>
                    <a:pt x="43687" y="219963"/>
                  </a:lnTo>
                  <a:lnTo>
                    <a:pt x="37718" y="22860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1312163" y="3293364"/>
            <a:ext cx="614680" cy="317500"/>
            <a:chOff x="1312163" y="3293364"/>
            <a:chExt cx="614680" cy="317500"/>
          </a:xfrm>
        </p:grpSpPr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26107" y="3346704"/>
              <a:ext cx="300227" cy="26365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17904" y="3422904"/>
              <a:ext cx="65532" cy="14935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318259" y="3299460"/>
              <a:ext cx="167640" cy="274320"/>
            </a:xfrm>
            <a:custGeom>
              <a:avLst/>
              <a:gdLst/>
              <a:ahLst/>
              <a:cxnLst/>
              <a:rect l="l" t="t" r="r" b="b"/>
              <a:pathLst>
                <a:path w="167640" h="274320">
                  <a:moveTo>
                    <a:pt x="0" y="137160"/>
                  </a:moveTo>
                  <a:lnTo>
                    <a:pt x="889" y="89407"/>
                  </a:lnTo>
                  <a:lnTo>
                    <a:pt x="6096" y="79501"/>
                  </a:lnTo>
                  <a:lnTo>
                    <a:pt x="32765" y="39877"/>
                  </a:lnTo>
                  <a:lnTo>
                    <a:pt x="80264" y="3175"/>
                  </a:lnTo>
                  <a:lnTo>
                    <a:pt x="88646" y="635"/>
                  </a:lnTo>
                  <a:lnTo>
                    <a:pt x="93853" y="0"/>
                  </a:lnTo>
                  <a:lnTo>
                    <a:pt x="99059" y="2031"/>
                  </a:lnTo>
                  <a:lnTo>
                    <a:pt x="104140" y="4825"/>
                  </a:lnTo>
                  <a:lnTo>
                    <a:pt x="109220" y="6095"/>
                  </a:lnTo>
                  <a:lnTo>
                    <a:pt x="110871" y="7365"/>
                  </a:lnTo>
                  <a:lnTo>
                    <a:pt x="112014" y="9016"/>
                  </a:lnTo>
                  <a:lnTo>
                    <a:pt x="113284" y="13969"/>
                  </a:lnTo>
                  <a:lnTo>
                    <a:pt x="113156" y="27050"/>
                  </a:lnTo>
                  <a:lnTo>
                    <a:pt x="98806" y="67944"/>
                  </a:lnTo>
                  <a:lnTo>
                    <a:pt x="70231" y="124460"/>
                  </a:lnTo>
                  <a:lnTo>
                    <a:pt x="33909" y="156337"/>
                  </a:lnTo>
                  <a:lnTo>
                    <a:pt x="15748" y="160019"/>
                  </a:lnTo>
                  <a:lnTo>
                    <a:pt x="20574" y="153924"/>
                  </a:lnTo>
                  <a:lnTo>
                    <a:pt x="21843" y="149478"/>
                  </a:lnTo>
                  <a:lnTo>
                    <a:pt x="26924" y="144652"/>
                  </a:lnTo>
                  <a:lnTo>
                    <a:pt x="43561" y="132841"/>
                  </a:lnTo>
                  <a:lnTo>
                    <a:pt x="92583" y="115569"/>
                  </a:lnTo>
                  <a:lnTo>
                    <a:pt x="100711" y="117093"/>
                  </a:lnTo>
                  <a:lnTo>
                    <a:pt x="114808" y="120395"/>
                  </a:lnTo>
                  <a:lnTo>
                    <a:pt x="123825" y="122047"/>
                  </a:lnTo>
                  <a:lnTo>
                    <a:pt x="156209" y="150875"/>
                  </a:lnTo>
                  <a:lnTo>
                    <a:pt x="167640" y="219075"/>
                  </a:lnTo>
                  <a:lnTo>
                    <a:pt x="165353" y="226822"/>
                  </a:lnTo>
                  <a:lnTo>
                    <a:pt x="153797" y="246634"/>
                  </a:lnTo>
                  <a:lnTo>
                    <a:pt x="131572" y="261619"/>
                  </a:lnTo>
                  <a:lnTo>
                    <a:pt x="111633" y="271272"/>
                  </a:lnTo>
                  <a:lnTo>
                    <a:pt x="86359" y="274319"/>
                  </a:lnTo>
                  <a:lnTo>
                    <a:pt x="41656" y="266445"/>
                  </a:lnTo>
                  <a:lnTo>
                    <a:pt x="33274" y="261112"/>
                  </a:lnTo>
                  <a:lnTo>
                    <a:pt x="28067" y="256539"/>
                  </a:lnTo>
                  <a:lnTo>
                    <a:pt x="25146" y="251713"/>
                  </a:lnTo>
                  <a:lnTo>
                    <a:pt x="22987" y="237998"/>
                  </a:lnTo>
                  <a:lnTo>
                    <a:pt x="28956" y="230759"/>
                  </a:lnTo>
                  <a:lnTo>
                    <a:pt x="38100" y="221234"/>
                  </a:lnTo>
                </a:path>
                <a:path w="167640" h="274320">
                  <a:moveTo>
                    <a:pt x="30480" y="114300"/>
                  </a:moveTo>
                  <a:lnTo>
                    <a:pt x="31368" y="145541"/>
                  </a:lnTo>
                  <a:lnTo>
                    <a:pt x="37846" y="198500"/>
                  </a:lnTo>
                  <a:lnTo>
                    <a:pt x="38989" y="241807"/>
                  </a:lnTo>
                  <a:lnTo>
                    <a:pt x="45720" y="259079"/>
                  </a:lnTo>
                  <a:lnTo>
                    <a:pt x="41656" y="259079"/>
                  </a:lnTo>
                  <a:lnTo>
                    <a:pt x="40512" y="258190"/>
                  </a:lnTo>
                  <a:lnTo>
                    <a:pt x="39751" y="256793"/>
                  </a:lnTo>
                  <a:lnTo>
                    <a:pt x="30480" y="23621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1935479" y="3192779"/>
            <a:ext cx="99060" cy="30480"/>
          </a:xfrm>
          <a:custGeom>
            <a:avLst/>
            <a:gdLst/>
            <a:ahLst/>
            <a:cxnLst/>
            <a:rect l="l" t="t" r="r" b="b"/>
            <a:pathLst>
              <a:path w="99060" h="30480">
                <a:moveTo>
                  <a:pt x="0" y="15240"/>
                </a:moveTo>
                <a:lnTo>
                  <a:pt x="0" y="21844"/>
                </a:lnTo>
                <a:lnTo>
                  <a:pt x="888" y="22225"/>
                </a:lnTo>
                <a:lnTo>
                  <a:pt x="6603" y="22860"/>
                </a:lnTo>
                <a:lnTo>
                  <a:pt x="7112" y="25146"/>
                </a:lnTo>
                <a:lnTo>
                  <a:pt x="7365" y="26924"/>
                </a:lnTo>
                <a:lnTo>
                  <a:pt x="8255" y="28194"/>
                </a:lnTo>
                <a:lnTo>
                  <a:pt x="11556" y="29464"/>
                </a:lnTo>
                <a:lnTo>
                  <a:pt x="21462" y="30480"/>
                </a:lnTo>
                <a:lnTo>
                  <a:pt x="29463" y="25273"/>
                </a:lnTo>
                <a:lnTo>
                  <a:pt x="41909" y="21971"/>
                </a:lnTo>
                <a:lnTo>
                  <a:pt x="56261" y="12573"/>
                </a:lnTo>
                <a:lnTo>
                  <a:pt x="99059" y="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451104" y="3118104"/>
            <a:ext cx="378460" cy="523240"/>
            <a:chOff x="451104" y="3118104"/>
            <a:chExt cx="378460" cy="523240"/>
          </a:xfrm>
        </p:grpSpPr>
        <p:sp>
          <p:nvSpPr>
            <p:cNvPr id="32" name="object 32"/>
            <p:cNvSpPr/>
            <p:nvPr/>
          </p:nvSpPr>
          <p:spPr>
            <a:xfrm>
              <a:off x="457200" y="3284220"/>
              <a:ext cx="182880" cy="318770"/>
            </a:xfrm>
            <a:custGeom>
              <a:avLst/>
              <a:gdLst/>
              <a:ahLst/>
              <a:cxnLst/>
              <a:rect l="l" t="t" r="r" b="b"/>
              <a:pathLst>
                <a:path w="182879" h="318770">
                  <a:moveTo>
                    <a:pt x="30479" y="45719"/>
                  </a:moveTo>
                  <a:lnTo>
                    <a:pt x="32715" y="78866"/>
                  </a:lnTo>
                  <a:lnTo>
                    <a:pt x="45491" y="130301"/>
                  </a:lnTo>
                  <a:lnTo>
                    <a:pt x="54825" y="185165"/>
                  </a:lnTo>
                  <a:lnTo>
                    <a:pt x="67259" y="238251"/>
                  </a:lnTo>
                  <a:lnTo>
                    <a:pt x="68072" y="260095"/>
                  </a:lnTo>
                  <a:lnTo>
                    <a:pt x="68948" y="262254"/>
                  </a:lnTo>
                  <a:lnTo>
                    <a:pt x="70370" y="263778"/>
                  </a:lnTo>
                  <a:lnTo>
                    <a:pt x="72161" y="264667"/>
                  </a:lnTo>
                  <a:lnTo>
                    <a:pt x="73355" y="266191"/>
                  </a:lnTo>
                  <a:lnTo>
                    <a:pt x="74676" y="270128"/>
                  </a:lnTo>
                  <a:lnTo>
                    <a:pt x="74193" y="271525"/>
                  </a:lnTo>
                  <a:lnTo>
                    <a:pt x="73025" y="272414"/>
                  </a:lnTo>
                  <a:lnTo>
                    <a:pt x="68186" y="274319"/>
                  </a:lnTo>
                </a:path>
                <a:path w="182879" h="318770">
                  <a:moveTo>
                    <a:pt x="0" y="76072"/>
                  </a:moveTo>
                  <a:lnTo>
                    <a:pt x="0" y="65404"/>
                  </a:lnTo>
                  <a:lnTo>
                    <a:pt x="4051" y="54101"/>
                  </a:lnTo>
                  <a:lnTo>
                    <a:pt x="15481" y="38480"/>
                  </a:lnTo>
                  <a:lnTo>
                    <a:pt x="28879" y="25272"/>
                  </a:lnTo>
                  <a:lnTo>
                    <a:pt x="52997" y="9778"/>
                  </a:lnTo>
                  <a:lnTo>
                    <a:pt x="58356" y="7619"/>
                  </a:lnTo>
                  <a:lnTo>
                    <a:pt x="66992" y="2539"/>
                  </a:lnTo>
                  <a:lnTo>
                    <a:pt x="87312" y="0"/>
                  </a:lnTo>
                  <a:lnTo>
                    <a:pt x="88760" y="1650"/>
                  </a:lnTo>
                  <a:lnTo>
                    <a:pt x="93357" y="14224"/>
                  </a:lnTo>
                  <a:lnTo>
                    <a:pt x="95338" y="17017"/>
                  </a:lnTo>
                  <a:lnTo>
                    <a:pt x="95808" y="20700"/>
                  </a:lnTo>
                  <a:lnTo>
                    <a:pt x="85712" y="61721"/>
                  </a:lnTo>
                  <a:lnTo>
                    <a:pt x="70370" y="93725"/>
                  </a:lnTo>
                  <a:lnTo>
                    <a:pt x="55054" y="116331"/>
                  </a:lnTo>
                  <a:lnTo>
                    <a:pt x="48234" y="128650"/>
                  </a:lnTo>
                  <a:lnTo>
                    <a:pt x="18897" y="157099"/>
                  </a:lnTo>
                  <a:lnTo>
                    <a:pt x="15290" y="167385"/>
                  </a:lnTo>
                  <a:lnTo>
                    <a:pt x="29629" y="159130"/>
                  </a:lnTo>
                  <a:lnTo>
                    <a:pt x="32486" y="156844"/>
                  </a:lnTo>
                  <a:lnTo>
                    <a:pt x="40182" y="154304"/>
                  </a:lnTo>
                  <a:lnTo>
                    <a:pt x="48412" y="152272"/>
                  </a:lnTo>
                  <a:lnTo>
                    <a:pt x="87655" y="132714"/>
                  </a:lnTo>
                  <a:lnTo>
                    <a:pt x="114592" y="129793"/>
                  </a:lnTo>
                  <a:lnTo>
                    <a:pt x="159765" y="146176"/>
                  </a:lnTo>
                  <a:lnTo>
                    <a:pt x="182879" y="195706"/>
                  </a:lnTo>
                  <a:lnTo>
                    <a:pt x="173875" y="235965"/>
                  </a:lnTo>
                  <a:lnTo>
                    <a:pt x="147129" y="271525"/>
                  </a:lnTo>
                  <a:lnTo>
                    <a:pt x="69291" y="308737"/>
                  </a:lnTo>
                  <a:lnTo>
                    <a:pt x="52692" y="311912"/>
                  </a:lnTo>
                  <a:lnTo>
                    <a:pt x="36779" y="317880"/>
                  </a:lnTo>
                  <a:lnTo>
                    <a:pt x="15328" y="293242"/>
                  </a:lnTo>
                  <a:lnTo>
                    <a:pt x="17564" y="288797"/>
                  </a:lnTo>
                  <a:lnTo>
                    <a:pt x="30556" y="27406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8744" y="3461004"/>
              <a:ext cx="172211" cy="17983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40663" y="3118104"/>
              <a:ext cx="88392" cy="140208"/>
            </a:xfrm>
            <a:prstGeom prst="rect">
              <a:avLst/>
            </a:prstGeom>
          </p:spPr>
        </p:pic>
      </p:grpSp>
      <p:pic>
        <p:nvPicPr>
          <p:cNvPr id="35" name="object 3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77824" y="3087623"/>
            <a:ext cx="103632" cy="134112"/>
          </a:xfrm>
          <a:prstGeom prst="rect">
            <a:avLst/>
          </a:prstGeom>
        </p:spPr>
      </p:pic>
      <p:grpSp>
        <p:nvGrpSpPr>
          <p:cNvPr id="36" name="object 36"/>
          <p:cNvGrpSpPr/>
          <p:nvPr/>
        </p:nvGrpSpPr>
        <p:grpSpPr>
          <a:xfrm>
            <a:off x="4223003" y="2973323"/>
            <a:ext cx="447040" cy="346075"/>
            <a:chOff x="4223003" y="2973323"/>
            <a:chExt cx="447040" cy="346075"/>
          </a:xfrm>
        </p:grpSpPr>
        <p:sp>
          <p:nvSpPr>
            <p:cNvPr id="37" name="object 37"/>
            <p:cNvSpPr/>
            <p:nvPr/>
          </p:nvSpPr>
          <p:spPr>
            <a:xfrm>
              <a:off x="4229099" y="2979419"/>
              <a:ext cx="228600" cy="334010"/>
            </a:xfrm>
            <a:custGeom>
              <a:avLst/>
              <a:gdLst/>
              <a:ahLst/>
              <a:cxnLst/>
              <a:rect l="l" t="t" r="r" b="b"/>
              <a:pathLst>
                <a:path w="228600" h="334010">
                  <a:moveTo>
                    <a:pt x="45720" y="60959"/>
                  </a:moveTo>
                  <a:lnTo>
                    <a:pt x="45720" y="115062"/>
                  </a:lnTo>
                  <a:lnTo>
                    <a:pt x="45720" y="164591"/>
                  </a:lnTo>
                  <a:lnTo>
                    <a:pt x="45720" y="218058"/>
                  </a:lnTo>
                  <a:lnTo>
                    <a:pt x="50926" y="273303"/>
                  </a:lnTo>
                  <a:lnTo>
                    <a:pt x="53975" y="307720"/>
                  </a:lnTo>
                  <a:lnTo>
                    <a:pt x="60960" y="320039"/>
                  </a:lnTo>
                </a:path>
                <a:path w="228600" h="334010">
                  <a:moveTo>
                    <a:pt x="0" y="60959"/>
                  </a:moveTo>
                  <a:lnTo>
                    <a:pt x="0" y="54355"/>
                  </a:lnTo>
                  <a:lnTo>
                    <a:pt x="55879" y="15620"/>
                  </a:lnTo>
                  <a:lnTo>
                    <a:pt x="97154" y="2158"/>
                  </a:lnTo>
                  <a:lnTo>
                    <a:pt x="141224" y="0"/>
                  </a:lnTo>
                  <a:lnTo>
                    <a:pt x="157352" y="3937"/>
                  </a:lnTo>
                  <a:lnTo>
                    <a:pt x="168783" y="10540"/>
                  </a:lnTo>
                  <a:lnTo>
                    <a:pt x="177546" y="21843"/>
                  </a:lnTo>
                  <a:lnTo>
                    <a:pt x="181483" y="40004"/>
                  </a:lnTo>
                  <a:lnTo>
                    <a:pt x="178562" y="61467"/>
                  </a:lnTo>
                  <a:lnTo>
                    <a:pt x="154939" y="113537"/>
                  </a:lnTo>
                  <a:lnTo>
                    <a:pt x="79121" y="188087"/>
                  </a:lnTo>
                  <a:lnTo>
                    <a:pt x="59436" y="197103"/>
                  </a:lnTo>
                  <a:lnTo>
                    <a:pt x="52450" y="201421"/>
                  </a:lnTo>
                  <a:lnTo>
                    <a:pt x="49402" y="202056"/>
                  </a:lnTo>
                  <a:lnTo>
                    <a:pt x="46482" y="201675"/>
                  </a:lnTo>
                  <a:lnTo>
                    <a:pt x="39750" y="199008"/>
                  </a:lnTo>
                  <a:lnTo>
                    <a:pt x="40132" y="197865"/>
                  </a:lnTo>
                  <a:lnTo>
                    <a:pt x="48895" y="187705"/>
                  </a:lnTo>
                  <a:lnTo>
                    <a:pt x="94996" y="155701"/>
                  </a:lnTo>
                  <a:lnTo>
                    <a:pt x="126111" y="142366"/>
                  </a:lnTo>
                  <a:lnTo>
                    <a:pt x="136905" y="141858"/>
                  </a:lnTo>
                  <a:lnTo>
                    <a:pt x="187960" y="147065"/>
                  </a:lnTo>
                  <a:lnTo>
                    <a:pt x="199898" y="155447"/>
                  </a:lnTo>
                  <a:lnTo>
                    <a:pt x="217932" y="173100"/>
                  </a:lnTo>
                  <a:lnTo>
                    <a:pt x="225298" y="186435"/>
                  </a:lnTo>
                  <a:lnTo>
                    <a:pt x="228600" y="221487"/>
                  </a:lnTo>
                  <a:lnTo>
                    <a:pt x="226567" y="245871"/>
                  </a:lnTo>
                  <a:lnTo>
                    <a:pt x="210947" y="287019"/>
                  </a:lnTo>
                  <a:lnTo>
                    <a:pt x="164337" y="324738"/>
                  </a:lnTo>
                  <a:lnTo>
                    <a:pt x="122682" y="333755"/>
                  </a:lnTo>
                  <a:lnTo>
                    <a:pt x="99822" y="327151"/>
                  </a:lnTo>
                  <a:lnTo>
                    <a:pt x="69214" y="295020"/>
                  </a:lnTo>
                  <a:lnTo>
                    <a:pt x="74040" y="284733"/>
                  </a:lnTo>
                  <a:lnTo>
                    <a:pt x="76326" y="27457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71415" y="3118103"/>
              <a:ext cx="198120" cy="187452"/>
            </a:xfrm>
            <a:prstGeom prst="rect">
              <a:avLst/>
            </a:prstGeom>
          </p:spPr>
        </p:pic>
      </p:grpSp>
      <p:grpSp>
        <p:nvGrpSpPr>
          <p:cNvPr id="39" name="object 39"/>
          <p:cNvGrpSpPr/>
          <p:nvPr/>
        </p:nvGrpSpPr>
        <p:grpSpPr>
          <a:xfrm>
            <a:off x="4727447" y="2813304"/>
            <a:ext cx="635635" cy="591820"/>
            <a:chOff x="4727447" y="2813304"/>
            <a:chExt cx="635635" cy="591820"/>
          </a:xfrm>
        </p:grpSpPr>
        <p:sp>
          <p:nvSpPr>
            <p:cNvPr id="40" name="object 40"/>
            <p:cNvSpPr/>
            <p:nvPr/>
          </p:nvSpPr>
          <p:spPr>
            <a:xfrm>
              <a:off x="4846319" y="2950464"/>
              <a:ext cx="510540" cy="318770"/>
            </a:xfrm>
            <a:custGeom>
              <a:avLst/>
              <a:gdLst/>
              <a:ahLst/>
              <a:cxnLst/>
              <a:rect l="l" t="t" r="r" b="b"/>
              <a:pathLst>
                <a:path w="510539" h="318770">
                  <a:moveTo>
                    <a:pt x="45719" y="82296"/>
                  </a:moveTo>
                  <a:lnTo>
                    <a:pt x="48005" y="132714"/>
                  </a:lnTo>
                  <a:lnTo>
                    <a:pt x="55117" y="183387"/>
                  </a:lnTo>
                  <a:lnTo>
                    <a:pt x="62737" y="236600"/>
                  </a:lnTo>
                  <a:lnTo>
                    <a:pt x="75564" y="293115"/>
                  </a:lnTo>
                  <a:lnTo>
                    <a:pt x="76200" y="318135"/>
                  </a:lnTo>
                  <a:lnTo>
                    <a:pt x="72135" y="318515"/>
                  </a:lnTo>
                  <a:lnTo>
                    <a:pt x="67944" y="314071"/>
                  </a:lnTo>
                  <a:lnTo>
                    <a:pt x="60959" y="303402"/>
                  </a:lnTo>
                </a:path>
                <a:path w="510539" h="318770">
                  <a:moveTo>
                    <a:pt x="0" y="67437"/>
                  </a:moveTo>
                  <a:lnTo>
                    <a:pt x="6603" y="60833"/>
                  </a:lnTo>
                  <a:lnTo>
                    <a:pt x="13462" y="49530"/>
                  </a:lnTo>
                  <a:lnTo>
                    <a:pt x="70612" y="16763"/>
                  </a:lnTo>
                  <a:lnTo>
                    <a:pt x="87249" y="9906"/>
                  </a:lnTo>
                  <a:lnTo>
                    <a:pt x="137032" y="0"/>
                  </a:lnTo>
                  <a:lnTo>
                    <a:pt x="150749" y="3175"/>
                  </a:lnTo>
                  <a:lnTo>
                    <a:pt x="164591" y="11937"/>
                  </a:lnTo>
                  <a:lnTo>
                    <a:pt x="170179" y="16763"/>
                  </a:lnTo>
                  <a:lnTo>
                    <a:pt x="171068" y="20065"/>
                  </a:lnTo>
                  <a:lnTo>
                    <a:pt x="165988" y="58420"/>
                  </a:lnTo>
                  <a:lnTo>
                    <a:pt x="142747" y="114935"/>
                  </a:lnTo>
                  <a:lnTo>
                    <a:pt x="104775" y="160909"/>
                  </a:lnTo>
                  <a:lnTo>
                    <a:pt x="99440" y="163957"/>
                  </a:lnTo>
                  <a:lnTo>
                    <a:pt x="74929" y="172974"/>
                  </a:lnTo>
                  <a:lnTo>
                    <a:pt x="72008" y="172465"/>
                  </a:lnTo>
                  <a:lnTo>
                    <a:pt x="71500" y="145161"/>
                  </a:lnTo>
                  <a:lnTo>
                    <a:pt x="76453" y="139826"/>
                  </a:lnTo>
                  <a:lnTo>
                    <a:pt x="82295" y="132587"/>
                  </a:lnTo>
                  <a:lnTo>
                    <a:pt x="94360" y="124713"/>
                  </a:lnTo>
                  <a:lnTo>
                    <a:pt x="130175" y="114300"/>
                  </a:lnTo>
                  <a:lnTo>
                    <a:pt x="143382" y="113537"/>
                  </a:lnTo>
                  <a:lnTo>
                    <a:pt x="188340" y="124460"/>
                  </a:lnTo>
                  <a:lnTo>
                    <a:pt x="199516" y="131318"/>
                  </a:lnTo>
                  <a:lnTo>
                    <a:pt x="221360" y="160655"/>
                  </a:lnTo>
                  <a:lnTo>
                    <a:pt x="225678" y="169799"/>
                  </a:lnTo>
                  <a:lnTo>
                    <a:pt x="228600" y="194563"/>
                  </a:lnTo>
                  <a:lnTo>
                    <a:pt x="224916" y="209803"/>
                  </a:lnTo>
                  <a:lnTo>
                    <a:pt x="203580" y="255397"/>
                  </a:lnTo>
                  <a:lnTo>
                    <a:pt x="147574" y="290957"/>
                  </a:lnTo>
                  <a:lnTo>
                    <a:pt x="117093" y="295656"/>
                  </a:lnTo>
                  <a:lnTo>
                    <a:pt x="101853" y="291973"/>
                  </a:lnTo>
                  <a:lnTo>
                    <a:pt x="87502" y="283083"/>
                  </a:lnTo>
                  <a:lnTo>
                    <a:pt x="66166" y="263016"/>
                  </a:lnTo>
                  <a:lnTo>
                    <a:pt x="65404" y="260476"/>
                  </a:lnTo>
                  <a:lnTo>
                    <a:pt x="65658" y="257937"/>
                  </a:lnTo>
                  <a:lnTo>
                    <a:pt x="67817" y="250316"/>
                  </a:lnTo>
                  <a:lnTo>
                    <a:pt x="68071" y="247776"/>
                  </a:lnTo>
                  <a:lnTo>
                    <a:pt x="70738" y="242697"/>
                  </a:lnTo>
                  <a:lnTo>
                    <a:pt x="76326" y="235076"/>
                  </a:lnTo>
                </a:path>
                <a:path w="510539" h="318770">
                  <a:moveTo>
                    <a:pt x="442340" y="66675"/>
                  </a:moveTo>
                  <a:lnTo>
                    <a:pt x="438276" y="66675"/>
                  </a:lnTo>
                  <a:lnTo>
                    <a:pt x="434085" y="68961"/>
                  </a:lnTo>
                  <a:lnTo>
                    <a:pt x="428497" y="73278"/>
                  </a:lnTo>
                  <a:lnTo>
                    <a:pt x="394334" y="129412"/>
                  </a:lnTo>
                  <a:lnTo>
                    <a:pt x="385317" y="180339"/>
                  </a:lnTo>
                  <a:lnTo>
                    <a:pt x="382524" y="203835"/>
                  </a:lnTo>
                  <a:lnTo>
                    <a:pt x="387984" y="249936"/>
                  </a:lnTo>
                  <a:lnTo>
                    <a:pt x="393064" y="263016"/>
                  </a:lnTo>
                  <a:lnTo>
                    <a:pt x="406018" y="281177"/>
                  </a:lnTo>
                  <a:lnTo>
                    <a:pt x="418210" y="290195"/>
                  </a:lnTo>
                  <a:lnTo>
                    <a:pt x="432562" y="294132"/>
                  </a:lnTo>
                  <a:lnTo>
                    <a:pt x="442467" y="292862"/>
                  </a:lnTo>
                  <a:lnTo>
                    <a:pt x="485775" y="277749"/>
                  </a:lnTo>
                  <a:lnTo>
                    <a:pt x="506094" y="218948"/>
                  </a:lnTo>
                  <a:lnTo>
                    <a:pt x="510539" y="162940"/>
                  </a:lnTo>
                  <a:lnTo>
                    <a:pt x="508634" y="110236"/>
                  </a:lnTo>
                  <a:lnTo>
                    <a:pt x="497713" y="54863"/>
                  </a:lnTo>
                  <a:lnTo>
                    <a:pt x="497077" y="48640"/>
                  </a:lnTo>
                  <a:lnTo>
                    <a:pt x="463930" y="11175"/>
                  </a:lnTo>
                  <a:lnTo>
                    <a:pt x="440943" y="6096"/>
                  </a:lnTo>
                  <a:lnTo>
                    <a:pt x="422147" y="12191"/>
                  </a:lnTo>
                  <a:lnTo>
                    <a:pt x="421258" y="13462"/>
                  </a:lnTo>
                  <a:lnTo>
                    <a:pt x="419100" y="19176"/>
                  </a:lnTo>
                  <a:lnTo>
                    <a:pt x="414400" y="26162"/>
                  </a:lnTo>
                  <a:lnTo>
                    <a:pt x="411860" y="3619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106923" y="3080004"/>
              <a:ext cx="96012" cy="17983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733543" y="2819400"/>
              <a:ext cx="196850" cy="579120"/>
            </a:xfrm>
            <a:custGeom>
              <a:avLst/>
              <a:gdLst/>
              <a:ahLst/>
              <a:cxnLst/>
              <a:rect l="l" t="t" r="r" b="b"/>
              <a:pathLst>
                <a:path w="196850" h="579120">
                  <a:moveTo>
                    <a:pt x="89788" y="0"/>
                  </a:moveTo>
                  <a:lnTo>
                    <a:pt x="82422" y="0"/>
                  </a:lnTo>
                  <a:lnTo>
                    <a:pt x="82168" y="4063"/>
                  </a:lnTo>
                  <a:lnTo>
                    <a:pt x="81406" y="5207"/>
                  </a:lnTo>
                  <a:lnTo>
                    <a:pt x="71500" y="11302"/>
                  </a:lnTo>
                  <a:lnTo>
                    <a:pt x="68960" y="15748"/>
                  </a:lnTo>
                  <a:lnTo>
                    <a:pt x="67436" y="25273"/>
                  </a:lnTo>
                  <a:lnTo>
                    <a:pt x="66293" y="34036"/>
                  </a:lnTo>
                  <a:lnTo>
                    <a:pt x="47751" y="86105"/>
                  </a:lnTo>
                  <a:lnTo>
                    <a:pt x="34543" y="114808"/>
                  </a:lnTo>
                  <a:lnTo>
                    <a:pt x="21081" y="170687"/>
                  </a:lnTo>
                  <a:lnTo>
                    <a:pt x="12191" y="220979"/>
                  </a:lnTo>
                  <a:lnTo>
                    <a:pt x="1396" y="270890"/>
                  </a:lnTo>
                  <a:lnTo>
                    <a:pt x="0" y="297052"/>
                  </a:lnTo>
                  <a:lnTo>
                    <a:pt x="10413" y="350520"/>
                  </a:lnTo>
                  <a:lnTo>
                    <a:pt x="14223" y="378333"/>
                  </a:lnTo>
                  <a:lnTo>
                    <a:pt x="38226" y="434213"/>
                  </a:lnTo>
                  <a:lnTo>
                    <a:pt x="71881" y="488441"/>
                  </a:lnTo>
                  <a:lnTo>
                    <a:pt x="139318" y="553592"/>
                  </a:lnTo>
                  <a:lnTo>
                    <a:pt x="174243" y="570864"/>
                  </a:lnTo>
                  <a:lnTo>
                    <a:pt x="196595" y="57912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5411723" y="2737104"/>
            <a:ext cx="386080" cy="683260"/>
            <a:chOff x="5411723" y="2737104"/>
            <a:chExt cx="386080" cy="683260"/>
          </a:xfrm>
        </p:grpSpPr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411723" y="3102864"/>
              <a:ext cx="140208" cy="22555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655563" y="3186684"/>
              <a:ext cx="141732" cy="187452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5417819" y="2743200"/>
              <a:ext cx="190500" cy="670560"/>
            </a:xfrm>
            <a:custGeom>
              <a:avLst/>
              <a:gdLst/>
              <a:ahLst/>
              <a:cxnLst/>
              <a:rect l="l" t="t" r="r" b="b"/>
              <a:pathLst>
                <a:path w="190500" h="670560">
                  <a:moveTo>
                    <a:pt x="0" y="0"/>
                  </a:moveTo>
                  <a:lnTo>
                    <a:pt x="0" y="4063"/>
                  </a:lnTo>
                  <a:lnTo>
                    <a:pt x="888" y="5207"/>
                  </a:lnTo>
                  <a:lnTo>
                    <a:pt x="2285" y="5969"/>
                  </a:lnTo>
                  <a:lnTo>
                    <a:pt x="6603" y="7365"/>
                  </a:lnTo>
                  <a:lnTo>
                    <a:pt x="21081" y="20320"/>
                  </a:lnTo>
                  <a:lnTo>
                    <a:pt x="28193" y="22987"/>
                  </a:lnTo>
                  <a:lnTo>
                    <a:pt x="43941" y="35433"/>
                  </a:lnTo>
                  <a:lnTo>
                    <a:pt x="51053" y="38226"/>
                  </a:lnTo>
                  <a:lnTo>
                    <a:pt x="71119" y="56007"/>
                  </a:lnTo>
                  <a:lnTo>
                    <a:pt x="74040" y="60960"/>
                  </a:lnTo>
                  <a:lnTo>
                    <a:pt x="76072" y="66039"/>
                  </a:lnTo>
                  <a:lnTo>
                    <a:pt x="104520" y="99060"/>
                  </a:lnTo>
                  <a:lnTo>
                    <a:pt x="106552" y="104139"/>
                  </a:lnTo>
                  <a:lnTo>
                    <a:pt x="127380" y="129539"/>
                  </a:lnTo>
                  <a:lnTo>
                    <a:pt x="129412" y="134620"/>
                  </a:lnTo>
                  <a:lnTo>
                    <a:pt x="142747" y="152400"/>
                  </a:lnTo>
                  <a:lnTo>
                    <a:pt x="144399" y="162560"/>
                  </a:lnTo>
                  <a:lnTo>
                    <a:pt x="144779" y="184403"/>
                  </a:lnTo>
                  <a:lnTo>
                    <a:pt x="147065" y="189991"/>
                  </a:lnTo>
                  <a:lnTo>
                    <a:pt x="148843" y="192786"/>
                  </a:lnTo>
                  <a:lnTo>
                    <a:pt x="151383" y="204597"/>
                  </a:lnTo>
                  <a:lnTo>
                    <a:pt x="152400" y="231012"/>
                  </a:lnTo>
                  <a:lnTo>
                    <a:pt x="154685" y="236220"/>
                  </a:lnTo>
                  <a:lnTo>
                    <a:pt x="157733" y="241300"/>
                  </a:lnTo>
                  <a:lnTo>
                    <a:pt x="159765" y="249936"/>
                  </a:lnTo>
                  <a:lnTo>
                    <a:pt x="165226" y="257301"/>
                  </a:lnTo>
                  <a:lnTo>
                    <a:pt x="167004" y="264413"/>
                  </a:lnTo>
                  <a:lnTo>
                    <a:pt x="167385" y="269366"/>
                  </a:lnTo>
                  <a:lnTo>
                    <a:pt x="168401" y="271017"/>
                  </a:lnTo>
                  <a:lnTo>
                    <a:pt x="169799" y="272161"/>
                  </a:lnTo>
                  <a:lnTo>
                    <a:pt x="171703" y="272796"/>
                  </a:lnTo>
                  <a:lnTo>
                    <a:pt x="172846" y="274192"/>
                  </a:lnTo>
                  <a:lnTo>
                    <a:pt x="174243" y="277875"/>
                  </a:lnTo>
                  <a:lnTo>
                    <a:pt x="173735" y="280162"/>
                  </a:lnTo>
                  <a:lnTo>
                    <a:pt x="170941" y="284734"/>
                  </a:lnTo>
                  <a:lnTo>
                    <a:pt x="170687" y="287274"/>
                  </a:lnTo>
                  <a:lnTo>
                    <a:pt x="175005" y="304800"/>
                  </a:lnTo>
                  <a:lnTo>
                    <a:pt x="175387" y="337565"/>
                  </a:lnTo>
                  <a:lnTo>
                    <a:pt x="177545" y="342773"/>
                  </a:lnTo>
                  <a:lnTo>
                    <a:pt x="180593" y="347979"/>
                  </a:lnTo>
                  <a:lnTo>
                    <a:pt x="182499" y="358139"/>
                  </a:lnTo>
                  <a:lnTo>
                    <a:pt x="183006" y="384555"/>
                  </a:lnTo>
                  <a:lnTo>
                    <a:pt x="183768" y="385952"/>
                  </a:lnTo>
                  <a:lnTo>
                    <a:pt x="185165" y="386841"/>
                  </a:lnTo>
                  <a:lnTo>
                    <a:pt x="187070" y="387476"/>
                  </a:lnTo>
                  <a:lnTo>
                    <a:pt x="188213" y="388620"/>
                  </a:lnTo>
                  <a:lnTo>
                    <a:pt x="189483" y="392302"/>
                  </a:lnTo>
                  <a:lnTo>
                    <a:pt x="190500" y="406526"/>
                  </a:lnTo>
                  <a:lnTo>
                    <a:pt x="188340" y="411479"/>
                  </a:lnTo>
                  <a:lnTo>
                    <a:pt x="185292" y="416560"/>
                  </a:lnTo>
                  <a:lnTo>
                    <a:pt x="183387" y="426720"/>
                  </a:lnTo>
                  <a:lnTo>
                    <a:pt x="183006" y="467360"/>
                  </a:lnTo>
                  <a:lnTo>
                    <a:pt x="180720" y="472439"/>
                  </a:lnTo>
                  <a:lnTo>
                    <a:pt x="178942" y="474979"/>
                  </a:lnTo>
                  <a:lnTo>
                    <a:pt x="178562" y="477520"/>
                  </a:lnTo>
                  <a:lnTo>
                    <a:pt x="182244" y="490220"/>
                  </a:lnTo>
                  <a:lnTo>
                    <a:pt x="181609" y="492760"/>
                  </a:lnTo>
                  <a:lnTo>
                    <a:pt x="176783" y="502920"/>
                  </a:lnTo>
                  <a:lnTo>
                    <a:pt x="174751" y="515620"/>
                  </a:lnTo>
                  <a:lnTo>
                    <a:pt x="170179" y="524128"/>
                  </a:lnTo>
                  <a:lnTo>
                    <a:pt x="160274" y="578992"/>
                  </a:lnTo>
                  <a:lnTo>
                    <a:pt x="160146" y="581533"/>
                  </a:lnTo>
                  <a:lnTo>
                    <a:pt x="157860" y="586739"/>
                  </a:lnTo>
                  <a:lnTo>
                    <a:pt x="154812" y="591820"/>
                  </a:lnTo>
                  <a:lnTo>
                    <a:pt x="152780" y="600455"/>
                  </a:lnTo>
                  <a:lnTo>
                    <a:pt x="145922" y="608457"/>
                  </a:lnTo>
                  <a:lnTo>
                    <a:pt x="145160" y="613283"/>
                  </a:lnTo>
                  <a:lnTo>
                    <a:pt x="144906" y="627507"/>
                  </a:lnTo>
                  <a:lnTo>
                    <a:pt x="142620" y="632460"/>
                  </a:lnTo>
                  <a:lnTo>
                    <a:pt x="132714" y="645160"/>
                  </a:lnTo>
                  <a:lnTo>
                    <a:pt x="130047" y="653796"/>
                  </a:lnTo>
                  <a:lnTo>
                    <a:pt x="129666" y="658876"/>
                  </a:lnTo>
                  <a:lnTo>
                    <a:pt x="128777" y="660273"/>
                  </a:lnTo>
                  <a:lnTo>
                    <a:pt x="127380" y="661162"/>
                  </a:lnTo>
                  <a:lnTo>
                    <a:pt x="121792" y="662686"/>
                  </a:lnTo>
                  <a:lnTo>
                    <a:pt x="114300" y="662939"/>
                  </a:lnTo>
                  <a:lnTo>
                    <a:pt x="114300" y="669544"/>
                  </a:lnTo>
                  <a:lnTo>
                    <a:pt x="115188" y="669798"/>
                  </a:lnTo>
                  <a:lnTo>
                    <a:pt x="129539" y="67056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1449324" y="4527803"/>
            <a:ext cx="591820" cy="355600"/>
            <a:chOff x="1449324" y="4527803"/>
            <a:chExt cx="591820" cy="355600"/>
          </a:xfrm>
        </p:grpSpPr>
        <p:sp>
          <p:nvSpPr>
            <p:cNvPr id="48" name="object 48"/>
            <p:cNvSpPr/>
            <p:nvPr/>
          </p:nvSpPr>
          <p:spPr>
            <a:xfrm>
              <a:off x="1455420" y="4533899"/>
              <a:ext cx="106680" cy="289560"/>
            </a:xfrm>
            <a:custGeom>
              <a:avLst/>
              <a:gdLst/>
              <a:ahLst/>
              <a:cxnLst/>
              <a:rect l="l" t="t" r="r" b="b"/>
              <a:pathLst>
                <a:path w="106680" h="289560">
                  <a:moveTo>
                    <a:pt x="0" y="15239"/>
                  </a:moveTo>
                  <a:lnTo>
                    <a:pt x="6604" y="15239"/>
                  </a:lnTo>
                  <a:lnTo>
                    <a:pt x="6858" y="16129"/>
                  </a:lnTo>
                  <a:lnTo>
                    <a:pt x="7620" y="73025"/>
                  </a:lnTo>
                  <a:lnTo>
                    <a:pt x="14732" y="129793"/>
                  </a:lnTo>
                  <a:lnTo>
                    <a:pt x="21209" y="181356"/>
                  </a:lnTo>
                  <a:lnTo>
                    <a:pt x="23621" y="237744"/>
                  </a:lnTo>
                  <a:lnTo>
                    <a:pt x="30226" y="274066"/>
                  </a:lnTo>
                  <a:lnTo>
                    <a:pt x="30480" y="288925"/>
                  </a:lnTo>
                  <a:lnTo>
                    <a:pt x="37084" y="289560"/>
                  </a:lnTo>
                  <a:lnTo>
                    <a:pt x="37338" y="288670"/>
                  </a:lnTo>
                  <a:lnTo>
                    <a:pt x="38100" y="274319"/>
                  </a:lnTo>
                </a:path>
                <a:path w="106680" h="289560">
                  <a:moveTo>
                    <a:pt x="76200" y="0"/>
                  </a:moveTo>
                  <a:lnTo>
                    <a:pt x="80264" y="4063"/>
                  </a:lnTo>
                  <a:lnTo>
                    <a:pt x="82168" y="8255"/>
                  </a:lnTo>
                  <a:lnTo>
                    <a:pt x="85979" y="28956"/>
                  </a:lnTo>
                  <a:lnTo>
                    <a:pt x="87757" y="32004"/>
                  </a:lnTo>
                  <a:lnTo>
                    <a:pt x="90678" y="55118"/>
                  </a:lnTo>
                  <a:lnTo>
                    <a:pt x="97409" y="106806"/>
                  </a:lnTo>
                  <a:lnTo>
                    <a:pt x="104902" y="160655"/>
                  </a:lnTo>
                  <a:lnTo>
                    <a:pt x="106553" y="212725"/>
                  </a:lnTo>
                  <a:lnTo>
                    <a:pt x="106680" y="268986"/>
                  </a:lnTo>
                  <a:lnTo>
                    <a:pt x="106680" y="289560"/>
                  </a:lnTo>
                </a:path>
                <a:path w="106680" h="289560">
                  <a:moveTo>
                    <a:pt x="30480" y="205739"/>
                  </a:moveTo>
                  <a:lnTo>
                    <a:pt x="71120" y="205739"/>
                  </a:lnTo>
                  <a:lnTo>
                    <a:pt x="76200" y="203454"/>
                  </a:lnTo>
                  <a:lnTo>
                    <a:pt x="83820" y="19811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594104" y="4550663"/>
              <a:ext cx="284987" cy="25145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921764" y="4687823"/>
              <a:ext cx="118871" cy="195071"/>
            </a:xfrm>
            <a:prstGeom prst="rect">
              <a:avLst/>
            </a:prstGeom>
          </p:spPr>
        </p:pic>
      </p:grpSp>
      <p:sp>
        <p:nvSpPr>
          <p:cNvPr id="51" name="object 51"/>
          <p:cNvSpPr/>
          <p:nvPr/>
        </p:nvSpPr>
        <p:spPr>
          <a:xfrm>
            <a:off x="2087879" y="4427220"/>
            <a:ext cx="114300" cy="15240"/>
          </a:xfrm>
          <a:custGeom>
            <a:avLst/>
            <a:gdLst/>
            <a:ahLst/>
            <a:cxnLst/>
            <a:rect l="l" t="t" r="r" b="b"/>
            <a:pathLst>
              <a:path w="114300" h="15239">
                <a:moveTo>
                  <a:pt x="0" y="7619"/>
                </a:moveTo>
                <a:lnTo>
                  <a:pt x="0" y="14985"/>
                </a:lnTo>
                <a:lnTo>
                  <a:pt x="33146" y="15239"/>
                </a:lnTo>
                <a:lnTo>
                  <a:pt x="38100" y="12953"/>
                </a:lnTo>
                <a:lnTo>
                  <a:pt x="43180" y="10032"/>
                </a:lnTo>
                <a:lnTo>
                  <a:pt x="51688" y="8381"/>
                </a:lnTo>
                <a:lnTo>
                  <a:pt x="66039" y="7746"/>
                </a:lnTo>
                <a:lnTo>
                  <a:pt x="83946" y="761"/>
                </a:lnTo>
                <a:lnTo>
                  <a:pt x="114300" y="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2" name="object 52"/>
          <p:cNvGrpSpPr/>
          <p:nvPr/>
        </p:nvGrpSpPr>
        <p:grpSpPr>
          <a:xfrm>
            <a:off x="816863" y="4375403"/>
            <a:ext cx="195580" cy="149860"/>
            <a:chOff x="816863" y="4375403"/>
            <a:chExt cx="195580" cy="149860"/>
          </a:xfrm>
        </p:grpSpPr>
        <p:pic>
          <p:nvPicPr>
            <p:cNvPr id="53" name="object 5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16863" y="4375403"/>
              <a:ext cx="88392" cy="149351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937259" y="4381499"/>
              <a:ext cx="68580" cy="128270"/>
            </a:xfrm>
            <a:custGeom>
              <a:avLst/>
              <a:gdLst/>
              <a:ahLst/>
              <a:cxnLst/>
              <a:rect l="l" t="t" r="r" b="b"/>
              <a:pathLst>
                <a:path w="68580" h="128270">
                  <a:moveTo>
                    <a:pt x="30480" y="0"/>
                  </a:moveTo>
                  <a:lnTo>
                    <a:pt x="37045" y="0"/>
                  </a:lnTo>
                  <a:lnTo>
                    <a:pt x="37388" y="888"/>
                  </a:lnTo>
                  <a:lnTo>
                    <a:pt x="38100" y="53720"/>
                  </a:lnTo>
                  <a:lnTo>
                    <a:pt x="38100" y="108457"/>
                  </a:lnTo>
                  <a:lnTo>
                    <a:pt x="38100" y="127635"/>
                  </a:lnTo>
                  <a:lnTo>
                    <a:pt x="38100" y="124206"/>
                  </a:lnTo>
                  <a:lnTo>
                    <a:pt x="38100" y="128016"/>
                  </a:lnTo>
                  <a:lnTo>
                    <a:pt x="38100" y="124587"/>
                  </a:lnTo>
                  <a:lnTo>
                    <a:pt x="37249" y="123443"/>
                  </a:lnTo>
                  <a:lnTo>
                    <a:pt x="30480" y="121157"/>
                  </a:lnTo>
                </a:path>
                <a:path w="68580" h="128270">
                  <a:moveTo>
                    <a:pt x="0" y="76200"/>
                  </a:moveTo>
                  <a:lnTo>
                    <a:pt x="4038" y="76200"/>
                  </a:lnTo>
                  <a:lnTo>
                    <a:pt x="5232" y="77088"/>
                  </a:lnTo>
                  <a:lnTo>
                    <a:pt x="6032" y="78486"/>
                  </a:lnTo>
                  <a:lnTo>
                    <a:pt x="7302" y="82804"/>
                  </a:lnTo>
                  <a:lnTo>
                    <a:pt x="9740" y="83312"/>
                  </a:lnTo>
                  <a:lnTo>
                    <a:pt x="66255" y="83819"/>
                  </a:lnTo>
                  <a:lnTo>
                    <a:pt x="68580" y="8381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4291584" y="4276344"/>
            <a:ext cx="675640" cy="919480"/>
            <a:chOff x="4291584" y="4276344"/>
            <a:chExt cx="675640" cy="919480"/>
          </a:xfrm>
        </p:grpSpPr>
        <p:sp>
          <p:nvSpPr>
            <p:cNvPr id="56" name="object 56"/>
            <p:cNvSpPr/>
            <p:nvPr/>
          </p:nvSpPr>
          <p:spPr>
            <a:xfrm>
              <a:off x="4297680" y="4442460"/>
              <a:ext cx="403860" cy="746760"/>
            </a:xfrm>
            <a:custGeom>
              <a:avLst/>
              <a:gdLst/>
              <a:ahLst/>
              <a:cxnLst/>
              <a:rect l="l" t="t" r="r" b="b"/>
              <a:pathLst>
                <a:path w="403860" h="746760">
                  <a:moveTo>
                    <a:pt x="0" y="76072"/>
                  </a:moveTo>
                  <a:lnTo>
                    <a:pt x="0" y="80137"/>
                  </a:lnTo>
                  <a:lnTo>
                    <a:pt x="2286" y="84327"/>
                  </a:lnTo>
                  <a:lnTo>
                    <a:pt x="4064" y="86613"/>
                  </a:lnTo>
                  <a:lnTo>
                    <a:pt x="5969" y="93725"/>
                  </a:lnTo>
                  <a:lnTo>
                    <a:pt x="9398" y="107314"/>
                  </a:lnTo>
                  <a:lnTo>
                    <a:pt x="12700" y="117856"/>
                  </a:lnTo>
                  <a:lnTo>
                    <a:pt x="15112" y="167766"/>
                  </a:lnTo>
                  <a:lnTo>
                    <a:pt x="15240" y="220979"/>
                  </a:lnTo>
                  <a:lnTo>
                    <a:pt x="22606" y="276732"/>
                  </a:lnTo>
                  <a:lnTo>
                    <a:pt x="22860" y="312419"/>
                  </a:lnTo>
                  <a:lnTo>
                    <a:pt x="22860" y="257937"/>
                  </a:lnTo>
                  <a:lnTo>
                    <a:pt x="25146" y="205612"/>
                  </a:lnTo>
                  <a:lnTo>
                    <a:pt x="30225" y="152272"/>
                  </a:lnTo>
                  <a:lnTo>
                    <a:pt x="32639" y="116458"/>
                  </a:lnTo>
                  <a:lnTo>
                    <a:pt x="37337" y="89915"/>
                  </a:lnTo>
                  <a:lnTo>
                    <a:pt x="38735" y="78866"/>
                  </a:lnTo>
                  <a:lnTo>
                    <a:pt x="47498" y="53720"/>
                  </a:lnTo>
                  <a:lnTo>
                    <a:pt x="52197" y="47116"/>
                  </a:lnTo>
                  <a:lnTo>
                    <a:pt x="52959" y="42037"/>
                  </a:lnTo>
                  <a:lnTo>
                    <a:pt x="53975" y="40639"/>
                  </a:lnTo>
                  <a:lnTo>
                    <a:pt x="55499" y="39750"/>
                  </a:lnTo>
                  <a:lnTo>
                    <a:pt x="61087" y="38226"/>
                  </a:lnTo>
                  <a:lnTo>
                    <a:pt x="67437" y="37972"/>
                  </a:lnTo>
                  <a:lnTo>
                    <a:pt x="72262" y="46100"/>
                  </a:lnTo>
                  <a:lnTo>
                    <a:pt x="82042" y="92075"/>
                  </a:lnTo>
                  <a:lnTo>
                    <a:pt x="85979" y="145414"/>
                  </a:lnTo>
                  <a:lnTo>
                    <a:pt x="90678" y="195579"/>
                  </a:lnTo>
                  <a:lnTo>
                    <a:pt x="93599" y="252348"/>
                  </a:lnTo>
                  <a:lnTo>
                    <a:pt x="98933" y="294385"/>
                  </a:lnTo>
                  <a:lnTo>
                    <a:pt x="99822" y="295275"/>
                  </a:lnTo>
                  <a:lnTo>
                    <a:pt x="106425" y="297052"/>
                  </a:lnTo>
                  <a:lnTo>
                    <a:pt x="107442" y="284988"/>
                  </a:lnTo>
                  <a:lnTo>
                    <a:pt x="112649" y="264032"/>
                  </a:lnTo>
                  <a:lnTo>
                    <a:pt x="114173" y="209041"/>
                  </a:lnTo>
                  <a:lnTo>
                    <a:pt x="116586" y="155194"/>
                  </a:lnTo>
                  <a:lnTo>
                    <a:pt x="120904" y="102107"/>
                  </a:lnTo>
                  <a:lnTo>
                    <a:pt x="130048" y="48513"/>
                  </a:lnTo>
                  <a:lnTo>
                    <a:pt x="137668" y="4571"/>
                  </a:lnTo>
                  <a:lnTo>
                    <a:pt x="141097" y="1904"/>
                  </a:lnTo>
                  <a:lnTo>
                    <a:pt x="141478" y="1269"/>
                  </a:lnTo>
                  <a:lnTo>
                    <a:pt x="140843" y="762"/>
                  </a:lnTo>
                  <a:lnTo>
                    <a:pt x="137922" y="0"/>
                  </a:lnTo>
                  <a:lnTo>
                    <a:pt x="141478" y="3937"/>
                  </a:lnTo>
                  <a:lnTo>
                    <a:pt x="143256" y="10413"/>
                  </a:lnTo>
                  <a:lnTo>
                    <a:pt x="150749" y="61594"/>
                  </a:lnTo>
                  <a:lnTo>
                    <a:pt x="158242" y="117220"/>
                  </a:lnTo>
                  <a:lnTo>
                    <a:pt x="159766" y="172846"/>
                  </a:lnTo>
                  <a:lnTo>
                    <a:pt x="160020" y="225932"/>
                  </a:lnTo>
                  <a:lnTo>
                    <a:pt x="160909" y="274827"/>
                  </a:lnTo>
                  <a:lnTo>
                    <a:pt x="164084" y="282447"/>
                  </a:lnTo>
                  <a:lnTo>
                    <a:pt x="178943" y="300735"/>
                  </a:lnTo>
                  <a:lnTo>
                    <a:pt x="181102" y="301244"/>
                  </a:lnTo>
                  <a:lnTo>
                    <a:pt x="183387" y="300735"/>
                  </a:lnTo>
                  <a:lnTo>
                    <a:pt x="185800" y="299592"/>
                  </a:lnTo>
                  <a:lnTo>
                    <a:pt x="187325" y="297941"/>
                  </a:lnTo>
                  <a:lnTo>
                    <a:pt x="190500" y="289559"/>
                  </a:lnTo>
                </a:path>
                <a:path w="403860" h="746760">
                  <a:moveTo>
                    <a:pt x="259080" y="129539"/>
                  </a:moveTo>
                  <a:lnTo>
                    <a:pt x="266319" y="129539"/>
                  </a:lnTo>
                  <a:lnTo>
                    <a:pt x="261366" y="135635"/>
                  </a:lnTo>
                  <a:lnTo>
                    <a:pt x="259334" y="143382"/>
                  </a:lnTo>
                  <a:lnTo>
                    <a:pt x="258318" y="156717"/>
                  </a:lnTo>
                  <a:lnTo>
                    <a:pt x="244983" y="203581"/>
                  </a:lnTo>
                  <a:lnTo>
                    <a:pt x="243840" y="244982"/>
                  </a:lnTo>
                  <a:lnTo>
                    <a:pt x="246125" y="250951"/>
                  </a:lnTo>
                  <a:lnTo>
                    <a:pt x="257048" y="266826"/>
                  </a:lnTo>
                  <a:lnTo>
                    <a:pt x="257683" y="269366"/>
                  </a:lnTo>
                  <a:lnTo>
                    <a:pt x="258953" y="271017"/>
                  </a:lnTo>
                  <a:lnTo>
                    <a:pt x="262636" y="272922"/>
                  </a:lnTo>
                  <a:lnTo>
                    <a:pt x="276987" y="274319"/>
                  </a:lnTo>
                  <a:lnTo>
                    <a:pt x="278638" y="273557"/>
                  </a:lnTo>
                  <a:lnTo>
                    <a:pt x="279654" y="272160"/>
                  </a:lnTo>
                  <a:lnTo>
                    <a:pt x="281813" y="268350"/>
                  </a:lnTo>
                  <a:lnTo>
                    <a:pt x="285496" y="263778"/>
                  </a:lnTo>
                  <a:lnTo>
                    <a:pt x="287782" y="256794"/>
                  </a:lnTo>
                  <a:lnTo>
                    <a:pt x="291211" y="243204"/>
                  </a:lnTo>
                  <a:lnTo>
                    <a:pt x="295402" y="228472"/>
                  </a:lnTo>
                  <a:lnTo>
                    <a:pt x="297180" y="173608"/>
                  </a:lnTo>
                  <a:lnTo>
                    <a:pt x="297180" y="157987"/>
                  </a:lnTo>
                  <a:lnTo>
                    <a:pt x="294894" y="152653"/>
                  </a:lnTo>
                  <a:lnTo>
                    <a:pt x="289687" y="144906"/>
                  </a:lnTo>
                  <a:lnTo>
                    <a:pt x="289560" y="148844"/>
                  </a:lnTo>
                  <a:lnTo>
                    <a:pt x="287274" y="153162"/>
                  </a:lnTo>
                  <a:lnTo>
                    <a:pt x="284353" y="157860"/>
                  </a:lnTo>
                  <a:lnTo>
                    <a:pt x="282956" y="162687"/>
                  </a:lnTo>
                  <a:lnTo>
                    <a:pt x="283464" y="165226"/>
                  </a:lnTo>
                  <a:lnTo>
                    <a:pt x="287400" y="173608"/>
                  </a:lnTo>
                  <a:lnTo>
                    <a:pt x="300863" y="230250"/>
                  </a:lnTo>
                  <a:lnTo>
                    <a:pt x="319150" y="282701"/>
                  </a:lnTo>
                  <a:lnTo>
                    <a:pt x="331089" y="335279"/>
                  </a:lnTo>
                  <a:lnTo>
                    <a:pt x="348234" y="386333"/>
                  </a:lnTo>
                  <a:lnTo>
                    <a:pt x="370967" y="442087"/>
                  </a:lnTo>
                  <a:lnTo>
                    <a:pt x="392049" y="494791"/>
                  </a:lnTo>
                  <a:lnTo>
                    <a:pt x="402082" y="549020"/>
                  </a:lnTo>
                  <a:lnTo>
                    <a:pt x="403733" y="602488"/>
                  </a:lnTo>
                  <a:lnTo>
                    <a:pt x="403860" y="652271"/>
                  </a:lnTo>
                  <a:lnTo>
                    <a:pt x="394462" y="707263"/>
                  </a:lnTo>
                  <a:lnTo>
                    <a:pt x="367792" y="740663"/>
                  </a:lnTo>
                  <a:lnTo>
                    <a:pt x="337820" y="746759"/>
                  </a:lnTo>
                  <a:lnTo>
                    <a:pt x="312293" y="741171"/>
                  </a:lnTo>
                  <a:lnTo>
                    <a:pt x="265049" y="719327"/>
                  </a:lnTo>
                  <a:lnTo>
                    <a:pt x="258064" y="714247"/>
                  </a:lnTo>
                  <a:lnTo>
                    <a:pt x="254381" y="709167"/>
                  </a:lnTo>
                  <a:lnTo>
                    <a:pt x="251841" y="704088"/>
                  </a:lnTo>
                  <a:lnTo>
                    <a:pt x="246634" y="696467"/>
                  </a:lnTo>
                  <a:lnTo>
                    <a:pt x="244983" y="691388"/>
                  </a:lnTo>
                  <a:lnTo>
                    <a:pt x="246634" y="684021"/>
                  </a:lnTo>
                  <a:lnTo>
                    <a:pt x="250062" y="670432"/>
                  </a:lnTo>
                  <a:lnTo>
                    <a:pt x="251460" y="655827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748784" y="4282440"/>
              <a:ext cx="212090" cy="502920"/>
            </a:xfrm>
            <a:custGeom>
              <a:avLst/>
              <a:gdLst/>
              <a:ahLst/>
              <a:cxnLst/>
              <a:rect l="l" t="t" r="r" b="b"/>
              <a:pathLst>
                <a:path w="212089" h="502920">
                  <a:moveTo>
                    <a:pt x="105155" y="121920"/>
                  </a:moveTo>
                  <a:lnTo>
                    <a:pt x="105155" y="125984"/>
                  </a:lnTo>
                  <a:lnTo>
                    <a:pt x="107441" y="130175"/>
                  </a:lnTo>
                  <a:lnTo>
                    <a:pt x="110362" y="134874"/>
                  </a:lnTo>
                  <a:lnTo>
                    <a:pt x="111760" y="139827"/>
                  </a:lnTo>
                  <a:lnTo>
                    <a:pt x="112775" y="191770"/>
                  </a:lnTo>
                  <a:lnTo>
                    <a:pt x="112775" y="240411"/>
                  </a:lnTo>
                  <a:lnTo>
                    <a:pt x="115062" y="281432"/>
                  </a:lnTo>
                  <a:lnTo>
                    <a:pt x="117220" y="296926"/>
                  </a:lnTo>
                  <a:lnTo>
                    <a:pt x="116204" y="325374"/>
                  </a:lnTo>
                  <a:lnTo>
                    <a:pt x="120268" y="371094"/>
                  </a:lnTo>
                  <a:lnTo>
                    <a:pt x="120268" y="374396"/>
                  </a:lnTo>
                  <a:lnTo>
                    <a:pt x="122681" y="380365"/>
                  </a:lnTo>
                  <a:lnTo>
                    <a:pt x="124460" y="383032"/>
                  </a:lnTo>
                  <a:lnTo>
                    <a:pt x="124713" y="385826"/>
                  </a:lnTo>
                  <a:lnTo>
                    <a:pt x="121157" y="398780"/>
                  </a:lnTo>
                  <a:lnTo>
                    <a:pt x="121792" y="400431"/>
                  </a:lnTo>
                  <a:lnTo>
                    <a:pt x="122936" y="401574"/>
                  </a:lnTo>
                  <a:lnTo>
                    <a:pt x="128015" y="403860"/>
                  </a:lnTo>
                </a:path>
                <a:path w="212089" h="502920">
                  <a:moveTo>
                    <a:pt x="166115" y="121920"/>
                  </a:moveTo>
                  <a:lnTo>
                    <a:pt x="170179" y="125984"/>
                  </a:lnTo>
                  <a:lnTo>
                    <a:pt x="172085" y="132461"/>
                  </a:lnTo>
                  <a:lnTo>
                    <a:pt x="179704" y="183642"/>
                  </a:lnTo>
                  <a:lnTo>
                    <a:pt x="187198" y="236982"/>
                  </a:lnTo>
                  <a:lnTo>
                    <a:pt x="189611" y="287147"/>
                  </a:lnTo>
                  <a:lnTo>
                    <a:pt x="198374" y="343789"/>
                  </a:lnTo>
                  <a:lnTo>
                    <a:pt x="205993" y="372110"/>
                  </a:lnTo>
                  <a:lnTo>
                    <a:pt x="209168" y="377952"/>
                  </a:lnTo>
                  <a:lnTo>
                    <a:pt x="211327" y="388493"/>
                  </a:lnTo>
                  <a:lnTo>
                    <a:pt x="211836" y="396240"/>
                  </a:lnTo>
                </a:path>
                <a:path w="212089" h="502920">
                  <a:moveTo>
                    <a:pt x="143255" y="335280"/>
                  </a:moveTo>
                  <a:lnTo>
                    <a:pt x="184023" y="334391"/>
                  </a:lnTo>
                  <a:lnTo>
                    <a:pt x="196595" y="327660"/>
                  </a:lnTo>
                </a:path>
                <a:path w="212089" h="502920">
                  <a:moveTo>
                    <a:pt x="74802" y="0"/>
                  </a:moveTo>
                  <a:lnTo>
                    <a:pt x="74802" y="4064"/>
                  </a:lnTo>
                  <a:lnTo>
                    <a:pt x="57023" y="43307"/>
                  </a:lnTo>
                  <a:lnTo>
                    <a:pt x="27304" y="92583"/>
                  </a:lnTo>
                  <a:lnTo>
                    <a:pt x="11937" y="140208"/>
                  </a:lnTo>
                  <a:lnTo>
                    <a:pt x="1142" y="192786"/>
                  </a:lnTo>
                  <a:lnTo>
                    <a:pt x="0" y="249936"/>
                  </a:lnTo>
                  <a:lnTo>
                    <a:pt x="7238" y="303784"/>
                  </a:lnTo>
                  <a:lnTo>
                    <a:pt x="16763" y="351282"/>
                  </a:lnTo>
                  <a:lnTo>
                    <a:pt x="37464" y="403606"/>
                  </a:lnTo>
                  <a:lnTo>
                    <a:pt x="54482" y="432054"/>
                  </a:lnTo>
                  <a:lnTo>
                    <a:pt x="98805" y="483489"/>
                  </a:lnTo>
                  <a:lnTo>
                    <a:pt x="128015" y="50292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5015484" y="4226052"/>
            <a:ext cx="533400" cy="550545"/>
            <a:chOff x="5015484" y="4226052"/>
            <a:chExt cx="533400" cy="550545"/>
          </a:xfrm>
        </p:grpSpPr>
        <p:pic>
          <p:nvPicPr>
            <p:cNvPr id="59" name="object 5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015484" y="4415028"/>
              <a:ext cx="385572" cy="284987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5326380" y="4232148"/>
              <a:ext cx="216535" cy="538480"/>
            </a:xfrm>
            <a:custGeom>
              <a:avLst/>
              <a:gdLst/>
              <a:ahLst/>
              <a:cxnLst/>
              <a:rect l="l" t="t" r="r" b="b"/>
              <a:pathLst>
                <a:path w="216535" h="538479">
                  <a:moveTo>
                    <a:pt x="0" y="4444"/>
                  </a:moveTo>
                  <a:lnTo>
                    <a:pt x="4064" y="381"/>
                  </a:lnTo>
                  <a:lnTo>
                    <a:pt x="5207" y="0"/>
                  </a:lnTo>
                  <a:lnTo>
                    <a:pt x="5969" y="634"/>
                  </a:lnTo>
                  <a:lnTo>
                    <a:pt x="7239" y="3682"/>
                  </a:lnTo>
                  <a:lnTo>
                    <a:pt x="11557" y="4190"/>
                  </a:lnTo>
                  <a:lnTo>
                    <a:pt x="12700" y="5079"/>
                  </a:lnTo>
                  <a:lnTo>
                    <a:pt x="21082" y="17399"/>
                  </a:lnTo>
                  <a:lnTo>
                    <a:pt x="70104" y="73532"/>
                  </a:lnTo>
                  <a:lnTo>
                    <a:pt x="121158" y="127126"/>
                  </a:lnTo>
                  <a:lnTo>
                    <a:pt x="156972" y="179831"/>
                  </a:lnTo>
                  <a:lnTo>
                    <a:pt x="187325" y="236093"/>
                  </a:lnTo>
                  <a:lnTo>
                    <a:pt x="200787" y="276478"/>
                  </a:lnTo>
                  <a:lnTo>
                    <a:pt x="205612" y="331215"/>
                  </a:lnTo>
                  <a:lnTo>
                    <a:pt x="214503" y="383285"/>
                  </a:lnTo>
                  <a:lnTo>
                    <a:pt x="216408" y="389127"/>
                  </a:lnTo>
                  <a:lnTo>
                    <a:pt x="216281" y="400176"/>
                  </a:lnTo>
                  <a:lnTo>
                    <a:pt x="201422" y="452881"/>
                  </a:lnTo>
                  <a:lnTo>
                    <a:pt x="174752" y="505332"/>
                  </a:lnTo>
                  <a:lnTo>
                    <a:pt x="172212" y="508634"/>
                  </a:lnTo>
                  <a:lnTo>
                    <a:pt x="169418" y="516889"/>
                  </a:lnTo>
                  <a:lnTo>
                    <a:pt x="167259" y="525271"/>
                  </a:lnTo>
                  <a:lnTo>
                    <a:pt x="159639" y="537971"/>
                  </a:lnTo>
                  <a:lnTo>
                    <a:pt x="163575" y="534034"/>
                  </a:lnTo>
                  <a:lnTo>
                    <a:pt x="165608" y="529844"/>
                  </a:lnTo>
                  <a:lnTo>
                    <a:pt x="166116" y="527557"/>
                  </a:lnTo>
                  <a:lnTo>
                    <a:pt x="182372" y="499999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1" name="object 6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5640323" y="4565903"/>
            <a:ext cx="156972" cy="21793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Ionic</a:t>
            </a:r>
            <a:r>
              <a:rPr spc="-190" dirty="0"/>
              <a:t> </a:t>
            </a:r>
            <a:r>
              <a:rPr spc="-95" dirty="0"/>
              <a:t>compounds</a:t>
            </a:r>
            <a:r>
              <a:rPr spc="-200" dirty="0"/>
              <a:t> </a:t>
            </a:r>
            <a:r>
              <a:rPr spc="-80" dirty="0"/>
              <a:t>with</a:t>
            </a:r>
            <a:r>
              <a:rPr spc="-180" dirty="0"/>
              <a:t> </a:t>
            </a:r>
            <a:r>
              <a:rPr spc="-100" dirty="0"/>
              <a:t>different</a:t>
            </a:r>
            <a:r>
              <a:rPr spc="-190" dirty="0"/>
              <a:t> </a:t>
            </a:r>
            <a:r>
              <a:rPr spc="-90" dirty="0"/>
              <a:t>amounts</a:t>
            </a:r>
            <a:r>
              <a:rPr spc="-200" dirty="0"/>
              <a:t> </a:t>
            </a:r>
            <a:r>
              <a:rPr spc="-55" dirty="0"/>
              <a:t>of</a:t>
            </a:r>
            <a:r>
              <a:rPr spc="-175" dirty="0"/>
              <a:t> </a:t>
            </a:r>
            <a:r>
              <a:rPr spc="-85" dirty="0"/>
              <a:t>oxygen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2521" y="1008379"/>
            <a:ext cx="10735945" cy="156781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algn="just">
              <a:lnSpc>
                <a:spcPts val="2110"/>
              </a:lnSpc>
              <a:spcBef>
                <a:spcPts val="60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most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common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NORMAL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form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complex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ions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that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contain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oxygen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end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“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ATE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”.</a:t>
            </a:r>
            <a:r>
              <a:rPr sz="2200" spc="3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We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add/change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PREFIX</a:t>
            </a:r>
            <a:r>
              <a:rPr sz="22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or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SUFFIX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ANION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(negative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ion)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indicate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how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NUMBER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OXYGEN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different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NORMAL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amount.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Look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Chlorate</a:t>
            </a:r>
            <a:r>
              <a:rPr sz="2200" b="1" i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on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back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periodic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table…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6301" y="3892422"/>
            <a:ext cx="18783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Chlorate</a:t>
            </a:r>
            <a:r>
              <a:rPr sz="2200" b="1" i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2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ClO</a:t>
            </a:r>
            <a:r>
              <a:rPr sz="2175" b="1" i="1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175" b="1" i="1" spc="-15" baseline="24904" dirty="0">
                <a:solidFill>
                  <a:srgbClr val="2E2B1F"/>
                </a:solidFill>
                <a:latin typeface="Calibri"/>
                <a:cs typeface="Calibri"/>
              </a:rPr>
              <a:t>-</a:t>
            </a:r>
            <a:endParaRPr sz="2175" baseline="2490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521" y="6239967"/>
            <a:ext cx="2197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Notice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Pattern!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3644" y="2805683"/>
            <a:ext cx="4919472" cy="345490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Ionic</a:t>
            </a:r>
            <a:r>
              <a:rPr spc="-190" dirty="0"/>
              <a:t> </a:t>
            </a:r>
            <a:r>
              <a:rPr spc="-95" dirty="0"/>
              <a:t>compounds</a:t>
            </a:r>
            <a:r>
              <a:rPr spc="-200" dirty="0"/>
              <a:t> </a:t>
            </a:r>
            <a:r>
              <a:rPr spc="-80" dirty="0"/>
              <a:t>with</a:t>
            </a:r>
            <a:r>
              <a:rPr spc="-180" dirty="0"/>
              <a:t> </a:t>
            </a:r>
            <a:r>
              <a:rPr spc="-100" dirty="0"/>
              <a:t>different</a:t>
            </a:r>
            <a:r>
              <a:rPr spc="-190" dirty="0"/>
              <a:t> </a:t>
            </a:r>
            <a:r>
              <a:rPr spc="-90" dirty="0"/>
              <a:t>amounts</a:t>
            </a:r>
            <a:r>
              <a:rPr spc="-200" dirty="0"/>
              <a:t> </a:t>
            </a:r>
            <a:r>
              <a:rPr spc="-55" dirty="0"/>
              <a:t>of</a:t>
            </a:r>
            <a:r>
              <a:rPr spc="-175" dirty="0"/>
              <a:t> </a:t>
            </a:r>
            <a:r>
              <a:rPr spc="-85" dirty="0"/>
              <a:t>oxygen</a:t>
            </a:r>
          </a:p>
        </p:txBody>
      </p:sp>
      <p:sp>
        <p:nvSpPr>
          <p:cNvPr id="3" name="object 3"/>
          <p:cNvSpPr/>
          <p:nvPr/>
        </p:nvSpPr>
        <p:spPr>
          <a:xfrm>
            <a:off x="253072" y="3080004"/>
            <a:ext cx="1169035" cy="18415"/>
          </a:xfrm>
          <a:custGeom>
            <a:avLst/>
            <a:gdLst/>
            <a:ahLst/>
            <a:cxnLst/>
            <a:rect l="l" t="t" r="r" b="b"/>
            <a:pathLst>
              <a:path w="1169035" h="18414">
                <a:moveTo>
                  <a:pt x="1168908" y="0"/>
                </a:moveTo>
                <a:lnTo>
                  <a:pt x="0" y="0"/>
                </a:lnTo>
                <a:lnTo>
                  <a:pt x="0" y="18287"/>
                </a:lnTo>
                <a:lnTo>
                  <a:pt x="1168908" y="18287"/>
                </a:lnTo>
                <a:lnTo>
                  <a:pt x="1168908" y="0"/>
                </a:lnTo>
                <a:close/>
              </a:path>
            </a:pathLst>
          </a:custGeom>
          <a:solidFill>
            <a:srgbClr val="2E2B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084" y="1080261"/>
            <a:ext cx="7638415" cy="5391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5"/>
              </a:spcBef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Rules:</a:t>
            </a:r>
            <a:endParaRPr sz="2200">
              <a:latin typeface="Calibri"/>
              <a:cs typeface="Calibri"/>
            </a:endParaRPr>
          </a:p>
          <a:p>
            <a:pPr marL="980440" indent="-229235">
              <a:lnSpc>
                <a:spcPct val="100000"/>
              </a:lnSpc>
              <a:spcBef>
                <a:spcPts val="5"/>
              </a:spcBef>
              <a:buClr>
                <a:srgbClr val="D2CA6C"/>
              </a:buClr>
              <a:buFont typeface="Arial"/>
              <a:buChar char="•"/>
              <a:tabLst>
                <a:tab pos="980440" algn="l"/>
                <a:tab pos="981075" algn="l"/>
              </a:tabLst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1</a:t>
            </a:r>
            <a:r>
              <a:rPr sz="22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more</a:t>
            </a:r>
            <a:r>
              <a:rPr sz="2200" b="1" i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oxygen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PREFIX</a:t>
            </a:r>
            <a:r>
              <a:rPr sz="22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“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PER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”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anion</a:t>
            </a:r>
            <a:endParaRPr sz="2200">
              <a:latin typeface="Calibri"/>
              <a:cs typeface="Calibri"/>
            </a:endParaRPr>
          </a:p>
          <a:p>
            <a:pPr marL="980440" indent="-229235">
              <a:lnSpc>
                <a:spcPct val="100000"/>
              </a:lnSpc>
              <a:buClr>
                <a:srgbClr val="D2CA6C"/>
              </a:buClr>
              <a:buFont typeface="Arial"/>
              <a:buChar char="•"/>
              <a:tabLst>
                <a:tab pos="980440" algn="l"/>
                <a:tab pos="981075" algn="l"/>
              </a:tabLst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1</a:t>
            </a:r>
            <a:r>
              <a:rPr sz="22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less</a:t>
            </a:r>
            <a:r>
              <a:rPr sz="2200" b="1" i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oxygen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SUFFIX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“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ITE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”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instead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“ate”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on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anion</a:t>
            </a:r>
            <a:endParaRPr sz="2200">
              <a:latin typeface="Calibri"/>
              <a:cs typeface="Calibri"/>
            </a:endParaRPr>
          </a:p>
          <a:p>
            <a:pPr marL="980440" indent="-229235">
              <a:lnSpc>
                <a:spcPct val="100000"/>
              </a:lnSpc>
              <a:buClr>
                <a:srgbClr val="D2CA6C"/>
              </a:buClr>
              <a:buFont typeface="Arial"/>
              <a:buChar char="•"/>
              <a:tabLst>
                <a:tab pos="980440" algn="l"/>
                <a:tab pos="981075" algn="l"/>
              </a:tabLst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less</a:t>
            </a:r>
            <a:r>
              <a:rPr sz="2200" b="1" i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oxygen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: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prefix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“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HYPO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”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suffix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“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ITE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”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on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anion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Examples:</a:t>
            </a:r>
            <a:endParaRPr sz="22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NaNO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endParaRPr sz="2175" baseline="-21072">
              <a:latin typeface="Calibri"/>
              <a:cs typeface="Calibri"/>
            </a:endParaRPr>
          </a:p>
          <a:p>
            <a:pPr marL="88900" marR="6509384">
              <a:lnSpc>
                <a:spcPct val="300000"/>
              </a:lnSpc>
              <a:spcBef>
                <a:spcPts val="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K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Li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SO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Zn(ClO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endParaRPr sz="2175" baseline="-21072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302240" y="1828800"/>
            <a:ext cx="106680" cy="15240"/>
          </a:xfrm>
          <a:custGeom>
            <a:avLst/>
            <a:gdLst/>
            <a:ahLst/>
            <a:cxnLst/>
            <a:rect l="l" t="t" r="r" b="b"/>
            <a:pathLst>
              <a:path w="106679" h="15239">
                <a:moveTo>
                  <a:pt x="0" y="15239"/>
                </a:moveTo>
                <a:lnTo>
                  <a:pt x="10667" y="15239"/>
                </a:lnTo>
                <a:lnTo>
                  <a:pt x="48132" y="8127"/>
                </a:lnTo>
                <a:lnTo>
                  <a:pt x="1066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886188" y="1860804"/>
            <a:ext cx="475615" cy="287020"/>
            <a:chOff x="9886188" y="1860804"/>
            <a:chExt cx="475615" cy="28702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42804" y="1982724"/>
              <a:ext cx="118872" cy="16459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0404" y="1883664"/>
              <a:ext cx="109727" cy="20116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86188" y="1860804"/>
              <a:ext cx="160020" cy="233172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9631680" y="1973579"/>
            <a:ext cx="83820" cy="53340"/>
          </a:xfrm>
          <a:custGeom>
            <a:avLst/>
            <a:gdLst/>
            <a:ahLst/>
            <a:cxnLst/>
            <a:rect l="l" t="t" r="r" b="b"/>
            <a:pathLst>
              <a:path w="83820" h="53339">
                <a:moveTo>
                  <a:pt x="22860" y="53340"/>
                </a:moveTo>
                <a:lnTo>
                  <a:pt x="22860" y="53340"/>
                </a:lnTo>
                <a:lnTo>
                  <a:pt x="83820" y="53340"/>
                </a:lnTo>
              </a:path>
              <a:path w="83820" h="53339">
                <a:moveTo>
                  <a:pt x="0" y="7620"/>
                </a:moveTo>
                <a:lnTo>
                  <a:pt x="26543" y="6731"/>
                </a:lnTo>
                <a:lnTo>
                  <a:pt x="56006" y="762"/>
                </a:lnTo>
                <a:lnTo>
                  <a:pt x="838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314943" y="1815083"/>
            <a:ext cx="858519" cy="309880"/>
            <a:chOff x="8314943" y="1815083"/>
            <a:chExt cx="858519" cy="309880"/>
          </a:xfrm>
        </p:grpSpPr>
        <p:sp>
          <p:nvSpPr>
            <p:cNvPr id="12" name="object 12"/>
            <p:cNvSpPr/>
            <p:nvPr/>
          </p:nvSpPr>
          <p:spPr>
            <a:xfrm>
              <a:off x="8915399" y="1828799"/>
              <a:ext cx="251460" cy="236220"/>
            </a:xfrm>
            <a:custGeom>
              <a:avLst/>
              <a:gdLst/>
              <a:ahLst/>
              <a:cxnLst/>
              <a:rect l="l" t="t" r="r" b="b"/>
              <a:pathLst>
                <a:path w="251459" h="236219">
                  <a:moveTo>
                    <a:pt x="0" y="205994"/>
                  </a:moveTo>
                  <a:lnTo>
                    <a:pt x="4064" y="210058"/>
                  </a:lnTo>
                  <a:lnTo>
                    <a:pt x="8254" y="212089"/>
                  </a:lnTo>
                  <a:lnTo>
                    <a:pt x="71374" y="197485"/>
                  </a:lnTo>
                  <a:lnTo>
                    <a:pt x="127380" y="154304"/>
                  </a:lnTo>
                  <a:lnTo>
                    <a:pt x="166497" y="100711"/>
                  </a:lnTo>
                  <a:lnTo>
                    <a:pt x="161035" y="92963"/>
                  </a:lnTo>
                  <a:lnTo>
                    <a:pt x="159766" y="93472"/>
                  </a:lnTo>
                  <a:lnTo>
                    <a:pt x="130555" y="121285"/>
                  </a:lnTo>
                  <a:lnTo>
                    <a:pt x="114300" y="188340"/>
                  </a:lnTo>
                  <a:lnTo>
                    <a:pt x="146050" y="224662"/>
                  </a:lnTo>
                  <a:lnTo>
                    <a:pt x="182752" y="228600"/>
                  </a:lnTo>
                  <a:lnTo>
                    <a:pt x="213486" y="227964"/>
                  </a:lnTo>
                  <a:lnTo>
                    <a:pt x="251459" y="213613"/>
                  </a:lnTo>
                </a:path>
                <a:path w="251459" h="236219">
                  <a:moveTo>
                    <a:pt x="15240" y="0"/>
                  </a:moveTo>
                  <a:lnTo>
                    <a:pt x="16128" y="34925"/>
                  </a:lnTo>
                  <a:lnTo>
                    <a:pt x="26543" y="89153"/>
                  </a:lnTo>
                  <a:lnTo>
                    <a:pt x="35432" y="144652"/>
                  </a:lnTo>
                  <a:lnTo>
                    <a:pt x="44576" y="197612"/>
                  </a:lnTo>
                  <a:lnTo>
                    <a:pt x="46354" y="215519"/>
                  </a:lnTo>
                  <a:lnTo>
                    <a:pt x="53340" y="23622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64523" y="1952243"/>
              <a:ext cx="118872" cy="11887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66403" y="1967483"/>
              <a:ext cx="172212" cy="11887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488679" y="1821179"/>
              <a:ext cx="121920" cy="274320"/>
            </a:xfrm>
            <a:custGeom>
              <a:avLst/>
              <a:gdLst/>
              <a:ahLst/>
              <a:cxnLst/>
              <a:rect l="l" t="t" r="r" b="b"/>
              <a:pathLst>
                <a:path w="121920" h="274319">
                  <a:moveTo>
                    <a:pt x="68579" y="0"/>
                  </a:moveTo>
                  <a:lnTo>
                    <a:pt x="68579" y="8128"/>
                  </a:lnTo>
                  <a:lnTo>
                    <a:pt x="70866" y="14350"/>
                  </a:lnTo>
                  <a:lnTo>
                    <a:pt x="79248" y="29210"/>
                  </a:lnTo>
                  <a:lnTo>
                    <a:pt x="82423" y="43561"/>
                  </a:lnTo>
                  <a:lnTo>
                    <a:pt x="90297" y="99568"/>
                  </a:lnTo>
                  <a:lnTo>
                    <a:pt x="105155" y="152400"/>
                  </a:lnTo>
                  <a:lnTo>
                    <a:pt x="108839" y="203454"/>
                  </a:lnTo>
                  <a:lnTo>
                    <a:pt x="112649" y="222631"/>
                  </a:lnTo>
                  <a:lnTo>
                    <a:pt x="114935" y="248031"/>
                  </a:lnTo>
                  <a:lnTo>
                    <a:pt x="121920" y="274320"/>
                  </a:lnTo>
                </a:path>
                <a:path w="121920" h="274319">
                  <a:moveTo>
                    <a:pt x="15240" y="144780"/>
                  </a:moveTo>
                  <a:lnTo>
                    <a:pt x="15240" y="140716"/>
                  </a:lnTo>
                  <a:lnTo>
                    <a:pt x="14350" y="139573"/>
                  </a:lnTo>
                  <a:lnTo>
                    <a:pt x="12953" y="138684"/>
                  </a:lnTo>
                  <a:lnTo>
                    <a:pt x="8636" y="137414"/>
                  </a:lnTo>
                  <a:lnTo>
                    <a:pt x="126" y="129540"/>
                  </a:lnTo>
                  <a:lnTo>
                    <a:pt x="0" y="136017"/>
                  </a:lnTo>
                  <a:lnTo>
                    <a:pt x="889" y="136398"/>
                  </a:lnTo>
                  <a:lnTo>
                    <a:pt x="7620" y="137160"/>
                  </a:lnTo>
                </a:path>
                <a:path w="121920" h="274319">
                  <a:moveTo>
                    <a:pt x="7493" y="182880"/>
                  </a:moveTo>
                  <a:lnTo>
                    <a:pt x="7493" y="186944"/>
                  </a:lnTo>
                  <a:lnTo>
                    <a:pt x="3048" y="201930"/>
                  </a:lnTo>
                  <a:lnTo>
                    <a:pt x="7493" y="257175"/>
                  </a:lnTo>
                  <a:lnTo>
                    <a:pt x="15240" y="2667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14943" y="1952243"/>
              <a:ext cx="134111" cy="172212"/>
            </a:xfrm>
            <a:prstGeom prst="rect">
              <a:avLst/>
            </a:prstGeom>
          </p:spPr>
        </p:pic>
      </p:grpSp>
      <p:sp>
        <p:nvSpPr>
          <p:cNvPr id="17" name="object 17"/>
          <p:cNvSpPr/>
          <p:nvPr/>
        </p:nvSpPr>
        <p:spPr>
          <a:xfrm>
            <a:off x="10210800" y="1493519"/>
            <a:ext cx="68580" cy="144780"/>
          </a:xfrm>
          <a:custGeom>
            <a:avLst/>
            <a:gdLst/>
            <a:ahLst/>
            <a:cxnLst/>
            <a:rect l="l" t="t" r="r" b="b"/>
            <a:pathLst>
              <a:path w="68579" h="144780">
                <a:moveTo>
                  <a:pt x="60959" y="7619"/>
                </a:moveTo>
                <a:lnTo>
                  <a:pt x="60959" y="63500"/>
                </a:lnTo>
                <a:lnTo>
                  <a:pt x="60959" y="119252"/>
                </a:lnTo>
                <a:lnTo>
                  <a:pt x="61849" y="126618"/>
                </a:lnTo>
                <a:lnTo>
                  <a:pt x="68579" y="144779"/>
                </a:lnTo>
              </a:path>
              <a:path w="68579" h="144780">
                <a:moveTo>
                  <a:pt x="0" y="0"/>
                </a:moveTo>
                <a:lnTo>
                  <a:pt x="0" y="56895"/>
                </a:lnTo>
                <a:lnTo>
                  <a:pt x="0" y="67437"/>
                </a:lnTo>
                <a:lnTo>
                  <a:pt x="889" y="67817"/>
                </a:lnTo>
                <a:lnTo>
                  <a:pt x="44196" y="68579"/>
                </a:lnTo>
                <a:lnTo>
                  <a:pt x="51561" y="63372"/>
                </a:lnTo>
                <a:lnTo>
                  <a:pt x="60578" y="61087"/>
                </a:lnTo>
                <a:lnTo>
                  <a:pt x="60959" y="533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9861804" y="1403603"/>
            <a:ext cx="294640" cy="203200"/>
            <a:chOff x="9861804" y="1403603"/>
            <a:chExt cx="294640" cy="203200"/>
          </a:xfrm>
        </p:grpSpPr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38588" y="1403603"/>
              <a:ext cx="117348" cy="20269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861804" y="1411223"/>
              <a:ext cx="134112" cy="195072"/>
            </a:xfrm>
            <a:prstGeom prst="rect">
              <a:avLst/>
            </a:prstGeom>
          </p:spPr>
        </p:pic>
      </p:grpSp>
      <p:grpSp>
        <p:nvGrpSpPr>
          <p:cNvPr id="21" name="object 21"/>
          <p:cNvGrpSpPr/>
          <p:nvPr/>
        </p:nvGrpSpPr>
        <p:grpSpPr>
          <a:xfrm>
            <a:off x="8121395" y="1365503"/>
            <a:ext cx="373380" cy="187960"/>
            <a:chOff x="8121395" y="1365503"/>
            <a:chExt cx="373380" cy="187960"/>
          </a:xfrm>
        </p:grpSpPr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375903" y="1373123"/>
              <a:ext cx="118872" cy="11887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121395" y="1365503"/>
              <a:ext cx="211835" cy="187452"/>
            </a:xfrm>
            <a:prstGeom prst="rect">
              <a:avLst/>
            </a:prstGeom>
          </p:spPr>
        </p:pic>
      </p:grpSp>
      <p:sp>
        <p:nvSpPr>
          <p:cNvPr id="24" name="object 24"/>
          <p:cNvSpPr/>
          <p:nvPr/>
        </p:nvSpPr>
        <p:spPr>
          <a:xfrm>
            <a:off x="9547859" y="1417319"/>
            <a:ext cx="83820" cy="45720"/>
          </a:xfrm>
          <a:custGeom>
            <a:avLst/>
            <a:gdLst/>
            <a:ahLst/>
            <a:cxnLst/>
            <a:rect l="l" t="t" r="r" b="b"/>
            <a:pathLst>
              <a:path w="83820" h="45719">
                <a:moveTo>
                  <a:pt x="38100" y="45719"/>
                </a:moveTo>
                <a:lnTo>
                  <a:pt x="38100" y="45719"/>
                </a:lnTo>
                <a:lnTo>
                  <a:pt x="83820" y="45719"/>
                </a:lnTo>
              </a:path>
              <a:path w="83820" h="45719">
                <a:moveTo>
                  <a:pt x="0" y="7746"/>
                </a:moveTo>
                <a:lnTo>
                  <a:pt x="0" y="11937"/>
                </a:lnTo>
                <a:lnTo>
                  <a:pt x="889" y="13080"/>
                </a:lnTo>
                <a:lnTo>
                  <a:pt x="2286" y="13969"/>
                </a:lnTo>
                <a:lnTo>
                  <a:pt x="10668" y="15239"/>
                </a:lnTo>
                <a:lnTo>
                  <a:pt x="15494" y="13080"/>
                </a:lnTo>
                <a:lnTo>
                  <a:pt x="20447" y="10159"/>
                </a:lnTo>
                <a:lnTo>
                  <a:pt x="28829" y="8508"/>
                </a:lnTo>
                <a:lnTo>
                  <a:pt x="40767" y="7112"/>
                </a:lnTo>
                <a:lnTo>
                  <a:pt x="55625" y="1142"/>
                </a:lnTo>
                <a:lnTo>
                  <a:pt x="762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8833104" y="1251203"/>
            <a:ext cx="599440" cy="241300"/>
            <a:chOff x="8833104" y="1251203"/>
            <a:chExt cx="599440" cy="241300"/>
          </a:xfrm>
        </p:grpSpPr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221724" y="1251203"/>
              <a:ext cx="210312" cy="21793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072372" y="1380743"/>
              <a:ext cx="115824" cy="10363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962644" y="1373123"/>
              <a:ext cx="80772" cy="11887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8839200" y="1287779"/>
              <a:ext cx="76200" cy="198120"/>
            </a:xfrm>
            <a:custGeom>
              <a:avLst/>
              <a:gdLst/>
              <a:ahLst/>
              <a:cxnLst/>
              <a:rect l="l" t="t" r="r" b="b"/>
              <a:pathLst>
                <a:path w="76200" h="198119">
                  <a:moveTo>
                    <a:pt x="0" y="152400"/>
                  </a:moveTo>
                  <a:lnTo>
                    <a:pt x="13843" y="152400"/>
                  </a:lnTo>
                  <a:lnTo>
                    <a:pt x="21844" y="147066"/>
                  </a:lnTo>
                  <a:lnTo>
                    <a:pt x="48005" y="144780"/>
                  </a:lnTo>
                  <a:lnTo>
                    <a:pt x="53213" y="147066"/>
                  </a:lnTo>
                  <a:lnTo>
                    <a:pt x="58420" y="149987"/>
                  </a:lnTo>
                  <a:lnTo>
                    <a:pt x="68579" y="151892"/>
                  </a:lnTo>
                  <a:lnTo>
                    <a:pt x="76200" y="152400"/>
                  </a:lnTo>
                </a:path>
                <a:path w="76200" h="198119">
                  <a:moveTo>
                    <a:pt x="15240" y="0"/>
                  </a:moveTo>
                  <a:lnTo>
                    <a:pt x="16128" y="12192"/>
                  </a:lnTo>
                  <a:lnTo>
                    <a:pt x="21335" y="33147"/>
                  </a:lnTo>
                  <a:lnTo>
                    <a:pt x="22859" y="83947"/>
                  </a:lnTo>
                  <a:lnTo>
                    <a:pt x="20700" y="121920"/>
                  </a:lnTo>
                  <a:lnTo>
                    <a:pt x="15494" y="175895"/>
                  </a:lnTo>
                  <a:lnTo>
                    <a:pt x="15240" y="19812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8758428" y="1447800"/>
            <a:ext cx="5080" cy="60960"/>
          </a:xfrm>
          <a:custGeom>
            <a:avLst/>
            <a:gdLst/>
            <a:ahLst/>
            <a:cxnLst/>
            <a:rect l="l" t="t" r="r" b="b"/>
            <a:pathLst>
              <a:path w="5079" h="60959">
                <a:moveTo>
                  <a:pt x="4572" y="0"/>
                </a:moveTo>
                <a:lnTo>
                  <a:pt x="3682" y="32512"/>
                </a:lnTo>
                <a:lnTo>
                  <a:pt x="380" y="39242"/>
                </a:lnTo>
                <a:lnTo>
                  <a:pt x="0" y="42290"/>
                </a:lnTo>
                <a:lnTo>
                  <a:pt x="4572" y="609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object 3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581643" y="1388363"/>
            <a:ext cx="118872" cy="126492"/>
          </a:xfrm>
          <a:prstGeom prst="rect">
            <a:avLst/>
          </a:prstGeom>
        </p:spPr>
      </p:pic>
      <p:sp>
        <p:nvSpPr>
          <p:cNvPr id="32" name="object 32"/>
          <p:cNvSpPr/>
          <p:nvPr/>
        </p:nvSpPr>
        <p:spPr>
          <a:xfrm>
            <a:off x="10386059" y="1318260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79" h="7619">
                <a:moveTo>
                  <a:pt x="0" y="7619"/>
                </a:moveTo>
                <a:lnTo>
                  <a:pt x="55245" y="6730"/>
                </a:lnTo>
                <a:lnTo>
                  <a:pt x="685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500359" y="2286000"/>
            <a:ext cx="83820" cy="7620"/>
          </a:xfrm>
          <a:custGeom>
            <a:avLst/>
            <a:gdLst/>
            <a:ahLst/>
            <a:cxnLst/>
            <a:rect l="l" t="t" r="r" b="b"/>
            <a:pathLst>
              <a:path w="83820" h="7619">
                <a:moveTo>
                  <a:pt x="0" y="7620"/>
                </a:moveTo>
                <a:lnTo>
                  <a:pt x="49022" y="6730"/>
                </a:lnTo>
                <a:lnTo>
                  <a:pt x="838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10213847" y="2371344"/>
            <a:ext cx="269875" cy="248920"/>
            <a:chOff x="10213847" y="2371344"/>
            <a:chExt cx="269875" cy="248920"/>
          </a:xfrm>
        </p:grpSpPr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364723" y="2462784"/>
              <a:ext cx="118872" cy="15697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213847" y="2371344"/>
              <a:ext cx="121920" cy="202692"/>
            </a:xfrm>
            <a:prstGeom prst="rect">
              <a:avLst/>
            </a:prstGeom>
          </p:spPr>
        </p:pic>
      </p:grpSp>
      <p:pic>
        <p:nvPicPr>
          <p:cNvPr id="37" name="object 3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9960864" y="2363723"/>
            <a:ext cx="195072" cy="233172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9707880" y="2424683"/>
            <a:ext cx="114300" cy="74930"/>
          </a:xfrm>
          <a:custGeom>
            <a:avLst/>
            <a:gdLst/>
            <a:ahLst/>
            <a:cxnLst/>
            <a:rect l="l" t="t" r="r" b="b"/>
            <a:pathLst>
              <a:path w="114300" h="74930">
                <a:moveTo>
                  <a:pt x="7620" y="74675"/>
                </a:moveTo>
                <a:lnTo>
                  <a:pt x="18288" y="74675"/>
                </a:lnTo>
                <a:lnTo>
                  <a:pt x="73660" y="60578"/>
                </a:lnTo>
                <a:lnTo>
                  <a:pt x="114300" y="59436"/>
                </a:lnTo>
              </a:path>
              <a:path w="114300" h="74930">
                <a:moveTo>
                  <a:pt x="0" y="6350"/>
                </a:moveTo>
                <a:lnTo>
                  <a:pt x="56769" y="6350"/>
                </a:lnTo>
                <a:lnTo>
                  <a:pt x="71374" y="5587"/>
                </a:lnTo>
                <a:lnTo>
                  <a:pt x="92455" y="0"/>
                </a:lnTo>
                <a:lnTo>
                  <a:pt x="94742" y="507"/>
                </a:lnTo>
                <a:lnTo>
                  <a:pt x="96139" y="1650"/>
                </a:lnTo>
                <a:lnTo>
                  <a:pt x="98425" y="5461"/>
                </a:lnTo>
                <a:lnTo>
                  <a:pt x="99060" y="137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8345423" y="2249423"/>
            <a:ext cx="850900" cy="363220"/>
            <a:chOff x="8345423" y="2249423"/>
            <a:chExt cx="850900" cy="363220"/>
          </a:xfrm>
        </p:grpSpPr>
        <p:sp>
          <p:nvSpPr>
            <p:cNvPr id="40" name="object 40"/>
            <p:cNvSpPr/>
            <p:nvPr/>
          </p:nvSpPr>
          <p:spPr>
            <a:xfrm>
              <a:off x="8862059" y="2468879"/>
              <a:ext cx="7620" cy="0"/>
            </a:xfrm>
            <a:custGeom>
              <a:avLst/>
              <a:gdLst/>
              <a:ahLst/>
              <a:cxnLst/>
              <a:rect l="l" t="t" r="r" b="b"/>
              <a:pathLst>
                <a:path w="7620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726423" y="2424683"/>
              <a:ext cx="80772" cy="12649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8526779" y="2301239"/>
              <a:ext cx="167640" cy="266700"/>
            </a:xfrm>
            <a:custGeom>
              <a:avLst/>
              <a:gdLst/>
              <a:ahLst/>
              <a:cxnLst/>
              <a:rect l="l" t="t" r="r" b="b"/>
              <a:pathLst>
                <a:path w="167640" h="266700">
                  <a:moveTo>
                    <a:pt x="76200" y="198120"/>
                  </a:moveTo>
                  <a:lnTo>
                    <a:pt x="80264" y="198120"/>
                  </a:lnTo>
                  <a:lnTo>
                    <a:pt x="81406" y="197231"/>
                  </a:lnTo>
                  <a:lnTo>
                    <a:pt x="82169" y="195834"/>
                  </a:lnTo>
                  <a:lnTo>
                    <a:pt x="82803" y="194056"/>
                  </a:lnTo>
                  <a:lnTo>
                    <a:pt x="83947" y="192912"/>
                  </a:lnTo>
                  <a:lnTo>
                    <a:pt x="91948" y="188722"/>
                  </a:lnTo>
                  <a:lnTo>
                    <a:pt x="96774" y="185420"/>
                  </a:lnTo>
                  <a:lnTo>
                    <a:pt x="105028" y="183642"/>
                  </a:lnTo>
                  <a:lnTo>
                    <a:pt x="154559" y="182880"/>
                  </a:lnTo>
                  <a:lnTo>
                    <a:pt x="159893" y="185165"/>
                  </a:lnTo>
                  <a:lnTo>
                    <a:pt x="167640" y="190500"/>
                  </a:lnTo>
                </a:path>
                <a:path w="167640" h="266700">
                  <a:moveTo>
                    <a:pt x="76200" y="0"/>
                  </a:moveTo>
                  <a:lnTo>
                    <a:pt x="76200" y="4063"/>
                  </a:lnTo>
                  <a:lnTo>
                    <a:pt x="78486" y="8255"/>
                  </a:lnTo>
                  <a:lnTo>
                    <a:pt x="81406" y="12954"/>
                  </a:lnTo>
                  <a:lnTo>
                    <a:pt x="89662" y="41021"/>
                  </a:lnTo>
                  <a:lnTo>
                    <a:pt x="95250" y="91567"/>
                  </a:lnTo>
                  <a:lnTo>
                    <a:pt x="102616" y="147827"/>
                  </a:lnTo>
                  <a:lnTo>
                    <a:pt x="112268" y="204597"/>
                  </a:lnTo>
                  <a:lnTo>
                    <a:pt x="120650" y="232410"/>
                  </a:lnTo>
                  <a:lnTo>
                    <a:pt x="121158" y="238125"/>
                  </a:lnTo>
                  <a:lnTo>
                    <a:pt x="123571" y="243586"/>
                  </a:lnTo>
                  <a:lnTo>
                    <a:pt x="128016" y="249936"/>
                  </a:lnTo>
                  <a:lnTo>
                    <a:pt x="127508" y="250444"/>
                  </a:lnTo>
                  <a:lnTo>
                    <a:pt x="121539" y="251460"/>
                  </a:lnTo>
                </a:path>
                <a:path w="167640" h="266700">
                  <a:moveTo>
                    <a:pt x="22860" y="114300"/>
                  </a:moveTo>
                  <a:lnTo>
                    <a:pt x="12192" y="114300"/>
                  </a:lnTo>
                  <a:lnTo>
                    <a:pt x="10668" y="113411"/>
                  </a:lnTo>
                  <a:lnTo>
                    <a:pt x="9651" y="112013"/>
                  </a:lnTo>
                  <a:lnTo>
                    <a:pt x="9017" y="110236"/>
                  </a:lnTo>
                  <a:lnTo>
                    <a:pt x="7747" y="109093"/>
                  </a:lnTo>
                  <a:lnTo>
                    <a:pt x="0" y="106680"/>
                  </a:lnTo>
                </a:path>
                <a:path w="167640" h="266700">
                  <a:moveTo>
                    <a:pt x="15113" y="190500"/>
                  </a:moveTo>
                  <a:lnTo>
                    <a:pt x="11049" y="198627"/>
                  </a:lnTo>
                  <a:lnTo>
                    <a:pt x="10668" y="201802"/>
                  </a:lnTo>
                  <a:lnTo>
                    <a:pt x="15875" y="240537"/>
                  </a:lnTo>
                  <a:lnTo>
                    <a:pt x="21209" y="251333"/>
                  </a:lnTo>
                  <a:lnTo>
                    <a:pt x="21717" y="253873"/>
                  </a:lnTo>
                  <a:lnTo>
                    <a:pt x="30479" y="2667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345423" y="2435351"/>
              <a:ext cx="141731" cy="176784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8846819" y="2255519"/>
              <a:ext cx="342900" cy="297180"/>
            </a:xfrm>
            <a:custGeom>
              <a:avLst/>
              <a:gdLst/>
              <a:ahLst/>
              <a:cxnLst/>
              <a:rect l="l" t="t" r="r" b="b"/>
              <a:pathLst>
                <a:path w="342900" h="297180">
                  <a:moveTo>
                    <a:pt x="7620" y="99059"/>
                  </a:moveTo>
                  <a:lnTo>
                    <a:pt x="7620" y="94995"/>
                  </a:lnTo>
                  <a:lnTo>
                    <a:pt x="6730" y="93852"/>
                  </a:lnTo>
                  <a:lnTo>
                    <a:pt x="5333" y="93090"/>
                  </a:lnTo>
                  <a:lnTo>
                    <a:pt x="0" y="91439"/>
                  </a:lnTo>
                  <a:lnTo>
                    <a:pt x="4063" y="91439"/>
                  </a:lnTo>
                  <a:lnTo>
                    <a:pt x="5206" y="92328"/>
                  </a:lnTo>
                  <a:lnTo>
                    <a:pt x="5969" y="93725"/>
                  </a:lnTo>
                  <a:lnTo>
                    <a:pt x="7365" y="99187"/>
                  </a:lnTo>
                  <a:lnTo>
                    <a:pt x="7620" y="106679"/>
                  </a:lnTo>
                </a:path>
                <a:path w="342900" h="297180">
                  <a:moveTo>
                    <a:pt x="76200" y="206120"/>
                  </a:moveTo>
                  <a:lnTo>
                    <a:pt x="76200" y="212725"/>
                  </a:lnTo>
                  <a:lnTo>
                    <a:pt x="77088" y="212978"/>
                  </a:lnTo>
                  <a:lnTo>
                    <a:pt x="130048" y="219837"/>
                  </a:lnTo>
                  <a:lnTo>
                    <a:pt x="149986" y="221106"/>
                  </a:lnTo>
                  <a:lnTo>
                    <a:pt x="204215" y="213867"/>
                  </a:lnTo>
                  <a:lnTo>
                    <a:pt x="211581" y="211581"/>
                  </a:lnTo>
                  <a:lnTo>
                    <a:pt x="217677" y="208533"/>
                  </a:lnTo>
                  <a:lnTo>
                    <a:pt x="225805" y="205993"/>
                  </a:lnTo>
                  <a:lnTo>
                    <a:pt x="245618" y="193039"/>
                  </a:lnTo>
                  <a:lnTo>
                    <a:pt x="263398" y="170306"/>
                  </a:lnTo>
                  <a:lnTo>
                    <a:pt x="265683" y="162687"/>
                  </a:lnTo>
                  <a:lnTo>
                    <a:pt x="266700" y="137540"/>
                  </a:lnTo>
                  <a:lnTo>
                    <a:pt x="256031" y="137159"/>
                  </a:lnTo>
                  <a:lnTo>
                    <a:pt x="251205" y="139445"/>
                  </a:lnTo>
                  <a:lnTo>
                    <a:pt x="233679" y="155193"/>
                  </a:lnTo>
                  <a:lnTo>
                    <a:pt x="224408" y="170560"/>
                  </a:lnTo>
                  <a:lnTo>
                    <a:pt x="221106" y="179831"/>
                  </a:lnTo>
                  <a:lnTo>
                    <a:pt x="216026" y="187959"/>
                  </a:lnTo>
                  <a:lnTo>
                    <a:pt x="214122" y="196595"/>
                  </a:lnTo>
                  <a:lnTo>
                    <a:pt x="213740" y="204977"/>
                  </a:lnTo>
                  <a:lnTo>
                    <a:pt x="217550" y="219328"/>
                  </a:lnTo>
                  <a:lnTo>
                    <a:pt x="261874" y="269113"/>
                  </a:lnTo>
                  <a:lnTo>
                    <a:pt x="297179" y="276987"/>
                  </a:lnTo>
                  <a:lnTo>
                    <a:pt x="302259" y="278891"/>
                  </a:lnTo>
                  <a:lnTo>
                    <a:pt x="312420" y="278764"/>
                  </a:lnTo>
                  <a:lnTo>
                    <a:pt x="342900" y="275081"/>
                  </a:lnTo>
                </a:path>
                <a:path w="342900" h="297180">
                  <a:moveTo>
                    <a:pt x="76200" y="0"/>
                  </a:moveTo>
                  <a:lnTo>
                    <a:pt x="86740" y="10667"/>
                  </a:lnTo>
                  <a:lnTo>
                    <a:pt x="89280" y="17652"/>
                  </a:lnTo>
                  <a:lnTo>
                    <a:pt x="99568" y="69341"/>
                  </a:lnTo>
                  <a:lnTo>
                    <a:pt x="104394" y="93852"/>
                  </a:lnTo>
                  <a:lnTo>
                    <a:pt x="114553" y="150367"/>
                  </a:lnTo>
                  <a:lnTo>
                    <a:pt x="127761" y="205612"/>
                  </a:lnTo>
                  <a:lnTo>
                    <a:pt x="130809" y="216407"/>
                  </a:lnTo>
                  <a:lnTo>
                    <a:pt x="134111" y="224916"/>
                  </a:lnTo>
                  <a:lnTo>
                    <a:pt x="136905" y="238251"/>
                  </a:lnTo>
                  <a:lnTo>
                    <a:pt x="142621" y="250825"/>
                  </a:lnTo>
                  <a:lnTo>
                    <a:pt x="143255" y="253618"/>
                  </a:lnTo>
                  <a:lnTo>
                    <a:pt x="142748" y="256285"/>
                  </a:lnTo>
                  <a:lnTo>
                    <a:pt x="136778" y="266700"/>
                  </a:lnTo>
                </a:path>
                <a:path w="342900" h="297180">
                  <a:moveTo>
                    <a:pt x="38100" y="205739"/>
                  </a:moveTo>
                  <a:lnTo>
                    <a:pt x="38988" y="261619"/>
                  </a:lnTo>
                  <a:lnTo>
                    <a:pt x="42290" y="268224"/>
                  </a:lnTo>
                  <a:lnTo>
                    <a:pt x="42672" y="271144"/>
                  </a:lnTo>
                  <a:lnTo>
                    <a:pt x="38100" y="297179"/>
                  </a:lnTo>
                  <a:lnTo>
                    <a:pt x="38100" y="289687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10629900" y="2773679"/>
            <a:ext cx="76200" cy="13970"/>
          </a:xfrm>
          <a:custGeom>
            <a:avLst/>
            <a:gdLst/>
            <a:ahLst/>
            <a:cxnLst/>
            <a:rect l="l" t="t" r="r" b="b"/>
            <a:pathLst>
              <a:path w="76200" h="13969">
                <a:moveTo>
                  <a:pt x="0" y="0"/>
                </a:moveTo>
                <a:lnTo>
                  <a:pt x="0" y="6350"/>
                </a:lnTo>
                <a:lnTo>
                  <a:pt x="4064" y="11049"/>
                </a:lnTo>
                <a:lnTo>
                  <a:pt x="8254" y="13208"/>
                </a:lnTo>
                <a:lnTo>
                  <a:pt x="10668" y="13716"/>
                </a:lnTo>
                <a:lnTo>
                  <a:pt x="12953" y="13208"/>
                </a:lnTo>
                <a:lnTo>
                  <a:pt x="21208" y="9525"/>
                </a:lnTo>
                <a:lnTo>
                  <a:pt x="33147" y="7239"/>
                </a:lnTo>
                <a:lnTo>
                  <a:pt x="43306" y="2540"/>
                </a:lnTo>
                <a:lnTo>
                  <a:pt x="762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object 46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0366247" y="2852927"/>
            <a:ext cx="138683" cy="222504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0090404" y="2875788"/>
            <a:ext cx="225551" cy="239268"/>
          </a:xfrm>
          <a:prstGeom prst="rect">
            <a:avLst/>
          </a:prstGeom>
        </p:spPr>
      </p:pic>
      <p:sp>
        <p:nvSpPr>
          <p:cNvPr id="48" name="object 48"/>
          <p:cNvSpPr/>
          <p:nvPr/>
        </p:nvSpPr>
        <p:spPr>
          <a:xfrm>
            <a:off x="9768840" y="3025139"/>
            <a:ext cx="68580" cy="7620"/>
          </a:xfrm>
          <a:custGeom>
            <a:avLst/>
            <a:gdLst/>
            <a:ahLst/>
            <a:cxnLst/>
            <a:rect l="l" t="t" r="r" b="b"/>
            <a:pathLst>
              <a:path w="68579" h="7619">
                <a:moveTo>
                  <a:pt x="0" y="7620"/>
                </a:moveTo>
                <a:lnTo>
                  <a:pt x="50926" y="6731"/>
                </a:lnTo>
                <a:lnTo>
                  <a:pt x="685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730740" y="2941320"/>
            <a:ext cx="106680" cy="20320"/>
          </a:xfrm>
          <a:custGeom>
            <a:avLst/>
            <a:gdLst/>
            <a:ahLst/>
            <a:cxnLst/>
            <a:rect l="l" t="t" r="r" b="b"/>
            <a:pathLst>
              <a:path w="106679" h="20319">
                <a:moveTo>
                  <a:pt x="0" y="15366"/>
                </a:moveTo>
                <a:lnTo>
                  <a:pt x="4063" y="19430"/>
                </a:lnTo>
                <a:lnTo>
                  <a:pt x="6095" y="19812"/>
                </a:lnTo>
                <a:lnTo>
                  <a:pt x="8254" y="19176"/>
                </a:lnTo>
                <a:lnTo>
                  <a:pt x="12953" y="17017"/>
                </a:lnTo>
                <a:lnTo>
                  <a:pt x="68833" y="7619"/>
                </a:lnTo>
                <a:lnTo>
                  <a:pt x="1066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8101583" y="2843783"/>
            <a:ext cx="462280" cy="426720"/>
            <a:chOff x="8101583" y="2843783"/>
            <a:chExt cx="462280" cy="426720"/>
          </a:xfrm>
        </p:grpSpPr>
        <p:pic>
          <p:nvPicPr>
            <p:cNvPr id="51" name="object 5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261603" y="2996183"/>
              <a:ext cx="301751" cy="274320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8107679" y="2849879"/>
              <a:ext cx="114300" cy="312420"/>
            </a:xfrm>
            <a:custGeom>
              <a:avLst/>
              <a:gdLst/>
              <a:ahLst/>
              <a:cxnLst/>
              <a:rect l="l" t="t" r="r" b="b"/>
              <a:pathLst>
                <a:path w="114300" h="312419">
                  <a:moveTo>
                    <a:pt x="0" y="0"/>
                  </a:moveTo>
                  <a:lnTo>
                    <a:pt x="889" y="46736"/>
                  </a:lnTo>
                  <a:lnTo>
                    <a:pt x="4445" y="64008"/>
                  </a:lnTo>
                  <a:lnTo>
                    <a:pt x="1397" y="112395"/>
                  </a:lnTo>
                  <a:lnTo>
                    <a:pt x="6096" y="165354"/>
                  </a:lnTo>
                  <a:lnTo>
                    <a:pt x="3683" y="200152"/>
                  </a:lnTo>
                  <a:lnTo>
                    <a:pt x="7366" y="255143"/>
                  </a:lnTo>
                  <a:lnTo>
                    <a:pt x="15875" y="301752"/>
                  </a:lnTo>
                  <a:lnTo>
                    <a:pt x="22478" y="312420"/>
                  </a:lnTo>
                  <a:lnTo>
                    <a:pt x="30606" y="257556"/>
                  </a:lnTo>
                  <a:lnTo>
                    <a:pt x="38226" y="206629"/>
                  </a:lnTo>
                  <a:lnTo>
                    <a:pt x="53213" y="152146"/>
                  </a:lnTo>
                  <a:lnTo>
                    <a:pt x="54991" y="149733"/>
                  </a:lnTo>
                  <a:lnTo>
                    <a:pt x="57023" y="148209"/>
                  </a:lnTo>
                  <a:lnTo>
                    <a:pt x="59181" y="144145"/>
                  </a:lnTo>
                  <a:lnTo>
                    <a:pt x="59817" y="141859"/>
                  </a:lnTo>
                  <a:lnTo>
                    <a:pt x="67437" y="131191"/>
                  </a:lnTo>
                  <a:lnTo>
                    <a:pt x="67818" y="131572"/>
                  </a:lnTo>
                  <a:lnTo>
                    <a:pt x="68199" y="134239"/>
                  </a:lnTo>
                  <a:lnTo>
                    <a:pt x="79121" y="151765"/>
                  </a:lnTo>
                  <a:lnTo>
                    <a:pt x="79883" y="156337"/>
                  </a:lnTo>
                  <a:lnTo>
                    <a:pt x="78486" y="170815"/>
                  </a:lnTo>
                  <a:lnTo>
                    <a:pt x="81025" y="186690"/>
                  </a:lnTo>
                  <a:lnTo>
                    <a:pt x="84454" y="246507"/>
                  </a:lnTo>
                  <a:lnTo>
                    <a:pt x="105283" y="266700"/>
                  </a:lnTo>
                  <a:lnTo>
                    <a:pt x="114300" y="259461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8985504" y="2866644"/>
            <a:ext cx="195580" cy="256540"/>
            <a:chOff x="8985504" y="2866644"/>
            <a:chExt cx="195580" cy="256540"/>
          </a:xfrm>
        </p:grpSpPr>
        <p:pic>
          <p:nvPicPr>
            <p:cNvPr id="54" name="object 5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115044" y="2973324"/>
              <a:ext cx="65531" cy="118872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8991600" y="2872740"/>
              <a:ext cx="83820" cy="243840"/>
            </a:xfrm>
            <a:custGeom>
              <a:avLst/>
              <a:gdLst/>
              <a:ahLst/>
              <a:cxnLst/>
              <a:rect l="l" t="t" r="r" b="b"/>
              <a:pathLst>
                <a:path w="83820" h="243839">
                  <a:moveTo>
                    <a:pt x="0" y="182880"/>
                  </a:moveTo>
                  <a:lnTo>
                    <a:pt x="0" y="163957"/>
                  </a:lnTo>
                  <a:lnTo>
                    <a:pt x="889" y="162687"/>
                  </a:lnTo>
                  <a:lnTo>
                    <a:pt x="2285" y="161798"/>
                  </a:lnTo>
                  <a:lnTo>
                    <a:pt x="4064" y="161162"/>
                  </a:lnTo>
                  <a:lnTo>
                    <a:pt x="15494" y="154177"/>
                  </a:lnTo>
                  <a:lnTo>
                    <a:pt x="36449" y="152400"/>
                  </a:lnTo>
                  <a:lnTo>
                    <a:pt x="54864" y="152400"/>
                  </a:lnTo>
                  <a:lnTo>
                    <a:pt x="60451" y="154686"/>
                  </a:lnTo>
                  <a:lnTo>
                    <a:pt x="65785" y="157607"/>
                  </a:lnTo>
                  <a:lnTo>
                    <a:pt x="76200" y="159512"/>
                  </a:lnTo>
                  <a:lnTo>
                    <a:pt x="83820" y="160020"/>
                  </a:lnTo>
                </a:path>
                <a:path w="83820" h="243839">
                  <a:moveTo>
                    <a:pt x="0" y="0"/>
                  </a:moveTo>
                  <a:lnTo>
                    <a:pt x="889" y="12192"/>
                  </a:lnTo>
                  <a:lnTo>
                    <a:pt x="13207" y="56387"/>
                  </a:lnTo>
                  <a:lnTo>
                    <a:pt x="14985" y="104521"/>
                  </a:lnTo>
                  <a:lnTo>
                    <a:pt x="16001" y="159004"/>
                  </a:lnTo>
                  <a:lnTo>
                    <a:pt x="27940" y="215519"/>
                  </a:lnTo>
                  <a:lnTo>
                    <a:pt x="30479" y="24383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8749283" y="2950464"/>
            <a:ext cx="165100" cy="180340"/>
            <a:chOff x="8749283" y="2950464"/>
            <a:chExt cx="165100" cy="180340"/>
          </a:xfrm>
        </p:grpSpPr>
        <p:sp>
          <p:nvSpPr>
            <p:cNvPr id="57" name="object 57"/>
            <p:cNvSpPr/>
            <p:nvPr/>
          </p:nvSpPr>
          <p:spPr>
            <a:xfrm>
              <a:off x="8892539" y="2956560"/>
              <a:ext cx="15240" cy="158750"/>
            </a:xfrm>
            <a:custGeom>
              <a:avLst/>
              <a:gdLst/>
              <a:ahLst/>
              <a:cxnLst/>
              <a:rect l="l" t="t" r="r" b="b"/>
              <a:pathLst>
                <a:path w="15240" h="158750">
                  <a:moveTo>
                    <a:pt x="15239" y="15239"/>
                  </a:moveTo>
                  <a:lnTo>
                    <a:pt x="11175" y="11175"/>
                  </a:lnTo>
                  <a:lnTo>
                    <a:pt x="9270" y="6985"/>
                  </a:lnTo>
                  <a:lnTo>
                    <a:pt x="7874" y="1397"/>
                  </a:lnTo>
                  <a:lnTo>
                    <a:pt x="6984" y="888"/>
                  </a:lnTo>
                  <a:lnTo>
                    <a:pt x="0" y="0"/>
                  </a:lnTo>
                </a:path>
                <a:path w="15240" h="158750">
                  <a:moveTo>
                    <a:pt x="7619" y="106679"/>
                  </a:moveTo>
                  <a:lnTo>
                    <a:pt x="7619" y="128524"/>
                  </a:lnTo>
                  <a:lnTo>
                    <a:pt x="9905" y="135509"/>
                  </a:lnTo>
                  <a:lnTo>
                    <a:pt x="12826" y="141350"/>
                  </a:lnTo>
                  <a:lnTo>
                    <a:pt x="14985" y="151891"/>
                  </a:lnTo>
                  <a:lnTo>
                    <a:pt x="15239" y="158495"/>
                  </a:lnTo>
                  <a:lnTo>
                    <a:pt x="15239" y="15214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749283" y="2988564"/>
              <a:ext cx="111252" cy="141732"/>
            </a:xfrm>
            <a:prstGeom prst="rect">
              <a:avLst/>
            </a:prstGeom>
          </p:spPr>
        </p:pic>
      </p:grpSp>
      <p:sp>
        <p:nvSpPr>
          <p:cNvPr id="59" name="object 59"/>
          <p:cNvSpPr/>
          <p:nvPr/>
        </p:nvSpPr>
        <p:spPr>
          <a:xfrm>
            <a:off x="9258300" y="2887979"/>
            <a:ext cx="15240" cy="22860"/>
          </a:xfrm>
          <a:custGeom>
            <a:avLst/>
            <a:gdLst/>
            <a:ahLst/>
            <a:cxnLst/>
            <a:rect l="l" t="t" r="r" b="b"/>
            <a:pathLst>
              <a:path w="15240" h="22860">
                <a:moveTo>
                  <a:pt x="15240" y="22860"/>
                </a:moveTo>
                <a:lnTo>
                  <a:pt x="15240" y="18796"/>
                </a:lnTo>
                <a:lnTo>
                  <a:pt x="12953" y="14605"/>
                </a:lnTo>
                <a:lnTo>
                  <a:pt x="10032" y="9906"/>
                </a:lnTo>
                <a:lnTo>
                  <a:pt x="7620" y="0"/>
                </a:lnTo>
                <a:lnTo>
                  <a:pt x="7620" y="4064"/>
                </a:lnTo>
                <a:lnTo>
                  <a:pt x="6730" y="5207"/>
                </a:lnTo>
                <a:lnTo>
                  <a:pt x="5333" y="5969"/>
                </a:lnTo>
                <a:lnTo>
                  <a:pt x="0" y="7620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273540" y="2811779"/>
            <a:ext cx="304800" cy="281940"/>
          </a:xfrm>
          <a:custGeom>
            <a:avLst/>
            <a:gdLst/>
            <a:ahLst/>
            <a:cxnLst/>
            <a:rect l="l" t="t" r="r" b="b"/>
            <a:pathLst>
              <a:path w="304800" h="281939">
                <a:moveTo>
                  <a:pt x="76200" y="0"/>
                </a:moveTo>
                <a:lnTo>
                  <a:pt x="80263" y="4064"/>
                </a:lnTo>
                <a:lnTo>
                  <a:pt x="82295" y="8255"/>
                </a:lnTo>
                <a:lnTo>
                  <a:pt x="89915" y="63627"/>
                </a:lnTo>
                <a:lnTo>
                  <a:pt x="91312" y="112903"/>
                </a:lnTo>
                <a:lnTo>
                  <a:pt x="95630" y="169164"/>
                </a:lnTo>
                <a:lnTo>
                  <a:pt x="101091" y="218567"/>
                </a:lnTo>
                <a:lnTo>
                  <a:pt x="108711" y="255905"/>
                </a:lnTo>
                <a:lnTo>
                  <a:pt x="112902" y="265811"/>
                </a:lnTo>
                <a:lnTo>
                  <a:pt x="114680" y="271399"/>
                </a:lnTo>
                <a:lnTo>
                  <a:pt x="118363" y="276733"/>
                </a:lnTo>
                <a:lnTo>
                  <a:pt x="118871" y="278384"/>
                </a:lnTo>
                <a:lnTo>
                  <a:pt x="118363" y="279654"/>
                </a:lnTo>
                <a:lnTo>
                  <a:pt x="114680" y="281940"/>
                </a:lnTo>
              </a:path>
              <a:path w="304800" h="281939">
                <a:moveTo>
                  <a:pt x="0" y="182880"/>
                </a:moveTo>
                <a:lnTo>
                  <a:pt x="13842" y="182880"/>
                </a:lnTo>
                <a:lnTo>
                  <a:pt x="14350" y="183769"/>
                </a:lnTo>
                <a:lnTo>
                  <a:pt x="15239" y="240665"/>
                </a:lnTo>
                <a:lnTo>
                  <a:pt x="8635" y="267843"/>
                </a:lnTo>
                <a:lnTo>
                  <a:pt x="9143" y="270891"/>
                </a:lnTo>
                <a:lnTo>
                  <a:pt x="15112" y="281940"/>
                </a:lnTo>
                <a:lnTo>
                  <a:pt x="15239" y="251587"/>
                </a:lnTo>
              </a:path>
              <a:path w="304800" h="281939">
                <a:moveTo>
                  <a:pt x="60959" y="198374"/>
                </a:moveTo>
                <a:lnTo>
                  <a:pt x="65024" y="202437"/>
                </a:lnTo>
                <a:lnTo>
                  <a:pt x="69214" y="204470"/>
                </a:lnTo>
                <a:lnTo>
                  <a:pt x="71627" y="204978"/>
                </a:lnTo>
                <a:lnTo>
                  <a:pt x="78866" y="209804"/>
                </a:lnTo>
                <a:lnTo>
                  <a:pt x="93979" y="223900"/>
                </a:lnTo>
                <a:lnTo>
                  <a:pt x="101345" y="226695"/>
                </a:lnTo>
                <a:lnTo>
                  <a:pt x="171703" y="217550"/>
                </a:lnTo>
                <a:lnTo>
                  <a:pt x="214375" y="188468"/>
                </a:lnTo>
                <a:lnTo>
                  <a:pt x="235203" y="158115"/>
                </a:lnTo>
                <a:lnTo>
                  <a:pt x="240918" y="147447"/>
                </a:lnTo>
                <a:lnTo>
                  <a:pt x="242569" y="138684"/>
                </a:lnTo>
                <a:lnTo>
                  <a:pt x="241045" y="131318"/>
                </a:lnTo>
                <a:lnTo>
                  <a:pt x="237616" y="122428"/>
                </a:lnTo>
                <a:lnTo>
                  <a:pt x="237108" y="119761"/>
                </a:lnTo>
                <a:lnTo>
                  <a:pt x="234441" y="114427"/>
                </a:lnTo>
                <a:lnTo>
                  <a:pt x="232409" y="111887"/>
                </a:lnTo>
                <a:lnTo>
                  <a:pt x="228091" y="108966"/>
                </a:lnTo>
                <a:lnTo>
                  <a:pt x="225678" y="108204"/>
                </a:lnTo>
                <a:lnTo>
                  <a:pt x="223265" y="108585"/>
                </a:lnTo>
                <a:lnTo>
                  <a:pt x="188975" y="149352"/>
                </a:lnTo>
                <a:lnTo>
                  <a:pt x="183768" y="213614"/>
                </a:lnTo>
                <a:lnTo>
                  <a:pt x="193548" y="241300"/>
                </a:lnTo>
                <a:lnTo>
                  <a:pt x="200532" y="249428"/>
                </a:lnTo>
                <a:lnTo>
                  <a:pt x="216407" y="258825"/>
                </a:lnTo>
                <a:lnTo>
                  <a:pt x="251078" y="272415"/>
                </a:lnTo>
                <a:lnTo>
                  <a:pt x="275716" y="274320"/>
                </a:lnTo>
                <a:lnTo>
                  <a:pt x="304800" y="267081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1" name="object 61"/>
          <p:cNvGrpSpPr/>
          <p:nvPr/>
        </p:nvGrpSpPr>
        <p:grpSpPr>
          <a:xfrm>
            <a:off x="169163" y="3051048"/>
            <a:ext cx="1001394" cy="475615"/>
            <a:chOff x="169163" y="3051048"/>
            <a:chExt cx="1001394" cy="475615"/>
          </a:xfrm>
        </p:grpSpPr>
        <p:sp>
          <p:nvSpPr>
            <p:cNvPr id="62" name="object 62"/>
            <p:cNvSpPr/>
            <p:nvPr/>
          </p:nvSpPr>
          <p:spPr>
            <a:xfrm>
              <a:off x="175259" y="3110484"/>
              <a:ext cx="365760" cy="330835"/>
            </a:xfrm>
            <a:custGeom>
              <a:avLst/>
              <a:gdLst/>
              <a:ahLst/>
              <a:cxnLst/>
              <a:rect l="l" t="t" r="r" b="b"/>
              <a:pathLst>
                <a:path w="365759" h="330835">
                  <a:moveTo>
                    <a:pt x="15239" y="36575"/>
                  </a:moveTo>
                  <a:lnTo>
                    <a:pt x="15239" y="32130"/>
                  </a:lnTo>
                  <a:lnTo>
                    <a:pt x="16090" y="62611"/>
                  </a:lnTo>
                  <a:lnTo>
                    <a:pt x="21805" y="91566"/>
                  </a:lnTo>
                  <a:lnTo>
                    <a:pt x="28041" y="144399"/>
                  </a:lnTo>
                  <a:lnTo>
                    <a:pt x="35509" y="199643"/>
                  </a:lnTo>
                  <a:lnTo>
                    <a:pt x="37998" y="254762"/>
                  </a:lnTo>
                  <a:lnTo>
                    <a:pt x="45859" y="299846"/>
                  </a:lnTo>
                  <a:lnTo>
                    <a:pt x="66268" y="326516"/>
                  </a:lnTo>
                  <a:lnTo>
                    <a:pt x="71221" y="330200"/>
                  </a:lnTo>
                  <a:lnTo>
                    <a:pt x="74574" y="330707"/>
                  </a:lnTo>
                  <a:lnTo>
                    <a:pt x="82816" y="328929"/>
                  </a:lnTo>
                  <a:lnTo>
                    <a:pt x="139776" y="299465"/>
                  </a:lnTo>
                  <a:lnTo>
                    <a:pt x="196532" y="288925"/>
                  </a:lnTo>
                  <a:lnTo>
                    <a:pt x="208432" y="289432"/>
                  </a:lnTo>
                  <a:lnTo>
                    <a:pt x="262763" y="302260"/>
                  </a:lnTo>
                  <a:lnTo>
                    <a:pt x="302501" y="313054"/>
                  </a:lnTo>
                  <a:lnTo>
                    <a:pt x="309702" y="316356"/>
                  </a:lnTo>
                  <a:lnTo>
                    <a:pt x="329018" y="318642"/>
                  </a:lnTo>
                  <a:lnTo>
                    <a:pt x="331101" y="319531"/>
                  </a:lnTo>
                  <a:lnTo>
                    <a:pt x="332498" y="321055"/>
                  </a:lnTo>
                  <a:lnTo>
                    <a:pt x="333425" y="322833"/>
                  </a:lnTo>
                  <a:lnTo>
                    <a:pt x="334899" y="323214"/>
                  </a:lnTo>
                  <a:lnTo>
                    <a:pt x="336715" y="322706"/>
                  </a:lnTo>
                  <a:lnTo>
                    <a:pt x="341693" y="319658"/>
                  </a:lnTo>
                  <a:lnTo>
                    <a:pt x="350189" y="318896"/>
                  </a:lnTo>
                  <a:lnTo>
                    <a:pt x="343941" y="318896"/>
                  </a:lnTo>
                  <a:lnTo>
                    <a:pt x="343369" y="316738"/>
                  </a:lnTo>
                  <a:lnTo>
                    <a:pt x="343001" y="312419"/>
                  </a:lnTo>
                  <a:lnTo>
                    <a:pt x="343814" y="312038"/>
                  </a:lnTo>
                  <a:lnTo>
                    <a:pt x="346976" y="311657"/>
                  </a:lnTo>
                  <a:lnTo>
                    <a:pt x="348170" y="310641"/>
                  </a:lnTo>
                  <a:lnTo>
                    <a:pt x="349478" y="307339"/>
                  </a:lnTo>
                  <a:lnTo>
                    <a:pt x="352653" y="293624"/>
                  </a:lnTo>
                  <a:lnTo>
                    <a:pt x="358774" y="282320"/>
                  </a:lnTo>
                  <a:lnTo>
                    <a:pt x="361111" y="279273"/>
                  </a:lnTo>
                  <a:lnTo>
                    <a:pt x="363702" y="271399"/>
                  </a:lnTo>
                  <a:lnTo>
                    <a:pt x="365760" y="214249"/>
                  </a:lnTo>
                  <a:lnTo>
                    <a:pt x="364921" y="189864"/>
                  </a:lnTo>
                  <a:lnTo>
                    <a:pt x="351294" y="141477"/>
                  </a:lnTo>
                  <a:lnTo>
                    <a:pt x="350532" y="84962"/>
                  </a:lnTo>
                  <a:lnTo>
                    <a:pt x="350532" y="67437"/>
                  </a:lnTo>
                  <a:lnTo>
                    <a:pt x="339178" y="67055"/>
                  </a:lnTo>
                  <a:lnTo>
                    <a:pt x="337883" y="66293"/>
                  </a:lnTo>
                  <a:lnTo>
                    <a:pt x="337019" y="64769"/>
                  </a:lnTo>
                  <a:lnTo>
                    <a:pt x="336435" y="62991"/>
                  </a:lnTo>
                  <a:lnTo>
                    <a:pt x="335216" y="61849"/>
                  </a:lnTo>
                  <a:lnTo>
                    <a:pt x="331584" y="60578"/>
                  </a:lnTo>
                  <a:lnTo>
                    <a:pt x="317119" y="58800"/>
                  </a:lnTo>
                  <a:lnTo>
                    <a:pt x="262585" y="34036"/>
                  </a:lnTo>
                  <a:lnTo>
                    <a:pt x="210019" y="12191"/>
                  </a:lnTo>
                  <a:lnTo>
                    <a:pt x="153835" y="0"/>
                  </a:lnTo>
                  <a:lnTo>
                    <a:pt x="106197" y="888"/>
                  </a:lnTo>
                  <a:lnTo>
                    <a:pt x="78320" y="9016"/>
                  </a:lnTo>
                  <a:lnTo>
                    <a:pt x="23926" y="34670"/>
                  </a:lnTo>
                  <a:lnTo>
                    <a:pt x="0" y="5943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18159" y="3057144"/>
              <a:ext cx="646430" cy="463550"/>
            </a:xfrm>
            <a:custGeom>
              <a:avLst/>
              <a:gdLst/>
              <a:ahLst/>
              <a:cxnLst/>
              <a:rect l="l" t="t" r="r" b="b"/>
              <a:pathLst>
                <a:path w="646430" h="463550">
                  <a:moveTo>
                    <a:pt x="30454" y="67055"/>
                  </a:moveTo>
                  <a:lnTo>
                    <a:pt x="30454" y="71119"/>
                  </a:lnTo>
                  <a:lnTo>
                    <a:pt x="31305" y="72389"/>
                  </a:lnTo>
                  <a:lnTo>
                    <a:pt x="32715" y="73151"/>
                  </a:lnTo>
                  <a:lnTo>
                    <a:pt x="34505" y="73659"/>
                  </a:lnTo>
                  <a:lnTo>
                    <a:pt x="36487" y="81025"/>
                  </a:lnTo>
                  <a:lnTo>
                    <a:pt x="38036" y="137540"/>
                  </a:lnTo>
                  <a:lnTo>
                    <a:pt x="44145" y="193039"/>
                  </a:lnTo>
                  <a:lnTo>
                    <a:pt x="51244" y="242823"/>
                  </a:lnTo>
                  <a:lnTo>
                    <a:pt x="52895" y="289432"/>
                  </a:lnTo>
                  <a:lnTo>
                    <a:pt x="61531" y="341629"/>
                  </a:lnTo>
                  <a:lnTo>
                    <a:pt x="68453" y="391794"/>
                  </a:lnTo>
                  <a:lnTo>
                    <a:pt x="81445" y="434593"/>
                  </a:lnTo>
                  <a:lnTo>
                    <a:pt x="89903" y="457072"/>
                  </a:lnTo>
                  <a:lnTo>
                    <a:pt x="92087" y="459358"/>
                  </a:lnTo>
                  <a:lnTo>
                    <a:pt x="99021" y="461898"/>
                  </a:lnTo>
                  <a:lnTo>
                    <a:pt x="108407" y="463295"/>
                  </a:lnTo>
                  <a:lnTo>
                    <a:pt x="113893" y="461390"/>
                  </a:lnTo>
                  <a:lnTo>
                    <a:pt x="169837" y="427354"/>
                  </a:lnTo>
                  <a:lnTo>
                    <a:pt x="206756" y="414019"/>
                  </a:lnTo>
                  <a:lnTo>
                    <a:pt x="254317" y="410971"/>
                  </a:lnTo>
                  <a:lnTo>
                    <a:pt x="309181" y="412750"/>
                  </a:lnTo>
                  <a:lnTo>
                    <a:pt x="358343" y="417067"/>
                  </a:lnTo>
                  <a:lnTo>
                    <a:pt x="406717" y="423163"/>
                  </a:lnTo>
                  <a:lnTo>
                    <a:pt x="454761" y="425195"/>
                  </a:lnTo>
                  <a:lnTo>
                    <a:pt x="506539" y="424814"/>
                  </a:lnTo>
                  <a:lnTo>
                    <a:pt x="563295" y="418591"/>
                  </a:lnTo>
                  <a:lnTo>
                    <a:pt x="617715" y="418083"/>
                  </a:lnTo>
                  <a:lnTo>
                    <a:pt x="623697" y="420369"/>
                  </a:lnTo>
                  <a:lnTo>
                    <a:pt x="629183" y="423290"/>
                  </a:lnTo>
                  <a:lnTo>
                    <a:pt x="634441" y="424688"/>
                  </a:lnTo>
                  <a:lnTo>
                    <a:pt x="636181" y="425830"/>
                  </a:lnTo>
                  <a:lnTo>
                    <a:pt x="637336" y="427481"/>
                  </a:lnTo>
                  <a:lnTo>
                    <a:pt x="639203" y="432180"/>
                  </a:lnTo>
                  <a:lnTo>
                    <a:pt x="641705" y="432815"/>
                  </a:lnTo>
                  <a:lnTo>
                    <a:pt x="646176" y="433323"/>
                  </a:lnTo>
                  <a:lnTo>
                    <a:pt x="635901" y="433323"/>
                  </a:lnTo>
                  <a:lnTo>
                    <a:pt x="634619" y="432561"/>
                  </a:lnTo>
                  <a:lnTo>
                    <a:pt x="633755" y="431164"/>
                  </a:lnTo>
                  <a:lnTo>
                    <a:pt x="633183" y="429259"/>
                  </a:lnTo>
                  <a:lnTo>
                    <a:pt x="631964" y="428116"/>
                  </a:lnTo>
                  <a:lnTo>
                    <a:pt x="599033" y="389635"/>
                  </a:lnTo>
                  <a:lnTo>
                    <a:pt x="588187" y="336295"/>
                  </a:lnTo>
                  <a:lnTo>
                    <a:pt x="580148" y="288163"/>
                  </a:lnTo>
                  <a:lnTo>
                    <a:pt x="573786" y="239521"/>
                  </a:lnTo>
                  <a:lnTo>
                    <a:pt x="569391" y="189102"/>
                  </a:lnTo>
                  <a:lnTo>
                    <a:pt x="564667" y="142366"/>
                  </a:lnTo>
                  <a:lnTo>
                    <a:pt x="561403" y="88645"/>
                  </a:lnTo>
                  <a:lnTo>
                    <a:pt x="553783" y="31876"/>
                  </a:lnTo>
                  <a:lnTo>
                    <a:pt x="542734" y="13969"/>
                  </a:lnTo>
                  <a:lnTo>
                    <a:pt x="542048" y="11302"/>
                  </a:lnTo>
                  <a:lnTo>
                    <a:pt x="540740" y="9525"/>
                  </a:lnTo>
                  <a:lnTo>
                    <a:pt x="539026" y="8381"/>
                  </a:lnTo>
                  <a:lnTo>
                    <a:pt x="533400" y="6222"/>
                  </a:lnTo>
                  <a:lnTo>
                    <a:pt x="481825" y="6095"/>
                  </a:lnTo>
                  <a:lnTo>
                    <a:pt x="425970" y="0"/>
                  </a:lnTo>
                  <a:lnTo>
                    <a:pt x="373773" y="9143"/>
                  </a:lnTo>
                  <a:lnTo>
                    <a:pt x="318452" y="19684"/>
                  </a:lnTo>
                  <a:lnTo>
                    <a:pt x="273735" y="32511"/>
                  </a:lnTo>
                  <a:lnTo>
                    <a:pt x="228333" y="47116"/>
                  </a:lnTo>
                  <a:lnTo>
                    <a:pt x="182727" y="62102"/>
                  </a:lnTo>
                  <a:lnTo>
                    <a:pt x="137909" y="77342"/>
                  </a:lnTo>
                  <a:lnTo>
                    <a:pt x="86690" y="97662"/>
                  </a:lnTo>
                  <a:lnTo>
                    <a:pt x="35077" y="122173"/>
                  </a:lnTo>
                  <a:lnTo>
                    <a:pt x="0" y="13576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2174748" y="3171444"/>
            <a:ext cx="1009015" cy="294640"/>
            <a:chOff x="2174748" y="3171444"/>
            <a:chExt cx="1009015" cy="294640"/>
          </a:xfrm>
        </p:grpSpPr>
        <p:pic>
          <p:nvPicPr>
            <p:cNvPr id="65" name="object 6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174748" y="3217164"/>
              <a:ext cx="284987" cy="246887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2447544" y="3177540"/>
              <a:ext cx="219710" cy="281940"/>
            </a:xfrm>
            <a:custGeom>
              <a:avLst/>
              <a:gdLst/>
              <a:ahLst/>
              <a:cxnLst/>
              <a:rect l="l" t="t" r="r" b="b"/>
              <a:pathLst>
                <a:path w="219710" h="281939">
                  <a:moveTo>
                    <a:pt x="113030" y="129921"/>
                  </a:moveTo>
                  <a:lnTo>
                    <a:pt x="102488" y="129921"/>
                  </a:lnTo>
                  <a:lnTo>
                    <a:pt x="97662" y="132080"/>
                  </a:lnTo>
                  <a:lnTo>
                    <a:pt x="74422" y="149860"/>
                  </a:lnTo>
                  <a:lnTo>
                    <a:pt x="57404" y="167259"/>
                  </a:lnTo>
                  <a:lnTo>
                    <a:pt x="38607" y="185420"/>
                  </a:lnTo>
                  <a:lnTo>
                    <a:pt x="24637" y="206883"/>
                  </a:lnTo>
                  <a:lnTo>
                    <a:pt x="1905" y="255777"/>
                  </a:lnTo>
                  <a:lnTo>
                    <a:pt x="0" y="267970"/>
                  </a:lnTo>
                  <a:lnTo>
                    <a:pt x="1397" y="271145"/>
                  </a:lnTo>
                  <a:lnTo>
                    <a:pt x="7493" y="276987"/>
                  </a:lnTo>
                  <a:lnTo>
                    <a:pt x="13588" y="280162"/>
                  </a:lnTo>
                  <a:lnTo>
                    <a:pt x="24003" y="281939"/>
                  </a:lnTo>
                  <a:lnTo>
                    <a:pt x="33781" y="281559"/>
                  </a:lnTo>
                  <a:lnTo>
                    <a:pt x="95250" y="250571"/>
                  </a:lnTo>
                  <a:lnTo>
                    <a:pt x="126364" y="188468"/>
                  </a:lnTo>
                  <a:lnTo>
                    <a:pt x="136779" y="157352"/>
                  </a:lnTo>
                  <a:lnTo>
                    <a:pt x="135128" y="101219"/>
                  </a:lnTo>
                  <a:lnTo>
                    <a:pt x="128016" y="47625"/>
                  </a:lnTo>
                  <a:lnTo>
                    <a:pt x="122300" y="30099"/>
                  </a:lnTo>
                  <a:lnTo>
                    <a:pt x="116205" y="18287"/>
                  </a:lnTo>
                  <a:lnTo>
                    <a:pt x="113030" y="6223"/>
                  </a:lnTo>
                  <a:lnTo>
                    <a:pt x="111379" y="4063"/>
                  </a:lnTo>
                  <a:lnTo>
                    <a:pt x="105410" y="0"/>
                  </a:lnTo>
                  <a:lnTo>
                    <a:pt x="103124" y="48260"/>
                  </a:lnTo>
                  <a:lnTo>
                    <a:pt x="101092" y="62102"/>
                  </a:lnTo>
                  <a:lnTo>
                    <a:pt x="102107" y="94107"/>
                  </a:lnTo>
                  <a:lnTo>
                    <a:pt x="99187" y="142112"/>
                  </a:lnTo>
                  <a:lnTo>
                    <a:pt x="107187" y="198500"/>
                  </a:lnTo>
                  <a:lnTo>
                    <a:pt x="115950" y="225171"/>
                  </a:lnTo>
                  <a:lnTo>
                    <a:pt x="120776" y="231648"/>
                  </a:lnTo>
                  <a:lnTo>
                    <a:pt x="142367" y="247142"/>
                  </a:lnTo>
                  <a:lnTo>
                    <a:pt x="146050" y="248031"/>
                  </a:lnTo>
                  <a:lnTo>
                    <a:pt x="149351" y="247650"/>
                  </a:lnTo>
                  <a:lnTo>
                    <a:pt x="152400" y="246634"/>
                  </a:lnTo>
                  <a:lnTo>
                    <a:pt x="158114" y="240919"/>
                  </a:lnTo>
                  <a:lnTo>
                    <a:pt x="166116" y="229235"/>
                  </a:lnTo>
                </a:path>
                <a:path w="219710" h="281939">
                  <a:moveTo>
                    <a:pt x="211708" y="160020"/>
                  </a:moveTo>
                  <a:lnTo>
                    <a:pt x="209423" y="175133"/>
                  </a:lnTo>
                  <a:lnTo>
                    <a:pt x="204216" y="211455"/>
                  </a:lnTo>
                  <a:lnTo>
                    <a:pt x="206375" y="218948"/>
                  </a:lnTo>
                  <a:lnTo>
                    <a:pt x="209295" y="225171"/>
                  </a:lnTo>
                  <a:lnTo>
                    <a:pt x="210566" y="230759"/>
                  </a:lnTo>
                  <a:lnTo>
                    <a:pt x="211836" y="232537"/>
                  </a:lnTo>
                  <a:lnTo>
                    <a:pt x="213487" y="233807"/>
                  </a:lnTo>
                  <a:lnTo>
                    <a:pt x="219456" y="236220"/>
                  </a:lnTo>
                </a:path>
                <a:path w="219710" h="281939">
                  <a:moveTo>
                    <a:pt x="204216" y="53339"/>
                  </a:moveTo>
                  <a:lnTo>
                    <a:pt x="188975" y="53339"/>
                  </a:lnTo>
                  <a:lnTo>
                    <a:pt x="193039" y="57404"/>
                  </a:lnTo>
                  <a:lnTo>
                    <a:pt x="194944" y="61595"/>
                  </a:lnTo>
                  <a:lnTo>
                    <a:pt x="196595" y="6858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708148" y="3278124"/>
              <a:ext cx="163067" cy="134112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2918460" y="3268980"/>
              <a:ext cx="259079" cy="132715"/>
            </a:xfrm>
            <a:custGeom>
              <a:avLst/>
              <a:gdLst/>
              <a:ahLst/>
              <a:cxnLst/>
              <a:rect l="l" t="t" r="r" b="b"/>
              <a:pathLst>
                <a:path w="259080" h="132714">
                  <a:moveTo>
                    <a:pt x="15239" y="7366"/>
                  </a:moveTo>
                  <a:lnTo>
                    <a:pt x="14350" y="15240"/>
                  </a:lnTo>
                  <a:lnTo>
                    <a:pt x="634" y="68199"/>
                  </a:lnTo>
                  <a:lnTo>
                    <a:pt x="0" y="110998"/>
                  </a:lnTo>
                  <a:lnTo>
                    <a:pt x="2285" y="114808"/>
                  </a:lnTo>
                  <a:lnTo>
                    <a:pt x="5206" y="119380"/>
                  </a:lnTo>
                  <a:lnTo>
                    <a:pt x="6603" y="124333"/>
                  </a:lnTo>
                  <a:lnTo>
                    <a:pt x="6095" y="126746"/>
                  </a:lnTo>
                  <a:lnTo>
                    <a:pt x="3301" y="131699"/>
                  </a:lnTo>
                  <a:lnTo>
                    <a:pt x="2158" y="132587"/>
                  </a:lnTo>
                  <a:lnTo>
                    <a:pt x="1396" y="132334"/>
                  </a:lnTo>
                  <a:lnTo>
                    <a:pt x="1015" y="131191"/>
                  </a:lnTo>
                  <a:lnTo>
                    <a:pt x="1523" y="129667"/>
                  </a:lnTo>
                  <a:lnTo>
                    <a:pt x="12191" y="111125"/>
                  </a:lnTo>
                  <a:lnTo>
                    <a:pt x="14350" y="101092"/>
                  </a:lnTo>
                  <a:lnTo>
                    <a:pt x="40639" y="18669"/>
                  </a:lnTo>
                  <a:lnTo>
                    <a:pt x="67309" y="0"/>
                  </a:lnTo>
                  <a:lnTo>
                    <a:pt x="67690" y="762"/>
                  </a:lnTo>
                  <a:lnTo>
                    <a:pt x="68579" y="21717"/>
                  </a:lnTo>
                  <a:lnTo>
                    <a:pt x="61087" y="76962"/>
                  </a:lnTo>
                  <a:lnTo>
                    <a:pt x="60959" y="97155"/>
                  </a:lnTo>
                  <a:lnTo>
                    <a:pt x="61848" y="97662"/>
                  </a:lnTo>
                  <a:lnTo>
                    <a:pt x="65023" y="98298"/>
                  </a:lnTo>
                  <a:lnTo>
                    <a:pt x="69214" y="96266"/>
                  </a:lnTo>
                  <a:lnTo>
                    <a:pt x="71500" y="94615"/>
                  </a:lnTo>
                  <a:lnTo>
                    <a:pt x="96519" y="54864"/>
                  </a:lnTo>
                  <a:lnTo>
                    <a:pt x="109219" y="25908"/>
                  </a:lnTo>
                  <a:lnTo>
                    <a:pt x="116585" y="17653"/>
                  </a:lnTo>
                  <a:lnTo>
                    <a:pt x="124587" y="11937"/>
                  </a:lnTo>
                  <a:lnTo>
                    <a:pt x="135381" y="8000"/>
                  </a:lnTo>
                  <a:lnTo>
                    <a:pt x="140715" y="7620"/>
                  </a:lnTo>
                  <a:lnTo>
                    <a:pt x="145160" y="9779"/>
                  </a:lnTo>
                  <a:lnTo>
                    <a:pt x="169163" y="31877"/>
                  </a:lnTo>
                  <a:lnTo>
                    <a:pt x="196469" y="72390"/>
                  </a:lnTo>
                  <a:lnTo>
                    <a:pt x="218820" y="85979"/>
                  </a:lnTo>
                  <a:lnTo>
                    <a:pt x="233806" y="89535"/>
                  </a:lnTo>
                  <a:lnTo>
                    <a:pt x="238887" y="88392"/>
                  </a:lnTo>
                  <a:lnTo>
                    <a:pt x="259079" y="7594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3476244" y="3003804"/>
            <a:ext cx="995680" cy="416559"/>
            <a:chOff x="3476244" y="3003804"/>
            <a:chExt cx="995680" cy="416559"/>
          </a:xfrm>
        </p:grpSpPr>
        <p:pic>
          <p:nvPicPr>
            <p:cNvPr id="70" name="object 7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476244" y="3262884"/>
              <a:ext cx="126492" cy="156972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3642360" y="3139440"/>
              <a:ext cx="175260" cy="251460"/>
            </a:xfrm>
            <a:custGeom>
              <a:avLst/>
              <a:gdLst/>
              <a:ahLst/>
              <a:cxnLst/>
              <a:rect l="l" t="t" r="r" b="b"/>
              <a:pathLst>
                <a:path w="175260" h="251460">
                  <a:moveTo>
                    <a:pt x="7492" y="182880"/>
                  </a:moveTo>
                  <a:lnTo>
                    <a:pt x="3428" y="186944"/>
                  </a:lnTo>
                  <a:lnTo>
                    <a:pt x="1524" y="191135"/>
                  </a:lnTo>
                  <a:lnTo>
                    <a:pt x="0" y="208280"/>
                  </a:lnTo>
                  <a:lnTo>
                    <a:pt x="8127" y="241046"/>
                  </a:lnTo>
                  <a:lnTo>
                    <a:pt x="14097" y="249936"/>
                  </a:lnTo>
                  <a:lnTo>
                    <a:pt x="30479" y="251460"/>
                  </a:lnTo>
                </a:path>
                <a:path w="175260" h="251460">
                  <a:moveTo>
                    <a:pt x="22860" y="99060"/>
                  </a:moveTo>
                  <a:lnTo>
                    <a:pt x="15493" y="91694"/>
                  </a:lnTo>
                  <a:lnTo>
                    <a:pt x="0" y="91439"/>
                  </a:lnTo>
                </a:path>
                <a:path w="175260" h="251460">
                  <a:moveTo>
                    <a:pt x="99060" y="0"/>
                  </a:moveTo>
                  <a:lnTo>
                    <a:pt x="101345" y="54610"/>
                  </a:lnTo>
                  <a:lnTo>
                    <a:pt x="106172" y="101473"/>
                  </a:lnTo>
                  <a:lnTo>
                    <a:pt x="108838" y="157987"/>
                  </a:lnTo>
                  <a:lnTo>
                    <a:pt x="116077" y="201040"/>
                  </a:lnTo>
                  <a:lnTo>
                    <a:pt x="119379" y="209550"/>
                  </a:lnTo>
                  <a:lnTo>
                    <a:pt x="122554" y="232790"/>
                  </a:lnTo>
                  <a:lnTo>
                    <a:pt x="129539" y="243839"/>
                  </a:lnTo>
                </a:path>
                <a:path w="175260" h="251460">
                  <a:moveTo>
                    <a:pt x="60960" y="175260"/>
                  </a:moveTo>
                  <a:lnTo>
                    <a:pt x="109474" y="174371"/>
                  </a:lnTo>
                  <a:lnTo>
                    <a:pt x="139700" y="168401"/>
                  </a:lnTo>
                  <a:lnTo>
                    <a:pt x="154050" y="167005"/>
                  </a:lnTo>
                  <a:lnTo>
                    <a:pt x="175260" y="16002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849624" y="3247644"/>
              <a:ext cx="263651" cy="132588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4160520" y="3009900"/>
              <a:ext cx="304800" cy="327660"/>
            </a:xfrm>
            <a:custGeom>
              <a:avLst/>
              <a:gdLst/>
              <a:ahLst/>
              <a:cxnLst/>
              <a:rect l="l" t="t" r="r" b="b"/>
              <a:pathLst>
                <a:path w="304800" h="327660">
                  <a:moveTo>
                    <a:pt x="30479" y="0"/>
                  </a:moveTo>
                  <a:lnTo>
                    <a:pt x="30479" y="50926"/>
                  </a:lnTo>
                  <a:lnTo>
                    <a:pt x="30479" y="108203"/>
                  </a:lnTo>
                  <a:lnTo>
                    <a:pt x="30479" y="162178"/>
                  </a:lnTo>
                  <a:lnTo>
                    <a:pt x="31368" y="208661"/>
                  </a:lnTo>
                  <a:lnTo>
                    <a:pt x="38353" y="265049"/>
                  </a:lnTo>
                  <a:lnTo>
                    <a:pt x="48005" y="318262"/>
                  </a:lnTo>
                  <a:lnTo>
                    <a:pt x="53212" y="327660"/>
                  </a:lnTo>
                  <a:lnTo>
                    <a:pt x="55752" y="317626"/>
                  </a:lnTo>
                  <a:lnTo>
                    <a:pt x="57530" y="313563"/>
                  </a:lnTo>
                  <a:lnTo>
                    <a:pt x="57912" y="309879"/>
                  </a:lnTo>
                  <a:lnTo>
                    <a:pt x="53466" y="297688"/>
                  </a:lnTo>
                </a:path>
                <a:path w="304800" h="327660">
                  <a:moveTo>
                    <a:pt x="0" y="259079"/>
                  </a:moveTo>
                  <a:lnTo>
                    <a:pt x="41020" y="258190"/>
                  </a:lnTo>
                  <a:lnTo>
                    <a:pt x="84454" y="241300"/>
                  </a:lnTo>
                  <a:lnTo>
                    <a:pt x="137159" y="208025"/>
                  </a:lnTo>
                  <a:lnTo>
                    <a:pt x="169290" y="178180"/>
                  </a:lnTo>
                  <a:lnTo>
                    <a:pt x="194690" y="141732"/>
                  </a:lnTo>
                  <a:lnTo>
                    <a:pt x="191515" y="108203"/>
                  </a:lnTo>
                  <a:lnTo>
                    <a:pt x="186435" y="109474"/>
                  </a:lnTo>
                  <a:lnTo>
                    <a:pt x="154050" y="131699"/>
                  </a:lnTo>
                  <a:lnTo>
                    <a:pt x="135508" y="180594"/>
                  </a:lnTo>
                  <a:lnTo>
                    <a:pt x="141096" y="225805"/>
                  </a:lnTo>
                  <a:lnTo>
                    <a:pt x="207009" y="257810"/>
                  </a:lnTo>
                  <a:lnTo>
                    <a:pt x="260730" y="249554"/>
                  </a:lnTo>
                  <a:lnTo>
                    <a:pt x="282447" y="241046"/>
                  </a:lnTo>
                  <a:lnTo>
                    <a:pt x="304800" y="22860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74"/>
          <p:cNvGrpSpPr/>
          <p:nvPr/>
        </p:nvGrpSpPr>
        <p:grpSpPr>
          <a:xfrm>
            <a:off x="192023" y="4040123"/>
            <a:ext cx="767080" cy="483234"/>
            <a:chOff x="192023" y="4040123"/>
            <a:chExt cx="767080" cy="483234"/>
          </a:xfrm>
        </p:grpSpPr>
        <p:sp>
          <p:nvSpPr>
            <p:cNvPr id="75" name="object 75"/>
            <p:cNvSpPr/>
            <p:nvPr/>
          </p:nvSpPr>
          <p:spPr>
            <a:xfrm>
              <a:off x="198119" y="4058411"/>
              <a:ext cx="281940" cy="459105"/>
            </a:xfrm>
            <a:custGeom>
              <a:avLst/>
              <a:gdLst/>
              <a:ahLst/>
              <a:cxnLst/>
              <a:rect l="l" t="t" r="r" b="b"/>
              <a:pathLst>
                <a:path w="281940" h="459104">
                  <a:moveTo>
                    <a:pt x="38138" y="56895"/>
                  </a:moveTo>
                  <a:lnTo>
                    <a:pt x="38138" y="67563"/>
                  </a:lnTo>
                  <a:lnTo>
                    <a:pt x="35877" y="72389"/>
                  </a:lnTo>
                  <a:lnTo>
                    <a:pt x="34086" y="74930"/>
                  </a:lnTo>
                  <a:lnTo>
                    <a:pt x="31559" y="86487"/>
                  </a:lnTo>
                  <a:lnTo>
                    <a:pt x="28282" y="139954"/>
                  </a:lnTo>
                  <a:lnTo>
                    <a:pt x="17297" y="192405"/>
                  </a:lnTo>
                  <a:lnTo>
                    <a:pt x="9410" y="243331"/>
                  </a:lnTo>
                  <a:lnTo>
                    <a:pt x="901" y="295275"/>
                  </a:lnTo>
                  <a:lnTo>
                    <a:pt x="0" y="350900"/>
                  </a:lnTo>
                  <a:lnTo>
                    <a:pt x="812" y="370967"/>
                  </a:lnTo>
                  <a:lnTo>
                    <a:pt x="6540" y="382650"/>
                  </a:lnTo>
                  <a:lnTo>
                    <a:pt x="7734" y="383286"/>
                  </a:lnTo>
                  <a:lnTo>
                    <a:pt x="22186" y="388493"/>
                  </a:lnTo>
                  <a:lnTo>
                    <a:pt x="24955" y="390525"/>
                  </a:lnTo>
                  <a:lnTo>
                    <a:pt x="28028" y="395224"/>
                  </a:lnTo>
                  <a:lnTo>
                    <a:pt x="30556" y="396748"/>
                  </a:lnTo>
                  <a:lnTo>
                    <a:pt x="44526" y="399288"/>
                  </a:lnTo>
                  <a:lnTo>
                    <a:pt x="59753" y="399669"/>
                  </a:lnTo>
                  <a:lnTo>
                    <a:pt x="63576" y="401446"/>
                  </a:lnTo>
                  <a:lnTo>
                    <a:pt x="106997" y="430275"/>
                  </a:lnTo>
                  <a:lnTo>
                    <a:pt x="117094" y="434467"/>
                  </a:lnTo>
                  <a:lnTo>
                    <a:pt x="157734" y="448437"/>
                  </a:lnTo>
                  <a:lnTo>
                    <a:pt x="172999" y="455802"/>
                  </a:lnTo>
                  <a:lnTo>
                    <a:pt x="177241" y="456692"/>
                  </a:lnTo>
                  <a:lnTo>
                    <a:pt x="180924" y="456311"/>
                  </a:lnTo>
                  <a:lnTo>
                    <a:pt x="192405" y="454151"/>
                  </a:lnTo>
                  <a:lnTo>
                    <a:pt x="200850" y="452755"/>
                  </a:lnTo>
                  <a:lnTo>
                    <a:pt x="231495" y="439165"/>
                  </a:lnTo>
                  <a:lnTo>
                    <a:pt x="254749" y="437895"/>
                  </a:lnTo>
                  <a:lnTo>
                    <a:pt x="256336" y="437133"/>
                  </a:lnTo>
                  <a:lnTo>
                    <a:pt x="257403" y="435737"/>
                  </a:lnTo>
                  <a:lnTo>
                    <a:pt x="258114" y="433958"/>
                  </a:lnTo>
                  <a:lnTo>
                    <a:pt x="258584" y="433577"/>
                  </a:lnTo>
                  <a:lnTo>
                    <a:pt x="258889" y="434213"/>
                  </a:lnTo>
                  <a:lnTo>
                    <a:pt x="259397" y="445262"/>
                  </a:lnTo>
                  <a:lnTo>
                    <a:pt x="260286" y="447039"/>
                  </a:lnTo>
                  <a:lnTo>
                    <a:pt x="261734" y="447420"/>
                  </a:lnTo>
                  <a:lnTo>
                    <a:pt x="266090" y="445896"/>
                  </a:lnTo>
                  <a:lnTo>
                    <a:pt x="266839" y="453770"/>
                  </a:lnTo>
                  <a:lnTo>
                    <a:pt x="266103" y="456056"/>
                  </a:lnTo>
                  <a:lnTo>
                    <a:pt x="264756" y="457707"/>
                  </a:lnTo>
                  <a:lnTo>
                    <a:pt x="263017" y="458724"/>
                  </a:lnTo>
                  <a:lnTo>
                    <a:pt x="261848" y="458596"/>
                  </a:lnTo>
                  <a:lnTo>
                    <a:pt x="261073" y="457581"/>
                  </a:lnTo>
                  <a:lnTo>
                    <a:pt x="259829" y="454025"/>
                  </a:lnTo>
                  <a:lnTo>
                    <a:pt x="259549" y="442721"/>
                  </a:lnTo>
                  <a:lnTo>
                    <a:pt x="257276" y="437769"/>
                  </a:lnTo>
                  <a:lnTo>
                    <a:pt x="254279" y="432815"/>
                  </a:lnTo>
                  <a:lnTo>
                    <a:pt x="252603" y="423544"/>
                  </a:lnTo>
                  <a:lnTo>
                    <a:pt x="251917" y="371601"/>
                  </a:lnTo>
                  <a:lnTo>
                    <a:pt x="255943" y="322325"/>
                  </a:lnTo>
                  <a:lnTo>
                    <a:pt x="259206" y="266826"/>
                  </a:lnTo>
                  <a:lnTo>
                    <a:pt x="267792" y="213106"/>
                  </a:lnTo>
                  <a:lnTo>
                    <a:pt x="274180" y="157987"/>
                  </a:lnTo>
                  <a:lnTo>
                    <a:pt x="281939" y="101854"/>
                  </a:lnTo>
                  <a:lnTo>
                    <a:pt x="281355" y="92075"/>
                  </a:lnTo>
                  <a:lnTo>
                    <a:pt x="274878" y="65912"/>
                  </a:lnTo>
                  <a:lnTo>
                    <a:pt x="274789" y="50545"/>
                  </a:lnTo>
                  <a:lnTo>
                    <a:pt x="273939" y="50164"/>
                  </a:lnTo>
                  <a:lnTo>
                    <a:pt x="270738" y="49656"/>
                  </a:lnTo>
                  <a:lnTo>
                    <a:pt x="269544" y="48768"/>
                  </a:lnTo>
                  <a:lnTo>
                    <a:pt x="266522" y="41656"/>
                  </a:lnTo>
                  <a:lnTo>
                    <a:pt x="260616" y="35306"/>
                  </a:lnTo>
                  <a:lnTo>
                    <a:pt x="255790" y="34417"/>
                  </a:lnTo>
                  <a:lnTo>
                    <a:pt x="248996" y="34162"/>
                  </a:lnTo>
                  <a:lnTo>
                    <a:pt x="246570" y="32512"/>
                  </a:lnTo>
                  <a:lnTo>
                    <a:pt x="241604" y="26035"/>
                  </a:lnTo>
                  <a:lnTo>
                    <a:pt x="238251" y="23621"/>
                  </a:lnTo>
                  <a:lnTo>
                    <a:pt x="209664" y="13081"/>
                  </a:lnTo>
                  <a:lnTo>
                    <a:pt x="191871" y="9525"/>
                  </a:lnTo>
                  <a:lnTo>
                    <a:pt x="173596" y="5333"/>
                  </a:lnTo>
                  <a:lnTo>
                    <a:pt x="129578" y="0"/>
                  </a:lnTo>
                  <a:lnTo>
                    <a:pt x="76288" y="13969"/>
                  </a:lnTo>
                  <a:lnTo>
                    <a:pt x="21259" y="39243"/>
                  </a:lnTo>
                  <a:lnTo>
                    <a:pt x="8470" y="50926"/>
                  </a:lnTo>
                  <a:lnTo>
                    <a:pt x="7594" y="5689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72439" y="4046219"/>
              <a:ext cx="480059" cy="471170"/>
            </a:xfrm>
            <a:custGeom>
              <a:avLst/>
              <a:gdLst/>
              <a:ahLst/>
              <a:cxnLst/>
              <a:rect l="l" t="t" r="r" b="b"/>
              <a:pathLst>
                <a:path w="480059" h="471170">
                  <a:moveTo>
                    <a:pt x="30365" y="68579"/>
                  </a:moveTo>
                  <a:lnTo>
                    <a:pt x="30365" y="125729"/>
                  </a:lnTo>
                  <a:lnTo>
                    <a:pt x="29514" y="180974"/>
                  </a:lnTo>
                  <a:lnTo>
                    <a:pt x="23799" y="235457"/>
                  </a:lnTo>
                  <a:lnTo>
                    <a:pt x="17716" y="284098"/>
                  </a:lnTo>
                  <a:lnTo>
                    <a:pt x="15468" y="337692"/>
                  </a:lnTo>
                  <a:lnTo>
                    <a:pt x="6870" y="386587"/>
                  </a:lnTo>
                  <a:lnTo>
                    <a:pt x="292" y="434085"/>
                  </a:lnTo>
                  <a:lnTo>
                    <a:pt x="0" y="443864"/>
                  </a:lnTo>
                  <a:lnTo>
                    <a:pt x="812" y="445896"/>
                  </a:lnTo>
                  <a:lnTo>
                    <a:pt x="2197" y="447166"/>
                  </a:lnTo>
                  <a:lnTo>
                    <a:pt x="5981" y="448690"/>
                  </a:lnTo>
                  <a:lnTo>
                    <a:pt x="17792" y="449706"/>
                  </a:lnTo>
                  <a:lnTo>
                    <a:pt x="20294" y="448055"/>
                  </a:lnTo>
                  <a:lnTo>
                    <a:pt x="32639" y="435482"/>
                  </a:lnTo>
                  <a:lnTo>
                    <a:pt x="87782" y="409193"/>
                  </a:lnTo>
                  <a:lnTo>
                    <a:pt x="100774" y="408685"/>
                  </a:lnTo>
                  <a:lnTo>
                    <a:pt x="150888" y="413765"/>
                  </a:lnTo>
                  <a:lnTo>
                    <a:pt x="203961" y="429513"/>
                  </a:lnTo>
                  <a:lnTo>
                    <a:pt x="257289" y="449452"/>
                  </a:lnTo>
                  <a:lnTo>
                    <a:pt x="308381" y="465073"/>
                  </a:lnTo>
                  <a:lnTo>
                    <a:pt x="328688" y="470534"/>
                  </a:lnTo>
                  <a:lnTo>
                    <a:pt x="342493" y="470915"/>
                  </a:lnTo>
                  <a:lnTo>
                    <a:pt x="397979" y="460120"/>
                  </a:lnTo>
                  <a:lnTo>
                    <a:pt x="408571" y="458723"/>
                  </a:lnTo>
                  <a:lnTo>
                    <a:pt x="416674" y="460247"/>
                  </a:lnTo>
                  <a:lnTo>
                    <a:pt x="420014" y="461898"/>
                  </a:lnTo>
                  <a:lnTo>
                    <a:pt x="423087" y="462152"/>
                  </a:lnTo>
                  <a:lnTo>
                    <a:pt x="463219" y="457580"/>
                  </a:lnTo>
                  <a:lnTo>
                    <a:pt x="463753" y="456691"/>
                  </a:lnTo>
                  <a:lnTo>
                    <a:pt x="464337" y="453516"/>
                  </a:lnTo>
                  <a:lnTo>
                    <a:pt x="465340" y="452246"/>
                  </a:lnTo>
                  <a:lnTo>
                    <a:pt x="468718" y="450976"/>
                  </a:lnTo>
                  <a:lnTo>
                    <a:pt x="469963" y="449706"/>
                  </a:lnTo>
                  <a:lnTo>
                    <a:pt x="472440" y="442213"/>
                  </a:lnTo>
                  <a:lnTo>
                    <a:pt x="472440" y="387857"/>
                  </a:lnTo>
                  <a:lnTo>
                    <a:pt x="472440" y="331469"/>
                  </a:lnTo>
                  <a:lnTo>
                    <a:pt x="472440" y="281939"/>
                  </a:lnTo>
                  <a:lnTo>
                    <a:pt x="472440" y="226059"/>
                  </a:lnTo>
                  <a:lnTo>
                    <a:pt x="472440" y="173100"/>
                  </a:lnTo>
                  <a:lnTo>
                    <a:pt x="472440" y="120014"/>
                  </a:lnTo>
                  <a:lnTo>
                    <a:pt x="465289" y="66928"/>
                  </a:lnTo>
                  <a:lnTo>
                    <a:pt x="464845" y="36321"/>
                  </a:lnTo>
                  <a:lnTo>
                    <a:pt x="473075" y="9651"/>
                  </a:lnTo>
                  <a:lnTo>
                    <a:pt x="480059" y="0"/>
                  </a:lnTo>
                  <a:lnTo>
                    <a:pt x="424840" y="0"/>
                  </a:lnTo>
                  <a:lnTo>
                    <a:pt x="370204" y="4063"/>
                  </a:lnTo>
                  <a:lnTo>
                    <a:pt x="317665" y="9397"/>
                  </a:lnTo>
                  <a:lnTo>
                    <a:pt x="268719" y="14096"/>
                  </a:lnTo>
                  <a:lnTo>
                    <a:pt x="217436" y="15874"/>
                  </a:lnTo>
                  <a:lnTo>
                    <a:pt x="163766" y="23494"/>
                  </a:lnTo>
                  <a:lnTo>
                    <a:pt x="109626" y="40004"/>
                  </a:lnTo>
                  <a:lnTo>
                    <a:pt x="53111" y="52069"/>
                  </a:lnTo>
                  <a:lnTo>
                    <a:pt x="37985" y="5333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1982723" y="4245864"/>
            <a:ext cx="317500" cy="317500"/>
            <a:chOff x="1982723" y="4245864"/>
            <a:chExt cx="317500" cy="317500"/>
          </a:xfrm>
        </p:grpSpPr>
        <p:sp>
          <p:nvSpPr>
            <p:cNvPr id="78" name="object 78"/>
            <p:cNvSpPr/>
            <p:nvPr/>
          </p:nvSpPr>
          <p:spPr>
            <a:xfrm>
              <a:off x="2057399" y="4305300"/>
              <a:ext cx="30480" cy="251460"/>
            </a:xfrm>
            <a:custGeom>
              <a:avLst/>
              <a:gdLst/>
              <a:ahLst/>
              <a:cxnLst/>
              <a:rect l="l" t="t" r="r" b="b"/>
              <a:pathLst>
                <a:path w="30480" h="251460">
                  <a:moveTo>
                    <a:pt x="0" y="0"/>
                  </a:moveTo>
                  <a:lnTo>
                    <a:pt x="4063" y="4063"/>
                  </a:lnTo>
                  <a:lnTo>
                    <a:pt x="5968" y="10541"/>
                  </a:lnTo>
                  <a:lnTo>
                    <a:pt x="7619" y="62230"/>
                  </a:lnTo>
                  <a:lnTo>
                    <a:pt x="7619" y="113792"/>
                  </a:lnTo>
                  <a:lnTo>
                    <a:pt x="15875" y="169672"/>
                  </a:lnTo>
                  <a:lnTo>
                    <a:pt x="22225" y="225298"/>
                  </a:lnTo>
                  <a:lnTo>
                    <a:pt x="23494" y="236600"/>
                  </a:lnTo>
                  <a:lnTo>
                    <a:pt x="30352" y="251460"/>
                  </a:lnTo>
                  <a:lnTo>
                    <a:pt x="30480" y="236347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982723" y="4245864"/>
              <a:ext cx="185927" cy="179831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193035" y="4283964"/>
              <a:ext cx="106679" cy="144779"/>
            </a:xfrm>
            <a:prstGeom prst="rect">
              <a:avLst/>
            </a:prstGeom>
          </p:spPr>
        </p:pic>
      </p:grpSp>
      <p:grpSp>
        <p:nvGrpSpPr>
          <p:cNvPr id="81" name="object 81"/>
          <p:cNvGrpSpPr/>
          <p:nvPr/>
        </p:nvGrpSpPr>
        <p:grpSpPr>
          <a:xfrm>
            <a:off x="2363723" y="4108703"/>
            <a:ext cx="561340" cy="307975"/>
            <a:chOff x="2363723" y="4108703"/>
            <a:chExt cx="561340" cy="307975"/>
          </a:xfrm>
        </p:grpSpPr>
        <p:sp>
          <p:nvSpPr>
            <p:cNvPr id="82" name="object 82"/>
            <p:cNvSpPr/>
            <p:nvPr/>
          </p:nvSpPr>
          <p:spPr>
            <a:xfrm>
              <a:off x="2377439" y="4114799"/>
              <a:ext cx="22860" cy="281940"/>
            </a:xfrm>
            <a:custGeom>
              <a:avLst/>
              <a:gdLst/>
              <a:ahLst/>
              <a:cxnLst/>
              <a:rect l="l" t="t" r="r" b="b"/>
              <a:pathLst>
                <a:path w="22860" h="281939">
                  <a:moveTo>
                    <a:pt x="0" y="0"/>
                  </a:moveTo>
                  <a:lnTo>
                    <a:pt x="4064" y="4063"/>
                  </a:lnTo>
                  <a:lnTo>
                    <a:pt x="6604" y="18668"/>
                  </a:lnTo>
                  <a:lnTo>
                    <a:pt x="12827" y="74802"/>
                  </a:lnTo>
                  <a:lnTo>
                    <a:pt x="10922" y="128650"/>
                  </a:lnTo>
                  <a:lnTo>
                    <a:pt x="13462" y="182499"/>
                  </a:lnTo>
                  <a:lnTo>
                    <a:pt x="14986" y="233933"/>
                  </a:lnTo>
                  <a:lnTo>
                    <a:pt x="16002" y="259333"/>
                  </a:lnTo>
                  <a:lnTo>
                    <a:pt x="22860" y="281939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363723" y="4230623"/>
              <a:ext cx="195071" cy="185927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584703" y="4184903"/>
              <a:ext cx="277367" cy="217931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2889503" y="4168139"/>
              <a:ext cx="29209" cy="216535"/>
            </a:xfrm>
            <a:custGeom>
              <a:avLst/>
              <a:gdLst/>
              <a:ahLst/>
              <a:cxnLst/>
              <a:rect l="l" t="t" r="r" b="b"/>
              <a:pathLst>
                <a:path w="29210" h="216535">
                  <a:moveTo>
                    <a:pt x="21335" y="83820"/>
                  </a:moveTo>
                  <a:lnTo>
                    <a:pt x="21335" y="137287"/>
                  </a:lnTo>
                  <a:lnTo>
                    <a:pt x="21335" y="191643"/>
                  </a:lnTo>
                  <a:lnTo>
                    <a:pt x="21335" y="208661"/>
                  </a:lnTo>
                  <a:lnTo>
                    <a:pt x="23621" y="213233"/>
                  </a:lnTo>
                  <a:lnTo>
                    <a:pt x="25400" y="215646"/>
                  </a:lnTo>
                  <a:lnTo>
                    <a:pt x="26543" y="216408"/>
                  </a:lnTo>
                  <a:lnTo>
                    <a:pt x="27304" y="216027"/>
                  </a:lnTo>
                  <a:lnTo>
                    <a:pt x="28956" y="212852"/>
                  </a:lnTo>
                </a:path>
                <a:path w="29210" h="216535">
                  <a:moveTo>
                    <a:pt x="13715" y="0"/>
                  </a:moveTo>
                  <a:lnTo>
                    <a:pt x="6603" y="0"/>
                  </a:lnTo>
                  <a:lnTo>
                    <a:pt x="2666" y="4064"/>
                  </a:lnTo>
                  <a:lnTo>
                    <a:pt x="2285" y="5207"/>
                  </a:lnTo>
                  <a:lnTo>
                    <a:pt x="2920" y="5968"/>
                  </a:lnTo>
                  <a:lnTo>
                    <a:pt x="4063" y="6604"/>
                  </a:lnTo>
                  <a:lnTo>
                    <a:pt x="4063" y="8636"/>
                  </a:lnTo>
                  <a:lnTo>
                    <a:pt x="0" y="24637"/>
                  </a:lnTo>
                  <a:lnTo>
                    <a:pt x="507" y="27432"/>
                  </a:lnTo>
                  <a:lnTo>
                    <a:pt x="5079" y="37973"/>
                  </a:lnTo>
                  <a:lnTo>
                    <a:pt x="6476" y="4572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6" name="object 86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2973323" y="4216908"/>
            <a:ext cx="149351" cy="155447"/>
          </a:xfrm>
          <a:prstGeom prst="rect">
            <a:avLst/>
          </a:prstGeom>
        </p:spPr>
      </p:pic>
      <p:sp>
        <p:nvSpPr>
          <p:cNvPr id="87" name="object 87"/>
          <p:cNvSpPr/>
          <p:nvPr/>
        </p:nvSpPr>
        <p:spPr>
          <a:xfrm>
            <a:off x="3185160" y="4229100"/>
            <a:ext cx="251460" cy="121920"/>
          </a:xfrm>
          <a:custGeom>
            <a:avLst/>
            <a:gdLst/>
            <a:ahLst/>
            <a:cxnLst/>
            <a:rect l="l" t="t" r="r" b="b"/>
            <a:pathLst>
              <a:path w="251460" h="121920">
                <a:moveTo>
                  <a:pt x="0" y="0"/>
                </a:moveTo>
                <a:lnTo>
                  <a:pt x="0" y="55752"/>
                </a:lnTo>
                <a:lnTo>
                  <a:pt x="0" y="108076"/>
                </a:lnTo>
                <a:lnTo>
                  <a:pt x="2285" y="114045"/>
                </a:lnTo>
                <a:lnTo>
                  <a:pt x="6603" y="120776"/>
                </a:lnTo>
                <a:lnTo>
                  <a:pt x="9397" y="121666"/>
                </a:lnTo>
                <a:lnTo>
                  <a:pt x="11302" y="121919"/>
                </a:lnTo>
                <a:lnTo>
                  <a:pt x="13462" y="120395"/>
                </a:lnTo>
                <a:lnTo>
                  <a:pt x="18160" y="114173"/>
                </a:lnTo>
                <a:lnTo>
                  <a:pt x="35940" y="68325"/>
                </a:lnTo>
                <a:lnTo>
                  <a:pt x="42037" y="26543"/>
                </a:lnTo>
                <a:lnTo>
                  <a:pt x="52958" y="1650"/>
                </a:lnTo>
                <a:lnTo>
                  <a:pt x="53975" y="1143"/>
                </a:lnTo>
                <a:lnTo>
                  <a:pt x="60578" y="0"/>
                </a:lnTo>
                <a:lnTo>
                  <a:pt x="64896" y="4063"/>
                </a:lnTo>
                <a:lnTo>
                  <a:pt x="66928" y="10541"/>
                </a:lnTo>
                <a:lnTo>
                  <a:pt x="68579" y="66167"/>
                </a:lnTo>
                <a:lnTo>
                  <a:pt x="68579" y="89916"/>
                </a:lnTo>
                <a:lnTo>
                  <a:pt x="69468" y="90550"/>
                </a:lnTo>
                <a:lnTo>
                  <a:pt x="72643" y="91312"/>
                </a:lnTo>
                <a:lnTo>
                  <a:pt x="73787" y="90550"/>
                </a:lnTo>
                <a:lnTo>
                  <a:pt x="74549" y="89281"/>
                </a:lnTo>
                <a:lnTo>
                  <a:pt x="75184" y="87630"/>
                </a:lnTo>
                <a:lnTo>
                  <a:pt x="93217" y="69723"/>
                </a:lnTo>
                <a:lnTo>
                  <a:pt x="104901" y="51562"/>
                </a:lnTo>
                <a:lnTo>
                  <a:pt x="120268" y="36575"/>
                </a:lnTo>
                <a:lnTo>
                  <a:pt x="135762" y="17525"/>
                </a:lnTo>
                <a:lnTo>
                  <a:pt x="150240" y="6476"/>
                </a:lnTo>
                <a:lnTo>
                  <a:pt x="161162" y="1905"/>
                </a:lnTo>
                <a:lnTo>
                  <a:pt x="177673" y="126"/>
                </a:lnTo>
                <a:lnTo>
                  <a:pt x="180212" y="1777"/>
                </a:lnTo>
                <a:lnTo>
                  <a:pt x="233679" y="58547"/>
                </a:lnTo>
                <a:lnTo>
                  <a:pt x="246379" y="71374"/>
                </a:lnTo>
                <a:lnTo>
                  <a:pt x="248030" y="72262"/>
                </a:lnTo>
                <a:lnTo>
                  <a:pt x="249174" y="72008"/>
                </a:lnTo>
                <a:lnTo>
                  <a:pt x="251460" y="68833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8" name="object 88"/>
          <p:cNvGrpSpPr/>
          <p:nvPr/>
        </p:nvGrpSpPr>
        <p:grpSpPr>
          <a:xfrm>
            <a:off x="3636264" y="3941064"/>
            <a:ext cx="1567180" cy="551815"/>
            <a:chOff x="3636264" y="3941064"/>
            <a:chExt cx="1567180" cy="551815"/>
          </a:xfrm>
        </p:grpSpPr>
        <p:sp>
          <p:nvSpPr>
            <p:cNvPr id="89" name="object 89"/>
            <p:cNvSpPr/>
            <p:nvPr/>
          </p:nvSpPr>
          <p:spPr>
            <a:xfrm>
              <a:off x="3642360" y="4015740"/>
              <a:ext cx="152400" cy="327660"/>
            </a:xfrm>
            <a:custGeom>
              <a:avLst/>
              <a:gdLst/>
              <a:ahLst/>
              <a:cxnLst/>
              <a:rect l="l" t="t" r="r" b="b"/>
              <a:pathLst>
                <a:path w="152400" h="327660">
                  <a:moveTo>
                    <a:pt x="0" y="0"/>
                  </a:moveTo>
                  <a:lnTo>
                    <a:pt x="888" y="19558"/>
                  </a:lnTo>
                  <a:lnTo>
                    <a:pt x="5968" y="40767"/>
                  </a:lnTo>
                  <a:lnTo>
                    <a:pt x="9778" y="88646"/>
                  </a:lnTo>
                  <a:lnTo>
                    <a:pt x="14097" y="135636"/>
                  </a:lnTo>
                  <a:lnTo>
                    <a:pt x="20319" y="185674"/>
                  </a:lnTo>
                  <a:lnTo>
                    <a:pt x="24637" y="234061"/>
                  </a:lnTo>
                  <a:lnTo>
                    <a:pt x="29972" y="286512"/>
                  </a:lnTo>
                  <a:lnTo>
                    <a:pt x="30479" y="320040"/>
                  </a:lnTo>
                  <a:lnTo>
                    <a:pt x="32765" y="264160"/>
                  </a:lnTo>
                  <a:lnTo>
                    <a:pt x="38226" y="215646"/>
                  </a:lnTo>
                  <a:lnTo>
                    <a:pt x="48640" y="165100"/>
                  </a:lnTo>
                  <a:lnTo>
                    <a:pt x="60832" y="127000"/>
                  </a:lnTo>
                  <a:lnTo>
                    <a:pt x="67437" y="122682"/>
                  </a:lnTo>
                  <a:lnTo>
                    <a:pt x="67817" y="123317"/>
                  </a:lnTo>
                  <a:lnTo>
                    <a:pt x="74675" y="148462"/>
                  </a:lnTo>
                  <a:lnTo>
                    <a:pt x="80772" y="162941"/>
                  </a:lnTo>
                  <a:lnTo>
                    <a:pt x="91948" y="212598"/>
                  </a:lnTo>
                  <a:lnTo>
                    <a:pt x="105155" y="266827"/>
                  </a:lnTo>
                  <a:lnTo>
                    <a:pt x="108712" y="296672"/>
                  </a:lnTo>
                  <a:lnTo>
                    <a:pt x="114935" y="310134"/>
                  </a:lnTo>
                  <a:lnTo>
                    <a:pt x="118744" y="316484"/>
                  </a:lnTo>
                  <a:lnTo>
                    <a:pt x="120523" y="322199"/>
                  </a:lnTo>
                  <a:lnTo>
                    <a:pt x="121792" y="324104"/>
                  </a:lnTo>
                  <a:lnTo>
                    <a:pt x="123570" y="325374"/>
                  </a:lnTo>
                  <a:lnTo>
                    <a:pt x="127762" y="326644"/>
                  </a:lnTo>
                  <a:lnTo>
                    <a:pt x="135762" y="327660"/>
                  </a:lnTo>
                  <a:lnTo>
                    <a:pt x="152400" y="29730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19144" y="4200144"/>
              <a:ext cx="88392" cy="141731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3893820" y="4183380"/>
              <a:ext cx="149860" cy="303530"/>
            </a:xfrm>
            <a:custGeom>
              <a:avLst/>
              <a:gdLst/>
              <a:ahLst/>
              <a:cxnLst/>
              <a:rect l="l" t="t" r="r" b="b"/>
              <a:pathLst>
                <a:path w="149860" h="303529">
                  <a:moveTo>
                    <a:pt x="30479" y="38100"/>
                  </a:moveTo>
                  <a:lnTo>
                    <a:pt x="29590" y="58547"/>
                  </a:lnTo>
                  <a:lnTo>
                    <a:pt x="21081" y="109347"/>
                  </a:lnTo>
                  <a:lnTo>
                    <a:pt x="15112" y="158750"/>
                  </a:lnTo>
                  <a:lnTo>
                    <a:pt x="7112" y="206629"/>
                  </a:lnTo>
                  <a:lnTo>
                    <a:pt x="888" y="261747"/>
                  </a:lnTo>
                  <a:lnTo>
                    <a:pt x="0" y="303276"/>
                  </a:lnTo>
                  <a:lnTo>
                    <a:pt x="0" y="289687"/>
                  </a:lnTo>
                </a:path>
                <a:path w="149860" h="303529">
                  <a:moveTo>
                    <a:pt x="84200" y="98552"/>
                  </a:moveTo>
                  <a:lnTo>
                    <a:pt x="84200" y="153035"/>
                  </a:lnTo>
                  <a:lnTo>
                    <a:pt x="83438" y="201930"/>
                  </a:lnTo>
                  <a:lnTo>
                    <a:pt x="77088" y="256032"/>
                  </a:lnTo>
                  <a:lnTo>
                    <a:pt x="76707" y="270129"/>
                  </a:lnTo>
                  <a:lnTo>
                    <a:pt x="78993" y="274320"/>
                  </a:lnTo>
                  <a:lnTo>
                    <a:pt x="81025" y="277368"/>
                  </a:lnTo>
                  <a:lnTo>
                    <a:pt x="79120" y="275844"/>
                  </a:lnTo>
                  <a:lnTo>
                    <a:pt x="77724" y="272415"/>
                  </a:lnTo>
                  <a:lnTo>
                    <a:pt x="76707" y="215773"/>
                  </a:lnTo>
                  <a:lnTo>
                    <a:pt x="70612" y="166751"/>
                  </a:lnTo>
                  <a:lnTo>
                    <a:pt x="70103" y="116205"/>
                  </a:lnTo>
                  <a:lnTo>
                    <a:pt x="82041" y="61468"/>
                  </a:lnTo>
                  <a:lnTo>
                    <a:pt x="97027" y="21717"/>
                  </a:lnTo>
                  <a:lnTo>
                    <a:pt x="124840" y="0"/>
                  </a:lnTo>
                  <a:lnTo>
                    <a:pt x="136525" y="3683"/>
                  </a:lnTo>
                  <a:lnTo>
                    <a:pt x="139318" y="5715"/>
                  </a:lnTo>
                  <a:lnTo>
                    <a:pt x="142620" y="10160"/>
                  </a:lnTo>
                  <a:lnTo>
                    <a:pt x="149351" y="41275"/>
                  </a:lnTo>
                  <a:lnTo>
                    <a:pt x="145795" y="72136"/>
                  </a:lnTo>
                  <a:lnTo>
                    <a:pt x="140969" y="82804"/>
                  </a:lnTo>
                  <a:lnTo>
                    <a:pt x="134746" y="93218"/>
                  </a:lnTo>
                  <a:lnTo>
                    <a:pt x="129666" y="108585"/>
                  </a:lnTo>
                  <a:lnTo>
                    <a:pt x="112902" y="130048"/>
                  </a:lnTo>
                  <a:lnTo>
                    <a:pt x="107441" y="133604"/>
                  </a:lnTo>
                  <a:lnTo>
                    <a:pt x="99567" y="135763"/>
                  </a:lnTo>
                  <a:lnTo>
                    <a:pt x="81787" y="136525"/>
                  </a:lnTo>
                  <a:lnTo>
                    <a:pt x="80899" y="135763"/>
                  </a:lnTo>
                  <a:lnTo>
                    <a:pt x="81152" y="134366"/>
                  </a:lnTo>
                  <a:lnTo>
                    <a:pt x="82930" y="130556"/>
                  </a:lnTo>
                  <a:lnTo>
                    <a:pt x="84200" y="11379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055364" y="4192524"/>
              <a:ext cx="108204" cy="134111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4198620" y="4023360"/>
              <a:ext cx="220979" cy="411480"/>
            </a:xfrm>
            <a:custGeom>
              <a:avLst/>
              <a:gdLst/>
              <a:ahLst/>
              <a:cxnLst/>
              <a:rect l="l" t="t" r="r" b="b"/>
              <a:pathLst>
                <a:path w="220979" h="411479">
                  <a:moveTo>
                    <a:pt x="15366" y="220852"/>
                  </a:moveTo>
                  <a:lnTo>
                    <a:pt x="15366" y="275335"/>
                  </a:lnTo>
                  <a:lnTo>
                    <a:pt x="16255" y="326263"/>
                  </a:lnTo>
                  <a:lnTo>
                    <a:pt x="22351" y="379221"/>
                  </a:lnTo>
                  <a:lnTo>
                    <a:pt x="23621" y="396747"/>
                  </a:lnTo>
                  <a:lnTo>
                    <a:pt x="30352" y="410844"/>
                  </a:lnTo>
                  <a:lnTo>
                    <a:pt x="24002" y="411479"/>
                  </a:lnTo>
                  <a:lnTo>
                    <a:pt x="23749" y="410590"/>
                  </a:lnTo>
                  <a:lnTo>
                    <a:pt x="23367" y="407415"/>
                  </a:lnTo>
                  <a:lnTo>
                    <a:pt x="20827" y="403225"/>
                  </a:lnTo>
                  <a:lnTo>
                    <a:pt x="19050" y="400938"/>
                  </a:lnTo>
                  <a:lnTo>
                    <a:pt x="9397" y="353948"/>
                  </a:lnTo>
                  <a:lnTo>
                    <a:pt x="1777" y="300608"/>
                  </a:lnTo>
                  <a:lnTo>
                    <a:pt x="253" y="247650"/>
                  </a:lnTo>
                  <a:lnTo>
                    <a:pt x="1777" y="221995"/>
                  </a:lnTo>
                  <a:lnTo>
                    <a:pt x="22732" y="169798"/>
                  </a:lnTo>
                  <a:lnTo>
                    <a:pt x="50418" y="140842"/>
                  </a:lnTo>
                  <a:lnTo>
                    <a:pt x="75691" y="137159"/>
                  </a:lnTo>
                  <a:lnTo>
                    <a:pt x="82803" y="139319"/>
                  </a:lnTo>
                  <a:lnTo>
                    <a:pt x="94360" y="147700"/>
                  </a:lnTo>
                  <a:lnTo>
                    <a:pt x="97408" y="152526"/>
                  </a:lnTo>
                  <a:lnTo>
                    <a:pt x="99059" y="162178"/>
                  </a:lnTo>
                  <a:lnTo>
                    <a:pt x="98932" y="205866"/>
                  </a:lnTo>
                  <a:lnTo>
                    <a:pt x="73151" y="260857"/>
                  </a:lnTo>
                  <a:lnTo>
                    <a:pt x="33274" y="291591"/>
                  </a:lnTo>
                  <a:lnTo>
                    <a:pt x="0" y="289559"/>
                  </a:lnTo>
                </a:path>
                <a:path w="220979" h="411479">
                  <a:moveTo>
                    <a:pt x="129539" y="0"/>
                  </a:moveTo>
                  <a:lnTo>
                    <a:pt x="134746" y="12191"/>
                  </a:lnTo>
                  <a:lnTo>
                    <a:pt x="137032" y="61467"/>
                  </a:lnTo>
                  <a:lnTo>
                    <a:pt x="143763" y="117220"/>
                  </a:lnTo>
                  <a:lnTo>
                    <a:pt x="144652" y="167512"/>
                  </a:lnTo>
                  <a:lnTo>
                    <a:pt x="144779" y="221869"/>
                  </a:lnTo>
                  <a:lnTo>
                    <a:pt x="144779" y="243077"/>
                  </a:lnTo>
                  <a:lnTo>
                    <a:pt x="148843" y="239394"/>
                  </a:lnTo>
                  <a:lnTo>
                    <a:pt x="150749" y="232917"/>
                  </a:lnTo>
                  <a:lnTo>
                    <a:pt x="158876" y="181101"/>
                  </a:lnTo>
                  <a:lnTo>
                    <a:pt x="168147" y="152653"/>
                  </a:lnTo>
                  <a:lnTo>
                    <a:pt x="181737" y="123443"/>
                  </a:lnTo>
                  <a:lnTo>
                    <a:pt x="182879" y="123697"/>
                  </a:lnTo>
                  <a:lnTo>
                    <a:pt x="186562" y="126364"/>
                  </a:lnTo>
                  <a:lnTo>
                    <a:pt x="188721" y="130301"/>
                  </a:lnTo>
                  <a:lnTo>
                    <a:pt x="197357" y="182879"/>
                  </a:lnTo>
                  <a:lnTo>
                    <a:pt x="198119" y="236981"/>
                  </a:lnTo>
                  <a:lnTo>
                    <a:pt x="199008" y="239140"/>
                  </a:lnTo>
                  <a:lnTo>
                    <a:pt x="200405" y="240664"/>
                  </a:lnTo>
                  <a:lnTo>
                    <a:pt x="202183" y="241553"/>
                  </a:lnTo>
                  <a:lnTo>
                    <a:pt x="203326" y="243077"/>
                  </a:lnTo>
                  <a:lnTo>
                    <a:pt x="204724" y="247014"/>
                  </a:lnTo>
                  <a:lnTo>
                    <a:pt x="205866" y="248412"/>
                  </a:lnTo>
                  <a:lnTo>
                    <a:pt x="209422" y="249935"/>
                  </a:lnTo>
                  <a:lnTo>
                    <a:pt x="211581" y="249554"/>
                  </a:lnTo>
                  <a:lnTo>
                    <a:pt x="216280" y="246760"/>
                  </a:lnTo>
                  <a:lnTo>
                    <a:pt x="217804" y="244856"/>
                  </a:lnTo>
                  <a:lnTo>
                    <a:pt x="220979" y="23596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466844" y="4101084"/>
              <a:ext cx="170688" cy="172211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4632960" y="3947160"/>
              <a:ext cx="563880" cy="419100"/>
            </a:xfrm>
            <a:custGeom>
              <a:avLst/>
              <a:gdLst/>
              <a:ahLst/>
              <a:cxnLst/>
              <a:rect l="l" t="t" r="r" b="b"/>
              <a:pathLst>
                <a:path w="563879" h="419100">
                  <a:moveTo>
                    <a:pt x="0" y="235838"/>
                  </a:moveTo>
                  <a:lnTo>
                    <a:pt x="888" y="260350"/>
                  </a:lnTo>
                  <a:lnTo>
                    <a:pt x="6985" y="298831"/>
                  </a:lnTo>
                  <a:lnTo>
                    <a:pt x="12826" y="355345"/>
                  </a:lnTo>
                  <a:lnTo>
                    <a:pt x="15239" y="410971"/>
                  </a:lnTo>
                  <a:lnTo>
                    <a:pt x="15239" y="419100"/>
                  </a:lnTo>
                  <a:lnTo>
                    <a:pt x="15239" y="365125"/>
                  </a:lnTo>
                  <a:lnTo>
                    <a:pt x="17525" y="315467"/>
                  </a:lnTo>
                  <a:lnTo>
                    <a:pt x="25907" y="268096"/>
                  </a:lnTo>
                  <a:lnTo>
                    <a:pt x="44323" y="215772"/>
                  </a:lnTo>
                  <a:lnTo>
                    <a:pt x="70103" y="174244"/>
                  </a:lnTo>
                  <a:lnTo>
                    <a:pt x="86487" y="167639"/>
                  </a:lnTo>
                  <a:lnTo>
                    <a:pt x="91566" y="169544"/>
                  </a:lnTo>
                  <a:lnTo>
                    <a:pt x="101853" y="177672"/>
                  </a:lnTo>
                  <a:lnTo>
                    <a:pt x="104648" y="184784"/>
                  </a:lnTo>
                  <a:lnTo>
                    <a:pt x="111251" y="223265"/>
                  </a:lnTo>
                  <a:lnTo>
                    <a:pt x="107695" y="238506"/>
                  </a:lnTo>
                  <a:lnTo>
                    <a:pt x="101218" y="258825"/>
                  </a:lnTo>
                  <a:lnTo>
                    <a:pt x="97662" y="274192"/>
                  </a:lnTo>
                  <a:lnTo>
                    <a:pt x="63500" y="303656"/>
                  </a:lnTo>
                  <a:lnTo>
                    <a:pt x="44450" y="304672"/>
                  </a:lnTo>
                  <a:lnTo>
                    <a:pt x="38735" y="302513"/>
                  </a:lnTo>
                  <a:lnTo>
                    <a:pt x="15239" y="281813"/>
                  </a:lnTo>
                </a:path>
                <a:path w="563879" h="419100">
                  <a:moveTo>
                    <a:pt x="159765" y="7619"/>
                  </a:moveTo>
                  <a:lnTo>
                    <a:pt x="153797" y="34797"/>
                  </a:lnTo>
                  <a:lnTo>
                    <a:pt x="154559" y="85851"/>
                  </a:lnTo>
                  <a:lnTo>
                    <a:pt x="159130" y="141223"/>
                  </a:lnTo>
                  <a:lnTo>
                    <a:pt x="159638" y="188721"/>
                  </a:lnTo>
                  <a:lnTo>
                    <a:pt x="155955" y="244856"/>
                  </a:lnTo>
                  <a:lnTo>
                    <a:pt x="157225" y="249681"/>
                  </a:lnTo>
                  <a:lnTo>
                    <a:pt x="156463" y="259714"/>
                  </a:lnTo>
                  <a:lnTo>
                    <a:pt x="152400" y="280415"/>
                  </a:lnTo>
                  <a:lnTo>
                    <a:pt x="153162" y="280162"/>
                  </a:lnTo>
                  <a:lnTo>
                    <a:pt x="162813" y="271525"/>
                  </a:lnTo>
                  <a:lnTo>
                    <a:pt x="165353" y="264540"/>
                  </a:lnTo>
                  <a:lnTo>
                    <a:pt x="175513" y="230250"/>
                  </a:lnTo>
                  <a:lnTo>
                    <a:pt x="195452" y="176910"/>
                  </a:lnTo>
                  <a:lnTo>
                    <a:pt x="203326" y="161544"/>
                  </a:lnTo>
                  <a:lnTo>
                    <a:pt x="205486" y="155701"/>
                  </a:lnTo>
                  <a:lnTo>
                    <a:pt x="209295" y="150367"/>
                  </a:lnTo>
                  <a:lnTo>
                    <a:pt x="210565" y="149351"/>
                  </a:lnTo>
                  <a:lnTo>
                    <a:pt x="211454" y="149606"/>
                  </a:lnTo>
                  <a:lnTo>
                    <a:pt x="213867" y="153034"/>
                  </a:lnTo>
                  <a:lnTo>
                    <a:pt x="217169" y="156463"/>
                  </a:lnTo>
                  <a:lnTo>
                    <a:pt x="219201" y="163067"/>
                  </a:lnTo>
                  <a:lnTo>
                    <a:pt x="221741" y="217042"/>
                  </a:lnTo>
                  <a:lnTo>
                    <a:pt x="228726" y="247522"/>
                  </a:lnTo>
                  <a:lnTo>
                    <a:pt x="234441" y="259079"/>
                  </a:lnTo>
                  <a:lnTo>
                    <a:pt x="235076" y="261746"/>
                  </a:lnTo>
                  <a:lnTo>
                    <a:pt x="236219" y="263525"/>
                  </a:lnTo>
                  <a:lnTo>
                    <a:pt x="237870" y="264794"/>
                  </a:lnTo>
                  <a:lnTo>
                    <a:pt x="242697" y="266572"/>
                  </a:lnTo>
                  <a:lnTo>
                    <a:pt x="247523" y="262889"/>
                  </a:lnTo>
                  <a:lnTo>
                    <a:pt x="249681" y="256412"/>
                  </a:lnTo>
                  <a:lnTo>
                    <a:pt x="251460" y="244220"/>
                  </a:lnTo>
                </a:path>
                <a:path w="563879" h="419100">
                  <a:moveTo>
                    <a:pt x="289560" y="205739"/>
                  </a:moveTo>
                  <a:lnTo>
                    <a:pt x="289560" y="213867"/>
                  </a:lnTo>
                  <a:lnTo>
                    <a:pt x="291845" y="220090"/>
                  </a:lnTo>
                  <a:lnTo>
                    <a:pt x="293624" y="223012"/>
                  </a:lnTo>
                  <a:lnTo>
                    <a:pt x="296163" y="235076"/>
                  </a:lnTo>
                  <a:lnTo>
                    <a:pt x="297179" y="257556"/>
                  </a:lnTo>
                  <a:lnTo>
                    <a:pt x="298068" y="258190"/>
                  </a:lnTo>
                  <a:lnTo>
                    <a:pt x="303784" y="259079"/>
                  </a:lnTo>
                  <a:lnTo>
                    <a:pt x="304800" y="228600"/>
                  </a:lnTo>
                </a:path>
                <a:path w="563879" h="419100">
                  <a:moveTo>
                    <a:pt x="289560" y="76200"/>
                  </a:moveTo>
                  <a:lnTo>
                    <a:pt x="289560" y="69595"/>
                  </a:lnTo>
                  <a:lnTo>
                    <a:pt x="283463" y="62102"/>
                  </a:lnTo>
                  <a:lnTo>
                    <a:pt x="283972" y="61721"/>
                  </a:lnTo>
                  <a:lnTo>
                    <a:pt x="289560" y="60959"/>
                  </a:lnTo>
                </a:path>
                <a:path w="563879" h="419100">
                  <a:moveTo>
                    <a:pt x="358139" y="0"/>
                  </a:moveTo>
                  <a:lnTo>
                    <a:pt x="362330" y="8127"/>
                  </a:lnTo>
                  <a:lnTo>
                    <a:pt x="358901" y="57022"/>
                  </a:lnTo>
                  <a:lnTo>
                    <a:pt x="358266" y="110362"/>
                  </a:lnTo>
                  <a:lnTo>
                    <a:pt x="358139" y="166242"/>
                  </a:lnTo>
                  <a:lnTo>
                    <a:pt x="359028" y="213994"/>
                  </a:lnTo>
                  <a:lnTo>
                    <a:pt x="362330" y="221487"/>
                  </a:lnTo>
                  <a:lnTo>
                    <a:pt x="362712" y="224789"/>
                  </a:lnTo>
                  <a:lnTo>
                    <a:pt x="358139" y="236219"/>
                  </a:lnTo>
                </a:path>
                <a:path w="563879" h="419100">
                  <a:moveTo>
                    <a:pt x="327660" y="182371"/>
                  </a:moveTo>
                  <a:lnTo>
                    <a:pt x="327660" y="193675"/>
                  </a:lnTo>
                  <a:lnTo>
                    <a:pt x="328549" y="194944"/>
                  </a:lnTo>
                  <a:lnTo>
                    <a:pt x="329945" y="195833"/>
                  </a:lnTo>
                  <a:lnTo>
                    <a:pt x="331724" y="196469"/>
                  </a:lnTo>
                  <a:lnTo>
                    <a:pt x="338327" y="201294"/>
                  </a:lnTo>
                  <a:lnTo>
                    <a:pt x="378587" y="193801"/>
                  </a:lnTo>
                  <a:lnTo>
                    <a:pt x="426212" y="165226"/>
                  </a:lnTo>
                  <a:lnTo>
                    <a:pt x="473963" y="118490"/>
                  </a:lnTo>
                  <a:lnTo>
                    <a:pt x="494156" y="62991"/>
                  </a:lnTo>
                  <a:lnTo>
                    <a:pt x="488188" y="56387"/>
                  </a:lnTo>
                  <a:lnTo>
                    <a:pt x="474852" y="59562"/>
                  </a:lnTo>
                  <a:lnTo>
                    <a:pt x="439927" y="96138"/>
                  </a:lnTo>
                  <a:lnTo>
                    <a:pt x="428243" y="132969"/>
                  </a:lnTo>
                  <a:lnTo>
                    <a:pt x="442722" y="190881"/>
                  </a:lnTo>
                  <a:lnTo>
                    <a:pt x="495680" y="219456"/>
                  </a:lnTo>
                  <a:lnTo>
                    <a:pt x="513334" y="219328"/>
                  </a:lnTo>
                  <a:lnTo>
                    <a:pt x="563879" y="205231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6" name="object 96"/>
          <p:cNvGrpSpPr/>
          <p:nvPr/>
        </p:nvGrpSpPr>
        <p:grpSpPr>
          <a:xfrm>
            <a:off x="176784" y="4978908"/>
            <a:ext cx="858519" cy="562610"/>
            <a:chOff x="176784" y="4978908"/>
            <a:chExt cx="858519" cy="562610"/>
          </a:xfrm>
        </p:grpSpPr>
        <p:sp>
          <p:nvSpPr>
            <p:cNvPr id="97" name="object 97"/>
            <p:cNvSpPr/>
            <p:nvPr/>
          </p:nvSpPr>
          <p:spPr>
            <a:xfrm>
              <a:off x="182880" y="5044440"/>
              <a:ext cx="334010" cy="490855"/>
            </a:xfrm>
            <a:custGeom>
              <a:avLst/>
              <a:gdLst/>
              <a:ahLst/>
              <a:cxnLst/>
              <a:rect l="l" t="t" r="r" b="b"/>
              <a:pathLst>
                <a:path w="334009" h="490854">
                  <a:moveTo>
                    <a:pt x="53289" y="106299"/>
                  </a:moveTo>
                  <a:lnTo>
                    <a:pt x="46735" y="99695"/>
                  </a:lnTo>
                  <a:lnTo>
                    <a:pt x="39217" y="98806"/>
                  </a:lnTo>
                  <a:lnTo>
                    <a:pt x="34366" y="94615"/>
                  </a:lnTo>
                  <a:lnTo>
                    <a:pt x="33058" y="94234"/>
                  </a:lnTo>
                  <a:lnTo>
                    <a:pt x="32194" y="94868"/>
                  </a:lnTo>
                  <a:lnTo>
                    <a:pt x="30797" y="97917"/>
                  </a:lnTo>
                  <a:lnTo>
                    <a:pt x="34594" y="102489"/>
                  </a:lnTo>
                  <a:lnTo>
                    <a:pt x="43091" y="158115"/>
                  </a:lnTo>
                  <a:lnTo>
                    <a:pt x="45173" y="202438"/>
                  </a:lnTo>
                  <a:lnTo>
                    <a:pt x="45529" y="244983"/>
                  </a:lnTo>
                  <a:lnTo>
                    <a:pt x="45631" y="289687"/>
                  </a:lnTo>
                  <a:lnTo>
                    <a:pt x="45669" y="335153"/>
                  </a:lnTo>
                  <a:lnTo>
                    <a:pt x="45681" y="392049"/>
                  </a:lnTo>
                  <a:lnTo>
                    <a:pt x="51701" y="446278"/>
                  </a:lnTo>
                  <a:lnTo>
                    <a:pt x="53428" y="461645"/>
                  </a:lnTo>
                  <a:lnTo>
                    <a:pt x="60985" y="484251"/>
                  </a:lnTo>
                  <a:lnTo>
                    <a:pt x="64604" y="489712"/>
                  </a:lnTo>
                  <a:lnTo>
                    <a:pt x="66763" y="490728"/>
                  </a:lnTo>
                  <a:lnTo>
                    <a:pt x="69037" y="490474"/>
                  </a:lnTo>
                  <a:lnTo>
                    <a:pt x="87350" y="480949"/>
                  </a:lnTo>
                  <a:lnTo>
                    <a:pt x="139750" y="440055"/>
                  </a:lnTo>
                  <a:lnTo>
                    <a:pt x="196519" y="413131"/>
                  </a:lnTo>
                  <a:lnTo>
                    <a:pt x="243497" y="398399"/>
                  </a:lnTo>
                  <a:lnTo>
                    <a:pt x="258800" y="398018"/>
                  </a:lnTo>
                  <a:lnTo>
                    <a:pt x="287045" y="404495"/>
                  </a:lnTo>
                  <a:lnTo>
                    <a:pt x="317309" y="418973"/>
                  </a:lnTo>
                  <a:lnTo>
                    <a:pt x="322897" y="424053"/>
                  </a:lnTo>
                  <a:lnTo>
                    <a:pt x="326898" y="430784"/>
                  </a:lnTo>
                  <a:lnTo>
                    <a:pt x="333756" y="433705"/>
                  </a:lnTo>
                  <a:lnTo>
                    <a:pt x="333324" y="433832"/>
                  </a:lnTo>
                  <a:lnTo>
                    <a:pt x="328320" y="434086"/>
                  </a:lnTo>
                  <a:lnTo>
                    <a:pt x="323608" y="430149"/>
                  </a:lnTo>
                  <a:lnTo>
                    <a:pt x="321475" y="425831"/>
                  </a:lnTo>
                  <a:lnTo>
                    <a:pt x="320903" y="423545"/>
                  </a:lnTo>
                  <a:lnTo>
                    <a:pt x="318833" y="422021"/>
                  </a:lnTo>
                  <a:lnTo>
                    <a:pt x="309524" y="418973"/>
                  </a:lnTo>
                  <a:lnTo>
                    <a:pt x="307860" y="417322"/>
                  </a:lnTo>
                  <a:lnTo>
                    <a:pt x="306755" y="415290"/>
                  </a:lnTo>
                  <a:lnTo>
                    <a:pt x="305168" y="413893"/>
                  </a:lnTo>
                  <a:lnTo>
                    <a:pt x="301155" y="412496"/>
                  </a:lnTo>
                  <a:lnTo>
                    <a:pt x="286689" y="411353"/>
                  </a:lnTo>
                  <a:lnTo>
                    <a:pt x="285026" y="410464"/>
                  </a:lnTo>
                  <a:lnTo>
                    <a:pt x="283921" y="409067"/>
                  </a:lnTo>
                  <a:lnTo>
                    <a:pt x="275272" y="386842"/>
                  </a:lnTo>
                  <a:lnTo>
                    <a:pt x="268871" y="334518"/>
                  </a:lnTo>
                  <a:lnTo>
                    <a:pt x="266674" y="283210"/>
                  </a:lnTo>
                  <a:lnTo>
                    <a:pt x="262458" y="233172"/>
                  </a:lnTo>
                  <a:lnTo>
                    <a:pt x="259334" y="182499"/>
                  </a:lnTo>
                  <a:lnTo>
                    <a:pt x="258902" y="127508"/>
                  </a:lnTo>
                  <a:lnTo>
                    <a:pt x="258851" y="74549"/>
                  </a:lnTo>
                  <a:lnTo>
                    <a:pt x="258851" y="19939"/>
                  </a:lnTo>
                  <a:lnTo>
                    <a:pt x="258851" y="7620"/>
                  </a:lnTo>
                  <a:lnTo>
                    <a:pt x="203098" y="0"/>
                  </a:lnTo>
                  <a:lnTo>
                    <a:pt x="153631" y="1778"/>
                  </a:lnTo>
                  <a:lnTo>
                    <a:pt x="98424" y="8890"/>
                  </a:lnTo>
                  <a:lnTo>
                    <a:pt x="46304" y="20320"/>
                  </a:lnTo>
                  <a:lnTo>
                    <a:pt x="25285" y="24003"/>
                  </a:lnTo>
                  <a:lnTo>
                    <a:pt x="10591" y="30480"/>
                  </a:lnTo>
                  <a:lnTo>
                    <a:pt x="4711" y="35306"/>
                  </a:lnTo>
                  <a:lnTo>
                    <a:pt x="0" y="4533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45008" y="4985004"/>
              <a:ext cx="584200" cy="533400"/>
            </a:xfrm>
            <a:custGeom>
              <a:avLst/>
              <a:gdLst/>
              <a:ahLst/>
              <a:cxnLst/>
              <a:rect l="l" t="t" r="r" b="b"/>
              <a:pathLst>
                <a:path w="584200" h="533400">
                  <a:moveTo>
                    <a:pt x="103822" y="158369"/>
                  </a:moveTo>
                  <a:lnTo>
                    <a:pt x="99783" y="154305"/>
                  </a:lnTo>
                  <a:lnTo>
                    <a:pt x="97802" y="149987"/>
                  </a:lnTo>
                  <a:lnTo>
                    <a:pt x="96520" y="144526"/>
                  </a:lnTo>
                  <a:lnTo>
                    <a:pt x="95567" y="144018"/>
                  </a:lnTo>
                  <a:lnTo>
                    <a:pt x="89674" y="143256"/>
                  </a:lnTo>
                  <a:lnTo>
                    <a:pt x="89319" y="144018"/>
                  </a:lnTo>
                  <a:lnTo>
                    <a:pt x="88912" y="147193"/>
                  </a:lnTo>
                  <a:lnTo>
                    <a:pt x="90995" y="151384"/>
                  </a:lnTo>
                  <a:lnTo>
                    <a:pt x="99225" y="165100"/>
                  </a:lnTo>
                  <a:lnTo>
                    <a:pt x="107467" y="211201"/>
                  </a:lnTo>
                  <a:lnTo>
                    <a:pt x="118351" y="262636"/>
                  </a:lnTo>
                  <a:lnTo>
                    <a:pt x="124206" y="311277"/>
                  </a:lnTo>
                  <a:lnTo>
                    <a:pt x="126187" y="364871"/>
                  </a:lnTo>
                  <a:lnTo>
                    <a:pt x="126606" y="419354"/>
                  </a:lnTo>
                  <a:lnTo>
                    <a:pt x="126669" y="470154"/>
                  </a:lnTo>
                  <a:lnTo>
                    <a:pt x="119367" y="517271"/>
                  </a:lnTo>
                  <a:lnTo>
                    <a:pt x="121450" y="523240"/>
                  </a:lnTo>
                  <a:lnTo>
                    <a:pt x="125641" y="529971"/>
                  </a:lnTo>
                  <a:lnTo>
                    <a:pt x="128473" y="530860"/>
                  </a:lnTo>
                  <a:lnTo>
                    <a:pt x="137185" y="531495"/>
                  </a:lnTo>
                  <a:lnTo>
                    <a:pt x="183476" y="524129"/>
                  </a:lnTo>
                  <a:lnTo>
                    <a:pt x="233514" y="521716"/>
                  </a:lnTo>
                  <a:lnTo>
                    <a:pt x="267868" y="517398"/>
                  </a:lnTo>
                  <a:lnTo>
                    <a:pt x="319557" y="522478"/>
                  </a:lnTo>
                  <a:lnTo>
                    <a:pt x="341884" y="525018"/>
                  </a:lnTo>
                  <a:lnTo>
                    <a:pt x="369582" y="533400"/>
                  </a:lnTo>
                  <a:lnTo>
                    <a:pt x="418884" y="532003"/>
                  </a:lnTo>
                  <a:lnTo>
                    <a:pt x="473049" y="531622"/>
                  </a:lnTo>
                  <a:lnTo>
                    <a:pt x="500646" y="530733"/>
                  </a:lnTo>
                  <a:lnTo>
                    <a:pt x="535622" y="522224"/>
                  </a:lnTo>
                  <a:lnTo>
                    <a:pt x="542861" y="518922"/>
                  </a:lnTo>
                  <a:lnTo>
                    <a:pt x="555612" y="516255"/>
                  </a:lnTo>
                  <a:lnTo>
                    <a:pt x="562178" y="512699"/>
                  </a:lnTo>
                  <a:lnTo>
                    <a:pt x="565124" y="512191"/>
                  </a:lnTo>
                  <a:lnTo>
                    <a:pt x="567931" y="512699"/>
                  </a:lnTo>
                  <a:lnTo>
                    <a:pt x="570636" y="513969"/>
                  </a:lnTo>
                  <a:lnTo>
                    <a:pt x="573303" y="513842"/>
                  </a:lnTo>
                  <a:lnTo>
                    <a:pt x="583552" y="508762"/>
                  </a:lnTo>
                  <a:lnTo>
                    <a:pt x="583692" y="494665"/>
                  </a:lnTo>
                  <a:lnTo>
                    <a:pt x="578459" y="480695"/>
                  </a:lnTo>
                  <a:lnTo>
                    <a:pt x="569607" y="431292"/>
                  </a:lnTo>
                  <a:lnTo>
                    <a:pt x="562000" y="380238"/>
                  </a:lnTo>
                  <a:lnTo>
                    <a:pt x="552704" y="332994"/>
                  </a:lnTo>
                  <a:lnTo>
                    <a:pt x="543979" y="276352"/>
                  </a:lnTo>
                  <a:lnTo>
                    <a:pt x="537933" y="223139"/>
                  </a:lnTo>
                  <a:lnTo>
                    <a:pt x="531533" y="173609"/>
                  </a:lnTo>
                  <a:lnTo>
                    <a:pt x="526427" y="120904"/>
                  </a:lnTo>
                  <a:lnTo>
                    <a:pt x="521284" y="72136"/>
                  </a:lnTo>
                  <a:lnTo>
                    <a:pt x="508952" y="40767"/>
                  </a:lnTo>
                  <a:lnTo>
                    <a:pt x="508152" y="34671"/>
                  </a:lnTo>
                  <a:lnTo>
                    <a:pt x="507098" y="32766"/>
                  </a:lnTo>
                  <a:lnTo>
                    <a:pt x="505548" y="31496"/>
                  </a:lnTo>
                  <a:lnTo>
                    <a:pt x="501561" y="29972"/>
                  </a:lnTo>
                  <a:lnTo>
                    <a:pt x="486486" y="28067"/>
                  </a:lnTo>
                  <a:lnTo>
                    <a:pt x="452221" y="10922"/>
                  </a:lnTo>
                  <a:lnTo>
                    <a:pt x="400240" y="2413"/>
                  </a:lnTo>
                  <a:lnTo>
                    <a:pt x="350329" y="0"/>
                  </a:lnTo>
                  <a:lnTo>
                    <a:pt x="302209" y="4699"/>
                  </a:lnTo>
                  <a:lnTo>
                    <a:pt x="250431" y="12319"/>
                  </a:lnTo>
                  <a:lnTo>
                    <a:pt x="196723" y="26543"/>
                  </a:lnTo>
                  <a:lnTo>
                    <a:pt x="140004" y="50673"/>
                  </a:lnTo>
                  <a:lnTo>
                    <a:pt x="90284" y="74168"/>
                  </a:lnTo>
                  <a:lnTo>
                    <a:pt x="34759" y="104902"/>
                  </a:lnTo>
                  <a:lnTo>
                    <a:pt x="3517" y="142240"/>
                  </a:lnTo>
                  <a:lnTo>
                    <a:pt x="0" y="154305"/>
                  </a:lnTo>
                  <a:lnTo>
                    <a:pt x="698" y="165227"/>
                  </a:lnTo>
                  <a:lnTo>
                    <a:pt x="4800" y="181229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/>
          <p:nvPr/>
        </p:nvSpPr>
        <p:spPr>
          <a:xfrm>
            <a:off x="2218944" y="5044440"/>
            <a:ext cx="135890" cy="320040"/>
          </a:xfrm>
          <a:custGeom>
            <a:avLst/>
            <a:gdLst/>
            <a:ahLst/>
            <a:cxnLst/>
            <a:rect l="l" t="t" r="r" b="b"/>
            <a:pathLst>
              <a:path w="135889" h="320039">
                <a:moveTo>
                  <a:pt x="13969" y="53086"/>
                </a:moveTo>
                <a:lnTo>
                  <a:pt x="19304" y="40893"/>
                </a:lnTo>
                <a:lnTo>
                  <a:pt x="21589" y="0"/>
                </a:lnTo>
                <a:lnTo>
                  <a:pt x="21589" y="53975"/>
                </a:lnTo>
                <a:lnTo>
                  <a:pt x="21589" y="109474"/>
                </a:lnTo>
                <a:lnTo>
                  <a:pt x="17653" y="162052"/>
                </a:lnTo>
                <a:lnTo>
                  <a:pt x="11049" y="206375"/>
                </a:lnTo>
                <a:lnTo>
                  <a:pt x="4825" y="263271"/>
                </a:lnTo>
                <a:lnTo>
                  <a:pt x="0" y="292481"/>
                </a:lnTo>
                <a:lnTo>
                  <a:pt x="1650" y="301625"/>
                </a:lnTo>
                <a:lnTo>
                  <a:pt x="4953" y="311658"/>
                </a:lnTo>
                <a:lnTo>
                  <a:pt x="5461" y="314452"/>
                </a:lnTo>
                <a:lnTo>
                  <a:pt x="6604" y="316357"/>
                </a:lnTo>
                <a:lnTo>
                  <a:pt x="8255" y="317627"/>
                </a:lnTo>
                <a:lnTo>
                  <a:pt x="12318" y="319024"/>
                </a:lnTo>
                <a:lnTo>
                  <a:pt x="24256" y="320040"/>
                </a:lnTo>
                <a:lnTo>
                  <a:pt x="29210" y="317881"/>
                </a:lnTo>
                <a:lnTo>
                  <a:pt x="71374" y="292989"/>
                </a:lnTo>
                <a:lnTo>
                  <a:pt x="79629" y="290703"/>
                </a:lnTo>
                <a:lnTo>
                  <a:pt x="102616" y="289687"/>
                </a:lnTo>
                <a:lnTo>
                  <a:pt x="121666" y="296799"/>
                </a:lnTo>
                <a:lnTo>
                  <a:pt x="135636" y="297307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446020" y="5135879"/>
            <a:ext cx="15240" cy="30480"/>
          </a:xfrm>
          <a:custGeom>
            <a:avLst/>
            <a:gdLst/>
            <a:ahLst/>
            <a:cxnLst/>
            <a:rect l="l" t="t" r="r" b="b"/>
            <a:pathLst>
              <a:path w="15239" h="30479">
                <a:moveTo>
                  <a:pt x="15240" y="30480"/>
                </a:moveTo>
                <a:lnTo>
                  <a:pt x="11175" y="26416"/>
                </a:lnTo>
                <a:lnTo>
                  <a:pt x="6985" y="24511"/>
                </a:lnTo>
                <a:lnTo>
                  <a:pt x="4572" y="23876"/>
                </a:lnTo>
                <a:lnTo>
                  <a:pt x="3048" y="22733"/>
                </a:lnTo>
                <a:lnTo>
                  <a:pt x="1397" y="19177"/>
                </a:lnTo>
                <a:lnTo>
                  <a:pt x="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1" name="object 101"/>
          <p:cNvGrpSpPr/>
          <p:nvPr/>
        </p:nvGrpSpPr>
        <p:grpSpPr>
          <a:xfrm>
            <a:off x="2447544" y="4962144"/>
            <a:ext cx="408940" cy="363220"/>
            <a:chOff x="2447544" y="4962144"/>
            <a:chExt cx="408940" cy="363220"/>
          </a:xfrm>
        </p:grpSpPr>
        <p:sp>
          <p:nvSpPr>
            <p:cNvPr id="102" name="object 102"/>
            <p:cNvSpPr/>
            <p:nvPr/>
          </p:nvSpPr>
          <p:spPr>
            <a:xfrm>
              <a:off x="2453640" y="4998720"/>
              <a:ext cx="129539" cy="320040"/>
            </a:xfrm>
            <a:custGeom>
              <a:avLst/>
              <a:gdLst/>
              <a:ahLst/>
              <a:cxnLst/>
              <a:rect l="l" t="t" r="r" b="b"/>
              <a:pathLst>
                <a:path w="129539" h="320039">
                  <a:moveTo>
                    <a:pt x="22860" y="259079"/>
                  </a:moveTo>
                  <a:lnTo>
                    <a:pt x="12192" y="276478"/>
                  </a:lnTo>
                  <a:lnTo>
                    <a:pt x="5968" y="294893"/>
                  </a:lnTo>
                  <a:lnTo>
                    <a:pt x="2412" y="301243"/>
                  </a:lnTo>
                  <a:lnTo>
                    <a:pt x="127" y="312165"/>
                  </a:lnTo>
                  <a:lnTo>
                    <a:pt x="0" y="314832"/>
                  </a:lnTo>
                  <a:lnTo>
                    <a:pt x="762" y="316610"/>
                  </a:lnTo>
                  <a:lnTo>
                    <a:pt x="2032" y="317753"/>
                  </a:lnTo>
                  <a:lnTo>
                    <a:pt x="7366" y="320039"/>
                  </a:lnTo>
                </a:path>
                <a:path w="129539" h="320039">
                  <a:moveTo>
                    <a:pt x="99060" y="0"/>
                  </a:moveTo>
                  <a:lnTo>
                    <a:pt x="103124" y="8127"/>
                  </a:lnTo>
                  <a:lnTo>
                    <a:pt x="108839" y="63499"/>
                  </a:lnTo>
                  <a:lnTo>
                    <a:pt x="113537" y="112902"/>
                  </a:lnTo>
                  <a:lnTo>
                    <a:pt x="114173" y="160781"/>
                  </a:lnTo>
                  <a:lnTo>
                    <a:pt x="119507" y="216661"/>
                  </a:lnTo>
                  <a:lnTo>
                    <a:pt x="128397" y="271144"/>
                  </a:lnTo>
                  <a:lnTo>
                    <a:pt x="129540" y="28193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516124" y="5114544"/>
              <a:ext cx="118871" cy="111251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2636520" y="4968240"/>
              <a:ext cx="213360" cy="330835"/>
            </a:xfrm>
            <a:custGeom>
              <a:avLst/>
              <a:gdLst/>
              <a:ahLst/>
              <a:cxnLst/>
              <a:rect l="l" t="t" r="r" b="b"/>
              <a:pathLst>
                <a:path w="213360" h="330835">
                  <a:moveTo>
                    <a:pt x="0" y="22352"/>
                  </a:moveTo>
                  <a:lnTo>
                    <a:pt x="0" y="14224"/>
                  </a:lnTo>
                  <a:lnTo>
                    <a:pt x="2286" y="8001"/>
                  </a:lnTo>
                  <a:lnTo>
                    <a:pt x="6604" y="1143"/>
                  </a:lnTo>
                  <a:lnTo>
                    <a:pt x="9398" y="254"/>
                  </a:lnTo>
                  <a:lnTo>
                    <a:pt x="11303" y="0"/>
                  </a:lnTo>
                  <a:lnTo>
                    <a:pt x="12700" y="635"/>
                  </a:lnTo>
                  <a:lnTo>
                    <a:pt x="13462" y="2032"/>
                  </a:lnTo>
                  <a:lnTo>
                    <a:pt x="14478" y="7366"/>
                  </a:lnTo>
                  <a:lnTo>
                    <a:pt x="17399" y="29337"/>
                  </a:lnTo>
                  <a:lnTo>
                    <a:pt x="20447" y="41529"/>
                  </a:lnTo>
                  <a:lnTo>
                    <a:pt x="21843" y="97536"/>
                  </a:lnTo>
                  <a:lnTo>
                    <a:pt x="16763" y="145161"/>
                  </a:lnTo>
                  <a:lnTo>
                    <a:pt x="15493" y="199390"/>
                  </a:lnTo>
                  <a:lnTo>
                    <a:pt x="15240" y="255397"/>
                  </a:lnTo>
                  <a:lnTo>
                    <a:pt x="15240" y="311912"/>
                  </a:lnTo>
                  <a:lnTo>
                    <a:pt x="15240" y="318770"/>
                  </a:lnTo>
                  <a:lnTo>
                    <a:pt x="16129" y="319151"/>
                  </a:lnTo>
                  <a:lnTo>
                    <a:pt x="19304" y="319532"/>
                  </a:lnTo>
                  <a:lnTo>
                    <a:pt x="21336" y="317881"/>
                  </a:lnTo>
                  <a:lnTo>
                    <a:pt x="25907" y="311658"/>
                  </a:lnTo>
                  <a:lnTo>
                    <a:pt x="44957" y="258318"/>
                  </a:lnTo>
                  <a:lnTo>
                    <a:pt x="56768" y="216789"/>
                  </a:lnTo>
                  <a:lnTo>
                    <a:pt x="70231" y="197485"/>
                  </a:lnTo>
                  <a:lnTo>
                    <a:pt x="75818" y="193421"/>
                  </a:lnTo>
                  <a:lnTo>
                    <a:pt x="82296" y="190754"/>
                  </a:lnTo>
                  <a:lnTo>
                    <a:pt x="87375" y="190373"/>
                  </a:lnTo>
                  <a:lnTo>
                    <a:pt x="88773" y="191135"/>
                  </a:lnTo>
                  <a:lnTo>
                    <a:pt x="89662" y="192532"/>
                  </a:lnTo>
                  <a:lnTo>
                    <a:pt x="97281" y="216154"/>
                  </a:lnTo>
                  <a:lnTo>
                    <a:pt x="100837" y="234569"/>
                  </a:lnTo>
                  <a:lnTo>
                    <a:pt x="104012" y="247142"/>
                  </a:lnTo>
                  <a:lnTo>
                    <a:pt x="110617" y="301371"/>
                  </a:lnTo>
                  <a:lnTo>
                    <a:pt x="114427" y="316103"/>
                  </a:lnTo>
                  <a:lnTo>
                    <a:pt x="124841" y="329819"/>
                  </a:lnTo>
                  <a:lnTo>
                    <a:pt x="127254" y="330708"/>
                  </a:lnTo>
                  <a:lnTo>
                    <a:pt x="129667" y="330454"/>
                  </a:lnTo>
                  <a:lnTo>
                    <a:pt x="134747" y="327914"/>
                  </a:lnTo>
                  <a:lnTo>
                    <a:pt x="139700" y="323977"/>
                  </a:lnTo>
                  <a:lnTo>
                    <a:pt x="147319" y="312928"/>
                  </a:lnTo>
                  <a:lnTo>
                    <a:pt x="160019" y="281686"/>
                  </a:lnTo>
                </a:path>
                <a:path w="213360" h="330835">
                  <a:moveTo>
                    <a:pt x="205740" y="213360"/>
                  </a:moveTo>
                  <a:lnTo>
                    <a:pt x="205740" y="268605"/>
                  </a:lnTo>
                  <a:lnTo>
                    <a:pt x="205740" y="277368"/>
                  </a:lnTo>
                  <a:lnTo>
                    <a:pt x="205740" y="270637"/>
                  </a:lnTo>
                  <a:lnTo>
                    <a:pt x="208025" y="266065"/>
                  </a:lnTo>
                  <a:lnTo>
                    <a:pt x="209804" y="263652"/>
                  </a:lnTo>
                  <a:lnTo>
                    <a:pt x="213360" y="243712"/>
                  </a:lnTo>
                </a:path>
                <a:path w="213360" h="330835">
                  <a:moveTo>
                    <a:pt x="205740" y="121920"/>
                  </a:moveTo>
                  <a:lnTo>
                    <a:pt x="205740" y="117856"/>
                  </a:lnTo>
                  <a:lnTo>
                    <a:pt x="203454" y="113665"/>
                  </a:lnTo>
                  <a:lnTo>
                    <a:pt x="199136" y="108077"/>
                  </a:lnTo>
                  <a:lnTo>
                    <a:pt x="196342" y="107315"/>
                  </a:lnTo>
                  <a:lnTo>
                    <a:pt x="190754" y="106680"/>
                  </a:lnTo>
                  <a:lnTo>
                    <a:pt x="190500" y="113284"/>
                  </a:lnTo>
                  <a:lnTo>
                    <a:pt x="198119" y="12192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5" name="object 105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2919983" y="5137403"/>
            <a:ext cx="164591" cy="134111"/>
          </a:xfrm>
          <a:prstGeom prst="rect">
            <a:avLst/>
          </a:prstGeom>
        </p:spPr>
      </p:pic>
      <p:pic>
        <p:nvPicPr>
          <p:cNvPr id="106" name="object 106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3133344" y="5129784"/>
            <a:ext cx="240792" cy="156971"/>
          </a:xfrm>
          <a:prstGeom prst="rect">
            <a:avLst/>
          </a:prstGeom>
        </p:spPr>
      </p:pic>
      <p:grpSp>
        <p:nvGrpSpPr>
          <p:cNvPr id="107" name="object 107"/>
          <p:cNvGrpSpPr/>
          <p:nvPr/>
        </p:nvGrpSpPr>
        <p:grpSpPr>
          <a:xfrm>
            <a:off x="3790188" y="5038344"/>
            <a:ext cx="346075" cy="186055"/>
            <a:chOff x="3790188" y="5038344"/>
            <a:chExt cx="346075" cy="186055"/>
          </a:xfrm>
        </p:grpSpPr>
        <p:pic>
          <p:nvPicPr>
            <p:cNvPr id="108" name="object 108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3790188" y="5038344"/>
              <a:ext cx="163068" cy="185927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3994404" y="5084064"/>
              <a:ext cx="141732" cy="111251"/>
            </a:xfrm>
            <a:prstGeom prst="rect">
              <a:avLst/>
            </a:prstGeom>
          </p:spPr>
        </p:pic>
      </p:grpSp>
      <p:sp>
        <p:nvSpPr>
          <p:cNvPr id="110" name="object 110"/>
          <p:cNvSpPr/>
          <p:nvPr/>
        </p:nvSpPr>
        <p:spPr>
          <a:xfrm>
            <a:off x="4198620" y="4930140"/>
            <a:ext cx="30480" cy="220979"/>
          </a:xfrm>
          <a:custGeom>
            <a:avLst/>
            <a:gdLst/>
            <a:ahLst/>
            <a:cxnLst/>
            <a:rect l="l" t="t" r="r" b="b"/>
            <a:pathLst>
              <a:path w="30479" h="220979">
                <a:moveTo>
                  <a:pt x="0" y="0"/>
                </a:moveTo>
                <a:lnTo>
                  <a:pt x="4063" y="0"/>
                </a:lnTo>
                <a:lnTo>
                  <a:pt x="5206" y="1651"/>
                </a:lnTo>
                <a:lnTo>
                  <a:pt x="14477" y="41656"/>
                </a:lnTo>
                <a:lnTo>
                  <a:pt x="15112" y="90170"/>
                </a:lnTo>
                <a:lnTo>
                  <a:pt x="15239" y="144780"/>
                </a:lnTo>
                <a:lnTo>
                  <a:pt x="16128" y="191262"/>
                </a:lnTo>
                <a:lnTo>
                  <a:pt x="21843" y="214122"/>
                </a:lnTo>
                <a:lnTo>
                  <a:pt x="22987" y="216408"/>
                </a:lnTo>
                <a:lnTo>
                  <a:pt x="24637" y="217932"/>
                </a:lnTo>
                <a:lnTo>
                  <a:pt x="30479" y="22098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1" name="object 111"/>
          <p:cNvGrpSpPr/>
          <p:nvPr/>
        </p:nvGrpSpPr>
        <p:grpSpPr>
          <a:xfrm>
            <a:off x="4291584" y="4824984"/>
            <a:ext cx="622300" cy="445134"/>
            <a:chOff x="4291584" y="4824984"/>
            <a:chExt cx="622300" cy="445134"/>
          </a:xfrm>
        </p:grpSpPr>
        <p:pic>
          <p:nvPicPr>
            <p:cNvPr id="112" name="object 11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4291584" y="5038344"/>
              <a:ext cx="123444" cy="231648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4442460" y="4831080"/>
              <a:ext cx="464820" cy="326390"/>
            </a:xfrm>
            <a:custGeom>
              <a:avLst/>
              <a:gdLst/>
              <a:ahLst/>
              <a:cxnLst/>
              <a:rect l="l" t="t" r="r" b="b"/>
              <a:pathLst>
                <a:path w="464820" h="326389">
                  <a:moveTo>
                    <a:pt x="30479" y="60960"/>
                  </a:moveTo>
                  <a:lnTo>
                    <a:pt x="25273" y="73152"/>
                  </a:lnTo>
                  <a:lnTo>
                    <a:pt x="16382" y="122428"/>
                  </a:lnTo>
                  <a:lnTo>
                    <a:pt x="11302" y="178308"/>
                  </a:lnTo>
                  <a:lnTo>
                    <a:pt x="2031" y="234696"/>
                  </a:lnTo>
                  <a:lnTo>
                    <a:pt x="126" y="286512"/>
                  </a:lnTo>
                  <a:lnTo>
                    <a:pt x="0" y="305308"/>
                  </a:lnTo>
                  <a:lnTo>
                    <a:pt x="2286" y="311531"/>
                  </a:lnTo>
                  <a:lnTo>
                    <a:pt x="5206" y="317119"/>
                  </a:lnTo>
                  <a:lnTo>
                    <a:pt x="6476" y="322453"/>
                  </a:lnTo>
                  <a:lnTo>
                    <a:pt x="7747" y="324231"/>
                  </a:lnTo>
                  <a:lnTo>
                    <a:pt x="9398" y="325374"/>
                  </a:lnTo>
                  <a:lnTo>
                    <a:pt x="11302" y="326136"/>
                  </a:lnTo>
                  <a:lnTo>
                    <a:pt x="12573" y="325755"/>
                  </a:lnTo>
                  <a:lnTo>
                    <a:pt x="13462" y="324739"/>
                  </a:lnTo>
                  <a:lnTo>
                    <a:pt x="14477" y="321310"/>
                  </a:lnTo>
                  <a:lnTo>
                    <a:pt x="14859" y="316992"/>
                  </a:lnTo>
                  <a:lnTo>
                    <a:pt x="17272" y="312166"/>
                  </a:lnTo>
                  <a:lnTo>
                    <a:pt x="25780" y="298196"/>
                  </a:lnTo>
                  <a:lnTo>
                    <a:pt x="31241" y="279146"/>
                  </a:lnTo>
                  <a:lnTo>
                    <a:pt x="40639" y="264033"/>
                  </a:lnTo>
                  <a:lnTo>
                    <a:pt x="45847" y="249809"/>
                  </a:lnTo>
                  <a:lnTo>
                    <a:pt x="57530" y="236855"/>
                  </a:lnTo>
                  <a:lnTo>
                    <a:pt x="60198" y="231394"/>
                  </a:lnTo>
                  <a:lnTo>
                    <a:pt x="64262" y="226187"/>
                  </a:lnTo>
                  <a:lnTo>
                    <a:pt x="68961" y="223266"/>
                  </a:lnTo>
                  <a:lnTo>
                    <a:pt x="76073" y="221361"/>
                  </a:lnTo>
                  <a:lnTo>
                    <a:pt x="79755" y="221107"/>
                  </a:lnTo>
                  <a:lnTo>
                    <a:pt x="84327" y="223266"/>
                  </a:lnTo>
                  <a:lnTo>
                    <a:pt x="86613" y="225044"/>
                  </a:lnTo>
                  <a:lnTo>
                    <a:pt x="89280" y="229362"/>
                  </a:lnTo>
                  <a:lnTo>
                    <a:pt x="98298" y="256794"/>
                  </a:lnTo>
                  <a:lnTo>
                    <a:pt x="99060" y="313563"/>
                  </a:lnTo>
                  <a:lnTo>
                    <a:pt x="99060" y="315722"/>
                  </a:lnTo>
                  <a:lnTo>
                    <a:pt x="99949" y="317119"/>
                  </a:lnTo>
                  <a:lnTo>
                    <a:pt x="101345" y="318135"/>
                  </a:lnTo>
                  <a:lnTo>
                    <a:pt x="105663" y="319659"/>
                  </a:lnTo>
                  <a:lnTo>
                    <a:pt x="114300" y="312420"/>
                  </a:lnTo>
                </a:path>
                <a:path w="464820" h="326389">
                  <a:moveTo>
                    <a:pt x="167639" y="251460"/>
                  </a:moveTo>
                  <a:lnTo>
                    <a:pt x="174243" y="258064"/>
                  </a:lnTo>
                  <a:lnTo>
                    <a:pt x="175005" y="262763"/>
                  </a:lnTo>
                  <a:lnTo>
                    <a:pt x="175260" y="310896"/>
                  </a:lnTo>
                  <a:lnTo>
                    <a:pt x="175260" y="307975"/>
                  </a:lnTo>
                  <a:lnTo>
                    <a:pt x="177545" y="303911"/>
                  </a:lnTo>
                  <a:lnTo>
                    <a:pt x="182879" y="297180"/>
                  </a:lnTo>
                </a:path>
                <a:path w="464820" h="326389">
                  <a:moveTo>
                    <a:pt x="182879" y="160020"/>
                  </a:moveTo>
                  <a:lnTo>
                    <a:pt x="171576" y="148717"/>
                  </a:lnTo>
                  <a:lnTo>
                    <a:pt x="167131" y="146558"/>
                  </a:lnTo>
                  <a:lnTo>
                    <a:pt x="153924" y="144907"/>
                  </a:lnTo>
                  <a:lnTo>
                    <a:pt x="153415" y="144018"/>
                  </a:lnTo>
                  <a:lnTo>
                    <a:pt x="152400" y="129540"/>
                  </a:lnTo>
                </a:path>
                <a:path w="464820" h="326389">
                  <a:moveTo>
                    <a:pt x="236219" y="0"/>
                  </a:moveTo>
                  <a:lnTo>
                    <a:pt x="242315" y="6985"/>
                  </a:lnTo>
                  <a:lnTo>
                    <a:pt x="246887" y="14732"/>
                  </a:lnTo>
                  <a:lnTo>
                    <a:pt x="247523" y="19177"/>
                  </a:lnTo>
                  <a:lnTo>
                    <a:pt x="246125" y="33528"/>
                  </a:lnTo>
                  <a:lnTo>
                    <a:pt x="251205" y="88519"/>
                  </a:lnTo>
                  <a:lnTo>
                    <a:pt x="251460" y="139954"/>
                  </a:lnTo>
                  <a:lnTo>
                    <a:pt x="255524" y="188849"/>
                  </a:lnTo>
                  <a:lnTo>
                    <a:pt x="258572" y="241427"/>
                  </a:lnTo>
                  <a:lnTo>
                    <a:pt x="261238" y="264033"/>
                  </a:lnTo>
                  <a:lnTo>
                    <a:pt x="273685" y="310642"/>
                  </a:lnTo>
                  <a:lnTo>
                    <a:pt x="274319" y="320040"/>
                  </a:lnTo>
                  <a:lnTo>
                    <a:pt x="274319" y="312928"/>
                  </a:lnTo>
                </a:path>
                <a:path w="464820" h="326389">
                  <a:moveTo>
                    <a:pt x="198119" y="243840"/>
                  </a:moveTo>
                  <a:lnTo>
                    <a:pt x="204724" y="250444"/>
                  </a:lnTo>
                  <a:lnTo>
                    <a:pt x="213487" y="255270"/>
                  </a:lnTo>
                  <a:lnTo>
                    <a:pt x="298323" y="241173"/>
                  </a:lnTo>
                  <a:lnTo>
                    <a:pt x="348741" y="218567"/>
                  </a:lnTo>
                  <a:lnTo>
                    <a:pt x="390651" y="177165"/>
                  </a:lnTo>
                  <a:lnTo>
                    <a:pt x="366649" y="144780"/>
                  </a:lnTo>
                  <a:lnTo>
                    <a:pt x="359663" y="146812"/>
                  </a:lnTo>
                  <a:lnTo>
                    <a:pt x="332739" y="187833"/>
                  </a:lnTo>
                  <a:lnTo>
                    <a:pt x="339089" y="240157"/>
                  </a:lnTo>
                  <a:lnTo>
                    <a:pt x="388874" y="278384"/>
                  </a:lnTo>
                  <a:lnTo>
                    <a:pt x="438276" y="281940"/>
                  </a:lnTo>
                  <a:lnTo>
                    <a:pt x="464819" y="27444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4" name="object 114"/>
          <p:cNvGrpSpPr/>
          <p:nvPr/>
        </p:nvGrpSpPr>
        <p:grpSpPr>
          <a:xfrm>
            <a:off x="184404" y="5960364"/>
            <a:ext cx="1247140" cy="614680"/>
            <a:chOff x="184404" y="5960364"/>
            <a:chExt cx="1247140" cy="614680"/>
          </a:xfrm>
        </p:grpSpPr>
        <p:sp>
          <p:nvSpPr>
            <p:cNvPr id="115" name="object 115"/>
            <p:cNvSpPr/>
            <p:nvPr/>
          </p:nvSpPr>
          <p:spPr>
            <a:xfrm>
              <a:off x="190500" y="6097524"/>
              <a:ext cx="370840" cy="425450"/>
            </a:xfrm>
            <a:custGeom>
              <a:avLst/>
              <a:gdLst/>
              <a:ahLst/>
              <a:cxnLst/>
              <a:rect l="l" t="t" r="r" b="b"/>
              <a:pathLst>
                <a:path w="370840" h="425450">
                  <a:moveTo>
                    <a:pt x="15252" y="74320"/>
                  </a:moveTo>
                  <a:lnTo>
                    <a:pt x="15252" y="44996"/>
                  </a:lnTo>
                  <a:lnTo>
                    <a:pt x="15252" y="48437"/>
                  </a:lnTo>
                  <a:lnTo>
                    <a:pt x="15252" y="46393"/>
                  </a:lnTo>
                  <a:lnTo>
                    <a:pt x="15252" y="48628"/>
                  </a:lnTo>
                  <a:lnTo>
                    <a:pt x="22161" y="72047"/>
                  </a:lnTo>
                  <a:lnTo>
                    <a:pt x="26898" y="124688"/>
                  </a:lnTo>
                  <a:lnTo>
                    <a:pt x="32283" y="176009"/>
                  </a:lnTo>
                  <a:lnTo>
                    <a:pt x="36969" y="224828"/>
                  </a:lnTo>
                  <a:lnTo>
                    <a:pt x="43129" y="275285"/>
                  </a:lnTo>
                  <a:lnTo>
                    <a:pt x="45402" y="330669"/>
                  </a:lnTo>
                  <a:lnTo>
                    <a:pt x="52641" y="387718"/>
                  </a:lnTo>
                  <a:lnTo>
                    <a:pt x="66865" y="424091"/>
                  </a:lnTo>
                  <a:lnTo>
                    <a:pt x="78892" y="425056"/>
                  </a:lnTo>
                  <a:lnTo>
                    <a:pt x="83908" y="422871"/>
                  </a:lnTo>
                  <a:lnTo>
                    <a:pt x="86436" y="421106"/>
                  </a:lnTo>
                  <a:lnTo>
                    <a:pt x="88976" y="420776"/>
                  </a:lnTo>
                  <a:lnTo>
                    <a:pt x="94043" y="422668"/>
                  </a:lnTo>
                  <a:lnTo>
                    <a:pt x="101384" y="421817"/>
                  </a:lnTo>
                  <a:lnTo>
                    <a:pt x="115849" y="418414"/>
                  </a:lnTo>
                  <a:lnTo>
                    <a:pt x="152882" y="418464"/>
                  </a:lnTo>
                  <a:lnTo>
                    <a:pt x="206806" y="424992"/>
                  </a:lnTo>
                  <a:lnTo>
                    <a:pt x="260324" y="425195"/>
                  </a:lnTo>
                  <a:lnTo>
                    <a:pt x="278371" y="421144"/>
                  </a:lnTo>
                  <a:lnTo>
                    <a:pt x="335457" y="396938"/>
                  </a:lnTo>
                  <a:lnTo>
                    <a:pt x="370331" y="394690"/>
                  </a:lnTo>
                  <a:lnTo>
                    <a:pt x="366191" y="394690"/>
                  </a:lnTo>
                  <a:lnTo>
                    <a:pt x="366026" y="390639"/>
                  </a:lnTo>
                  <a:lnTo>
                    <a:pt x="365163" y="389445"/>
                  </a:lnTo>
                  <a:lnTo>
                    <a:pt x="352094" y="380593"/>
                  </a:lnTo>
                  <a:lnTo>
                    <a:pt x="351332" y="377685"/>
                  </a:lnTo>
                  <a:lnTo>
                    <a:pt x="351129" y="375729"/>
                  </a:lnTo>
                  <a:lnTo>
                    <a:pt x="348640" y="371284"/>
                  </a:lnTo>
                  <a:lnTo>
                    <a:pt x="345554" y="366496"/>
                  </a:lnTo>
                  <a:lnTo>
                    <a:pt x="343827" y="358178"/>
                  </a:lnTo>
                  <a:lnTo>
                    <a:pt x="343192" y="339801"/>
                  </a:lnTo>
                  <a:lnTo>
                    <a:pt x="350405" y="286600"/>
                  </a:lnTo>
                  <a:lnTo>
                    <a:pt x="357251" y="237972"/>
                  </a:lnTo>
                  <a:lnTo>
                    <a:pt x="361975" y="196824"/>
                  </a:lnTo>
                  <a:lnTo>
                    <a:pt x="356400" y="148374"/>
                  </a:lnTo>
                  <a:lnTo>
                    <a:pt x="347789" y="117576"/>
                  </a:lnTo>
                  <a:lnTo>
                    <a:pt x="337680" y="95948"/>
                  </a:lnTo>
                  <a:lnTo>
                    <a:pt x="335597" y="87325"/>
                  </a:lnTo>
                  <a:lnTo>
                    <a:pt x="327367" y="74879"/>
                  </a:lnTo>
                  <a:lnTo>
                    <a:pt x="315925" y="61671"/>
                  </a:lnTo>
                  <a:lnTo>
                    <a:pt x="310997" y="51447"/>
                  </a:lnTo>
                  <a:lnTo>
                    <a:pt x="307644" y="46354"/>
                  </a:lnTo>
                  <a:lnTo>
                    <a:pt x="304914" y="38722"/>
                  </a:lnTo>
                  <a:lnTo>
                    <a:pt x="298513" y="30048"/>
                  </a:lnTo>
                  <a:lnTo>
                    <a:pt x="297446" y="22110"/>
                  </a:lnTo>
                  <a:lnTo>
                    <a:pt x="293331" y="17221"/>
                  </a:lnTo>
                  <a:lnTo>
                    <a:pt x="289064" y="15036"/>
                  </a:lnTo>
                  <a:lnTo>
                    <a:pt x="283476" y="13639"/>
                  </a:lnTo>
                  <a:lnTo>
                    <a:pt x="278460" y="9347"/>
                  </a:lnTo>
                  <a:lnTo>
                    <a:pt x="276288" y="8966"/>
                  </a:lnTo>
                  <a:lnTo>
                    <a:pt x="273989" y="9563"/>
                  </a:lnTo>
                  <a:lnTo>
                    <a:pt x="268262" y="12560"/>
                  </a:lnTo>
                  <a:lnTo>
                    <a:pt x="222161" y="13284"/>
                  </a:lnTo>
                  <a:lnTo>
                    <a:pt x="202171" y="8889"/>
                  </a:lnTo>
                  <a:lnTo>
                    <a:pt x="172377" y="9905"/>
                  </a:lnTo>
                  <a:lnTo>
                    <a:pt x="120142" y="0"/>
                  </a:lnTo>
                  <a:lnTo>
                    <a:pt x="93205" y="876"/>
                  </a:lnTo>
                  <a:lnTo>
                    <a:pt x="36652" y="10718"/>
                  </a:lnTo>
                  <a:lnTo>
                    <a:pt x="0" y="2091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56260" y="5966460"/>
              <a:ext cx="868680" cy="601980"/>
            </a:xfrm>
            <a:custGeom>
              <a:avLst/>
              <a:gdLst/>
              <a:ahLst/>
              <a:cxnLst/>
              <a:rect l="l" t="t" r="r" b="b"/>
              <a:pathLst>
                <a:path w="868680" h="601979">
                  <a:moveTo>
                    <a:pt x="15240" y="159905"/>
                  </a:moveTo>
                  <a:lnTo>
                    <a:pt x="15240" y="155511"/>
                  </a:lnTo>
                  <a:lnTo>
                    <a:pt x="15240" y="157391"/>
                  </a:lnTo>
                  <a:lnTo>
                    <a:pt x="15240" y="155016"/>
                  </a:lnTo>
                  <a:lnTo>
                    <a:pt x="15240" y="176834"/>
                  </a:lnTo>
                  <a:lnTo>
                    <a:pt x="17500" y="182384"/>
                  </a:lnTo>
                  <a:lnTo>
                    <a:pt x="19278" y="185064"/>
                  </a:lnTo>
                  <a:lnTo>
                    <a:pt x="22148" y="206743"/>
                  </a:lnTo>
                  <a:lnTo>
                    <a:pt x="22834" y="263436"/>
                  </a:lnTo>
                  <a:lnTo>
                    <a:pt x="22860" y="312597"/>
                  </a:lnTo>
                  <a:lnTo>
                    <a:pt x="17627" y="368439"/>
                  </a:lnTo>
                  <a:lnTo>
                    <a:pt x="15557" y="421297"/>
                  </a:lnTo>
                  <a:lnTo>
                    <a:pt x="6997" y="476161"/>
                  </a:lnTo>
                  <a:lnTo>
                    <a:pt x="406" y="529132"/>
                  </a:lnTo>
                  <a:lnTo>
                    <a:pt x="38" y="546544"/>
                  </a:lnTo>
                  <a:lnTo>
                    <a:pt x="876" y="547242"/>
                  </a:lnTo>
                  <a:lnTo>
                    <a:pt x="6096" y="548233"/>
                  </a:lnTo>
                  <a:lnTo>
                    <a:pt x="17907" y="548601"/>
                  </a:lnTo>
                  <a:lnTo>
                    <a:pt x="22923" y="546366"/>
                  </a:lnTo>
                  <a:lnTo>
                    <a:pt x="27965" y="543394"/>
                  </a:lnTo>
                  <a:lnTo>
                    <a:pt x="35572" y="540880"/>
                  </a:lnTo>
                  <a:lnTo>
                    <a:pt x="56032" y="528929"/>
                  </a:lnTo>
                  <a:lnTo>
                    <a:pt x="66179" y="526719"/>
                  </a:lnTo>
                  <a:lnTo>
                    <a:pt x="122707" y="525792"/>
                  </a:lnTo>
                  <a:lnTo>
                    <a:pt x="154089" y="528040"/>
                  </a:lnTo>
                  <a:lnTo>
                    <a:pt x="204304" y="538962"/>
                  </a:lnTo>
                  <a:lnTo>
                    <a:pt x="253593" y="549135"/>
                  </a:lnTo>
                  <a:lnTo>
                    <a:pt x="309587" y="559904"/>
                  </a:lnTo>
                  <a:lnTo>
                    <a:pt x="361937" y="567588"/>
                  </a:lnTo>
                  <a:lnTo>
                    <a:pt x="415188" y="571169"/>
                  </a:lnTo>
                  <a:lnTo>
                    <a:pt x="468515" y="575538"/>
                  </a:lnTo>
                  <a:lnTo>
                    <a:pt x="521855" y="578827"/>
                  </a:lnTo>
                  <a:lnTo>
                    <a:pt x="571157" y="585673"/>
                  </a:lnTo>
                  <a:lnTo>
                    <a:pt x="623747" y="590715"/>
                  </a:lnTo>
                  <a:lnTo>
                    <a:pt x="674509" y="594067"/>
                  </a:lnTo>
                  <a:lnTo>
                    <a:pt x="731266" y="601281"/>
                  </a:lnTo>
                  <a:lnTo>
                    <a:pt x="785876" y="601979"/>
                  </a:lnTo>
                  <a:lnTo>
                    <a:pt x="828040" y="601154"/>
                  </a:lnTo>
                  <a:lnTo>
                    <a:pt x="851535" y="594702"/>
                  </a:lnTo>
                  <a:lnTo>
                    <a:pt x="867283" y="594398"/>
                  </a:lnTo>
                  <a:lnTo>
                    <a:pt x="867791" y="593547"/>
                  </a:lnTo>
                  <a:lnTo>
                    <a:pt x="868680" y="558520"/>
                  </a:lnTo>
                  <a:lnTo>
                    <a:pt x="854583" y="512698"/>
                  </a:lnTo>
                  <a:lnTo>
                    <a:pt x="860806" y="460768"/>
                  </a:lnTo>
                  <a:lnTo>
                    <a:pt x="861949" y="410362"/>
                  </a:lnTo>
                  <a:lnTo>
                    <a:pt x="865505" y="383273"/>
                  </a:lnTo>
                  <a:lnTo>
                    <a:pt x="862457" y="335419"/>
                  </a:lnTo>
                  <a:lnTo>
                    <a:pt x="867664" y="297129"/>
                  </a:lnTo>
                  <a:lnTo>
                    <a:pt x="862584" y="242900"/>
                  </a:lnTo>
                  <a:lnTo>
                    <a:pt x="867156" y="191947"/>
                  </a:lnTo>
                  <a:lnTo>
                    <a:pt x="861314" y="147358"/>
                  </a:lnTo>
                  <a:lnTo>
                    <a:pt x="868426" y="112077"/>
                  </a:lnTo>
                  <a:lnTo>
                    <a:pt x="866267" y="106743"/>
                  </a:lnTo>
                  <a:lnTo>
                    <a:pt x="862076" y="100469"/>
                  </a:lnTo>
                  <a:lnTo>
                    <a:pt x="861187" y="92494"/>
                  </a:lnTo>
                  <a:lnTo>
                    <a:pt x="854456" y="84848"/>
                  </a:lnTo>
                  <a:lnTo>
                    <a:pt x="853694" y="79971"/>
                  </a:lnTo>
                  <a:lnTo>
                    <a:pt x="852805" y="78663"/>
                  </a:lnTo>
                  <a:lnTo>
                    <a:pt x="851281" y="77800"/>
                  </a:lnTo>
                  <a:lnTo>
                    <a:pt x="849503" y="77215"/>
                  </a:lnTo>
                  <a:lnTo>
                    <a:pt x="842899" y="72351"/>
                  </a:lnTo>
                  <a:lnTo>
                    <a:pt x="840232" y="67919"/>
                  </a:lnTo>
                  <a:lnTo>
                    <a:pt x="830580" y="41173"/>
                  </a:lnTo>
                  <a:lnTo>
                    <a:pt x="826897" y="35712"/>
                  </a:lnTo>
                  <a:lnTo>
                    <a:pt x="803148" y="20485"/>
                  </a:lnTo>
                  <a:lnTo>
                    <a:pt x="799592" y="16141"/>
                  </a:lnTo>
                  <a:lnTo>
                    <a:pt x="791083" y="11315"/>
                  </a:lnTo>
                  <a:lnTo>
                    <a:pt x="742188" y="1117"/>
                  </a:lnTo>
                  <a:lnTo>
                    <a:pt x="693153" y="0"/>
                  </a:lnTo>
                  <a:lnTo>
                    <a:pt x="648677" y="3911"/>
                  </a:lnTo>
                  <a:lnTo>
                    <a:pt x="592201" y="12839"/>
                  </a:lnTo>
                  <a:lnTo>
                    <a:pt x="543013" y="20243"/>
                  </a:lnTo>
                  <a:lnTo>
                    <a:pt x="495046" y="27812"/>
                  </a:lnTo>
                  <a:lnTo>
                    <a:pt x="443674" y="36258"/>
                  </a:lnTo>
                  <a:lnTo>
                    <a:pt x="390918" y="49110"/>
                  </a:lnTo>
                  <a:lnTo>
                    <a:pt x="337743" y="62801"/>
                  </a:lnTo>
                  <a:lnTo>
                    <a:pt x="284454" y="73444"/>
                  </a:lnTo>
                  <a:lnTo>
                    <a:pt x="231978" y="86956"/>
                  </a:lnTo>
                  <a:lnTo>
                    <a:pt x="183883" y="100837"/>
                  </a:lnTo>
                  <a:lnTo>
                    <a:pt x="138303" y="111531"/>
                  </a:lnTo>
                  <a:lnTo>
                    <a:pt x="84543" y="129895"/>
                  </a:lnTo>
                  <a:lnTo>
                    <a:pt x="32588" y="149644"/>
                  </a:lnTo>
                  <a:lnTo>
                    <a:pt x="0" y="167525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/>
          <p:nvPr/>
        </p:nvSpPr>
        <p:spPr>
          <a:xfrm>
            <a:off x="2424683" y="6073140"/>
            <a:ext cx="250190" cy="236220"/>
          </a:xfrm>
          <a:custGeom>
            <a:avLst/>
            <a:gdLst/>
            <a:ahLst/>
            <a:cxnLst/>
            <a:rect l="l" t="t" r="r" b="b"/>
            <a:pathLst>
              <a:path w="250189" h="236220">
                <a:moveTo>
                  <a:pt x="36830" y="22720"/>
                </a:moveTo>
                <a:lnTo>
                  <a:pt x="7239" y="37909"/>
                </a:lnTo>
                <a:lnTo>
                  <a:pt x="0" y="44424"/>
                </a:lnTo>
                <a:lnTo>
                  <a:pt x="381" y="45669"/>
                </a:lnTo>
                <a:lnTo>
                  <a:pt x="3175" y="49314"/>
                </a:lnTo>
                <a:lnTo>
                  <a:pt x="7112" y="51485"/>
                </a:lnTo>
                <a:lnTo>
                  <a:pt x="20701" y="52895"/>
                </a:lnTo>
                <a:lnTo>
                  <a:pt x="63246" y="44602"/>
                </a:lnTo>
                <a:lnTo>
                  <a:pt x="113284" y="24892"/>
                </a:lnTo>
                <a:lnTo>
                  <a:pt x="164592" y="3975"/>
                </a:lnTo>
                <a:lnTo>
                  <a:pt x="213233" y="0"/>
                </a:lnTo>
                <a:lnTo>
                  <a:pt x="226695" y="24345"/>
                </a:lnTo>
                <a:lnTo>
                  <a:pt x="220980" y="41351"/>
                </a:lnTo>
                <a:lnTo>
                  <a:pt x="213233" y="56019"/>
                </a:lnTo>
                <a:lnTo>
                  <a:pt x="198120" y="78435"/>
                </a:lnTo>
                <a:lnTo>
                  <a:pt x="187198" y="97434"/>
                </a:lnTo>
                <a:lnTo>
                  <a:pt x="156210" y="129387"/>
                </a:lnTo>
                <a:lnTo>
                  <a:pt x="100584" y="173024"/>
                </a:lnTo>
                <a:lnTo>
                  <a:pt x="71628" y="201422"/>
                </a:lnTo>
                <a:lnTo>
                  <a:pt x="70993" y="202882"/>
                </a:lnTo>
                <a:lnTo>
                  <a:pt x="71374" y="203860"/>
                </a:lnTo>
                <a:lnTo>
                  <a:pt x="75184" y="206400"/>
                </a:lnTo>
                <a:lnTo>
                  <a:pt x="78613" y="209740"/>
                </a:lnTo>
                <a:lnTo>
                  <a:pt x="83058" y="211797"/>
                </a:lnTo>
                <a:lnTo>
                  <a:pt x="114681" y="213398"/>
                </a:lnTo>
                <a:lnTo>
                  <a:pt x="123825" y="214261"/>
                </a:lnTo>
                <a:lnTo>
                  <a:pt x="178689" y="228765"/>
                </a:lnTo>
                <a:lnTo>
                  <a:pt x="197993" y="235153"/>
                </a:lnTo>
                <a:lnTo>
                  <a:pt x="220853" y="236220"/>
                </a:lnTo>
                <a:lnTo>
                  <a:pt x="233299" y="232244"/>
                </a:lnTo>
                <a:lnTo>
                  <a:pt x="240538" y="225755"/>
                </a:lnTo>
                <a:lnTo>
                  <a:pt x="249936" y="213436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752344" y="6217920"/>
            <a:ext cx="13970" cy="45720"/>
          </a:xfrm>
          <a:custGeom>
            <a:avLst/>
            <a:gdLst/>
            <a:ahLst/>
            <a:cxnLst/>
            <a:rect l="l" t="t" r="r" b="b"/>
            <a:pathLst>
              <a:path w="13969" h="45720">
                <a:moveTo>
                  <a:pt x="6350" y="0"/>
                </a:moveTo>
                <a:lnTo>
                  <a:pt x="6350" y="25463"/>
                </a:lnTo>
                <a:lnTo>
                  <a:pt x="4191" y="30695"/>
                </a:lnTo>
                <a:lnTo>
                  <a:pt x="1269" y="35877"/>
                </a:lnTo>
                <a:lnTo>
                  <a:pt x="0" y="41020"/>
                </a:lnTo>
                <a:lnTo>
                  <a:pt x="507" y="42735"/>
                </a:lnTo>
                <a:lnTo>
                  <a:pt x="1650" y="43878"/>
                </a:lnTo>
                <a:lnTo>
                  <a:pt x="5461" y="45719"/>
                </a:lnTo>
                <a:lnTo>
                  <a:pt x="10032" y="41948"/>
                </a:lnTo>
                <a:lnTo>
                  <a:pt x="12064" y="37744"/>
                </a:lnTo>
                <a:lnTo>
                  <a:pt x="13716" y="30784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735579" y="611124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15239" y="7620"/>
                </a:moveTo>
                <a:lnTo>
                  <a:pt x="11175" y="7620"/>
                </a:lnTo>
                <a:lnTo>
                  <a:pt x="9906" y="6769"/>
                </a:lnTo>
                <a:lnTo>
                  <a:pt x="9143" y="5359"/>
                </a:lnTo>
                <a:lnTo>
                  <a:pt x="8636" y="3568"/>
                </a:lnTo>
                <a:lnTo>
                  <a:pt x="7365" y="2387"/>
                </a:lnTo>
                <a:lnTo>
                  <a:pt x="0" y="25"/>
                </a:lnTo>
                <a:lnTo>
                  <a:pt x="7619" y="0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0" name="object 120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2836164" y="6158484"/>
            <a:ext cx="126491" cy="102107"/>
          </a:xfrm>
          <a:prstGeom prst="rect">
            <a:avLst/>
          </a:prstGeom>
        </p:spPr>
      </p:pic>
      <p:pic>
        <p:nvPicPr>
          <p:cNvPr id="121" name="object 121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3019044" y="6089903"/>
            <a:ext cx="164591" cy="178307"/>
          </a:xfrm>
          <a:prstGeom prst="rect">
            <a:avLst/>
          </a:prstGeom>
        </p:spPr>
      </p:pic>
      <p:grpSp>
        <p:nvGrpSpPr>
          <p:cNvPr id="122" name="object 122"/>
          <p:cNvGrpSpPr/>
          <p:nvPr/>
        </p:nvGrpSpPr>
        <p:grpSpPr>
          <a:xfrm>
            <a:off x="3582923" y="5884164"/>
            <a:ext cx="858519" cy="523240"/>
            <a:chOff x="3582923" y="5884164"/>
            <a:chExt cx="858519" cy="523240"/>
          </a:xfrm>
        </p:grpSpPr>
        <p:sp>
          <p:nvSpPr>
            <p:cNvPr id="123" name="object 123"/>
            <p:cNvSpPr/>
            <p:nvPr/>
          </p:nvSpPr>
          <p:spPr>
            <a:xfrm>
              <a:off x="3604259" y="6118860"/>
              <a:ext cx="45720" cy="281940"/>
            </a:xfrm>
            <a:custGeom>
              <a:avLst/>
              <a:gdLst/>
              <a:ahLst/>
              <a:cxnLst/>
              <a:rect l="l" t="t" r="r" b="b"/>
              <a:pathLst>
                <a:path w="45720" h="281939">
                  <a:moveTo>
                    <a:pt x="0" y="0"/>
                  </a:moveTo>
                  <a:lnTo>
                    <a:pt x="6603" y="0"/>
                  </a:lnTo>
                  <a:lnTo>
                    <a:pt x="11429" y="4051"/>
                  </a:lnTo>
                  <a:lnTo>
                    <a:pt x="22732" y="59143"/>
                  </a:lnTo>
                  <a:lnTo>
                    <a:pt x="29082" y="107289"/>
                  </a:lnTo>
                  <a:lnTo>
                    <a:pt x="35687" y="163055"/>
                  </a:lnTo>
                  <a:lnTo>
                    <a:pt x="38100" y="220154"/>
                  </a:lnTo>
                  <a:lnTo>
                    <a:pt x="39242" y="260121"/>
                  </a:lnTo>
                  <a:lnTo>
                    <a:pt x="45719" y="280758"/>
                  </a:lnTo>
                  <a:lnTo>
                    <a:pt x="44957" y="281317"/>
                  </a:lnTo>
                  <a:lnTo>
                    <a:pt x="41910" y="281939"/>
                  </a:lnTo>
                  <a:lnTo>
                    <a:pt x="40639" y="281254"/>
                  </a:lnTo>
                  <a:lnTo>
                    <a:pt x="39877" y="279958"/>
                  </a:lnTo>
                  <a:lnTo>
                    <a:pt x="22987" y="23663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4" name="object 124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582923" y="6051804"/>
              <a:ext cx="492251" cy="190499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4116323" y="6044184"/>
              <a:ext cx="134112" cy="160019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4282439" y="5890260"/>
              <a:ext cx="152400" cy="312420"/>
            </a:xfrm>
            <a:custGeom>
              <a:avLst/>
              <a:gdLst/>
              <a:ahLst/>
              <a:cxnLst/>
              <a:rect l="l" t="t" r="r" b="b"/>
              <a:pathLst>
                <a:path w="152400" h="312420">
                  <a:moveTo>
                    <a:pt x="0" y="0"/>
                  </a:moveTo>
                  <a:lnTo>
                    <a:pt x="0" y="54317"/>
                  </a:lnTo>
                  <a:lnTo>
                    <a:pt x="0" y="109854"/>
                  </a:lnTo>
                  <a:lnTo>
                    <a:pt x="4063" y="158330"/>
                  </a:lnTo>
                  <a:lnTo>
                    <a:pt x="7747" y="208737"/>
                  </a:lnTo>
                  <a:lnTo>
                    <a:pt x="14097" y="264134"/>
                  </a:lnTo>
                  <a:lnTo>
                    <a:pt x="15875" y="290131"/>
                  </a:lnTo>
                  <a:lnTo>
                    <a:pt x="22987" y="309092"/>
                  </a:lnTo>
                  <a:lnTo>
                    <a:pt x="24637" y="310375"/>
                  </a:lnTo>
                  <a:lnTo>
                    <a:pt x="29337" y="312419"/>
                  </a:lnTo>
                  <a:lnTo>
                    <a:pt x="41021" y="291630"/>
                  </a:lnTo>
                  <a:lnTo>
                    <a:pt x="50037" y="265937"/>
                  </a:lnTo>
                  <a:lnTo>
                    <a:pt x="61468" y="211378"/>
                  </a:lnTo>
                  <a:lnTo>
                    <a:pt x="70993" y="184746"/>
                  </a:lnTo>
                  <a:lnTo>
                    <a:pt x="80010" y="163004"/>
                  </a:lnTo>
                  <a:lnTo>
                    <a:pt x="82931" y="152158"/>
                  </a:lnTo>
                  <a:lnTo>
                    <a:pt x="89535" y="138290"/>
                  </a:lnTo>
                  <a:lnTo>
                    <a:pt x="90170" y="135445"/>
                  </a:lnTo>
                  <a:lnTo>
                    <a:pt x="91439" y="134391"/>
                  </a:lnTo>
                  <a:lnTo>
                    <a:pt x="93090" y="134543"/>
                  </a:lnTo>
                  <a:lnTo>
                    <a:pt x="104267" y="191922"/>
                  </a:lnTo>
                  <a:lnTo>
                    <a:pt x="106552" y="247853"/>
                  </a:lnTo>
                  <a:lnTo>
                    <a:pt x="107569" y="273786"/>
                  </a:lnTo>
                  <a:lnTo>
                    <a:pt x="110744" y="282244"/>
                  </a:lnTo>
                  <a:lnTo>
                    <a:pt x="119887" y="297306"/>
                  </a:lnTo>
                  <a:lnTo>
                    <a:pt x="120523" y="299961"/>
                  </a:lnTo>
                  <a:lnTo>
                    <a:pt x="121793" y="301739"/>
                  </a:lnTo>
                  <a:lnTo>
                    <a:pt x="123571" y="302920"/>
                  </a:lnTo>
                  <a:lnTo>
                    <a:pt x="125602" y="303707"/>
                  </a:lnTo>
                  <a:lnTo>
                    <a:pt x="127762" y="303390"/>
                  </a:lnTo>
                  <a:lnTo>
                    <a:pt x="132461" y="300774"/>
                  </a:lnTo>
                  <a:lnTo>
                    <a:pt x="139826" y="294525"/>
                  </a:lnTo>
                  <a:lnTo>
                    <a:pt x="147320" y="283260"/>
                  </a:lnTo>
                  <a:lnTo>
                    <a:pt x="152400" y="25186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7" name="object 127"/>
          <p:cNvGrpSpPr/>
          <p:nvPr/>
        </p:nvGrpSpPr>
        <p:grpSpPr>
          <a:xfrm>
            <a:off x="4489703" y="5853684"/>
            <a:ext cx="408940" cy="330835"/>
            <a:chOff x="4489703" y="5853684"/>
            <a:chExt cx="408940" cy="330835"/>
          </a:xfrm>
        </p:grpSpPr>
        <p:sp>
          <p:nvSpPr>
            <p:cNvPr id="128" name="object 128"/>
            <p:cNvSpPr/>
            <p:nvPr/>
          </p:nvSpPr>
          <p:spPr>
            <a:xfrm>
              <a:off x="4495799" y="5859780"/>
              <a:ext cx="30480" cy="318770"/>
            </a:xfrm>
            <a:custGeom>
              <a:avLst/>
              <a:gdLst/>
              <a:ahLst/>
              <a:cxnLst/>
              <a:rect l="l" t="t" r="r" b="b"/>
              <a:pathLst>
                <a:path w="30479" h="318770">
                  <a:moveTo>
                    <a:pt x="0" y="7302"/>
                  </a:moveTo>
                  <a:lnTo>
                    <a:pt x="0" y="749"/>
                  </a:lnTo>
                  <a:lnTo>
                    <a:pt x="888" y="393"/>
                  </a:lnTo>
                  <a:lnTo>
                    <a:pt x="4063" y="0"/>
                  </a:lnTo>
                  <a:lnTo>
                    <a:pt x="5207" y="736"/>
                  </a:lnTo>
                  <a:lnTo>
                    <a:pt x="5969" y="2082"/>
                  </a:lnTo>
                  <a:lnTo>
                    <a:pt x="7112" y="8001"/>
                  </a:lnTo>
                  <a:lnTo>
                    <a:pt x="9778" y="19634"/>
                  </a:lnTo>
                  <a:lnTo>
                    <a:pt x="14097" y="46291"/>
                  </a:lnTo>
                  <a:lnTo>
                    <a:pt x="15112" y="99187"/>
                  </a:lnTo>
                  <a:lnTo>
                    <a:pt x="10033" y="147447"/>
                  </a:lnTo>
                  <a:lnTo>
                    <a:pt x="5841" y="199961"/>
                  </a:lnTo>
                  <a:lnTo>
                    <a:pt x="1142" y="250863"/>
                  </a:lnTo>
                  <a:lnTo>
                    <a:pt x="1015" y="285724"/>
                  </a:lnTo>
                  <a:lnTo>
                    <a:pt x="7365" y="316484"/>
                  </a:lnTo>
                  <a:lnTo>
                    <a:pt x="8254" y="317449"/>
                  </a:lnTo>
                  <a:lnTo>
                    <a:pt x="11557" y="318516"/>
                  </a:lnTo>
                  <a:lnTo>
                    <a:pt x="13588" y="317957"/>
                  </a:lnTo>
                  <a:lnTo>
                    <a:pt x="18161" y="315074"/>
                  </a:lnTo>
                  <a:lnTo>
                    <a:pt x="30479" y="29653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9" name="object 129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4552187" y="6044184"/>
              <a:ext cx="86868" cy="111251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4664963" y="6006084"/>
              <a:ext cx="233172" cy="141731"/>
            </a:xfrm>
            <a:prstGeom prst="rect">
              <a:avLst/>
            </a:prstGeom>
          </p:spPr>
        </p:pic>
      </p:grpSp>
      <p:sp>
        <p:nvSpPr>
          <p:cNvPr id="131" name="object 131"/>
          <p:cNvSpPr/>
          <p:nvPr/>
        </p:nvSpPr>
        <p:spPr>
          <a:xfrm>
            <a:off x="4954523" y="5775959"/>
            <a:ext cx="295910" cy="335280"/>
          </a:xfrm>
          <a:custGeom>
            <a:avLst/>
            <a:gdLst/>
            <a:ahLst/>
            <a:cxnLst/>
            <a:rect l="l" t="t" r="r" b="b"/>
            <a:pathLst>
              <a:path w="295910" h="335279">
                <a:moveTo>
                  <a:pt x="44196" y="0"/>
                </a:moveTo>
                <a:lnTo>
                  <a:pt x="44196" y="52209"/>
                </a:lnTo>
                <a:lnTo>
                  <a:pt x="44196" y="105194"/>
                </a:lnTo>
                <a:lnTo>
                  <a:pt x="44196" y="159334"/>
                </a:lnTo>
                <a:lnTo>
                  <a:pt x="44196" y="213220"/>
                </a:lnTo>
                <a:lnTo>
                  <a:pt x="48005" y="266382"/>
                </a:lnTo>
                <a:lnTo>
                  <a:pt x="46736" y="281190"/>
                </a:lnTo>
                <a:lnTo>
                  <a:pt x="51815" y="335279"/>
                </a:lnTo>
                <a:lnTo>
                  <a:pt x="47751" y="331571"/>
                </a:lnTo>
                <a:lnTo>
                  <a:pt x="45847" y="327405"/>
                </a:lnTo>
                <a:lnTo>
                  <a:pt x="44196" y="320509"/>
                </a:lnTo>
              </a:path>
              <a:path w="295910" h="335279">
                <a:moveTo>
                  <a:pt x="6603" y="258927"/>
                </a:moveTo>
                <a:lnTo>
                  <a:pt x="0" y="258927"/>
                </a:lnTo>
                <a:lnTo>
                  <a:pt x="5587" y="265506"/>
                </a:lnTo>
                <a:lnTo>
                  <a:pt x="64515" y="271906"/>
                </a:lnTo>
                <a:lnTo>
                  <a:pt x="118872" y="258724"/>
                </a:lnTo>
                <a:lnTo>
                  <a:pt x="172212" y="235292"/>
                </a:lnTo>
                <a:lnTo>
                  <a:pt x="228091" y="203326"/>
                </a:lnTo>
                <a:lnTo>
                  <a:pt x="219455" y="167639"/>
                </a:lnTo>
                <a:lnTo>
                  <a:pt x="206121" y="171373"/>
                </a:lnTo>
                <a:lnTo>
                  <a:pt x="161289" y="192709"/>
                </a:lnTo>
                <a:lnTo>
                  <a:pt x="144399" y="238620"/>
                </a:lnTo>
                <a:lnTo>
                  <a:pt x="154177" y="279311"/>
                </a:lnTo>
                <a:lnTo>
                  <a:pt x="194310" y="307212"/>
                </a:lnTo>
                <a:lnTo>
                  <a:pt x="206628" y="307847"/>
                </a:lnTo>
                <a:lnTo>
                  <a:pt x="242697" y="303491"/>
                </a:lnTo>
                <a:lnTo>
                  <a:pt x="295655" y="274205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087" y="286258"/>
            <a:ext cx="3131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80" dirty="0">
                <a:latin typeface="Cambria"/>
                <a:cs typeface="Cambria"/>
              </a:rPr>
              <a:t>Try</a:t>
            </a:r>
            <a:r>
              <a:rPr i="1" spc="-190" dirty="0">
                <a:latin typeface="Cambria"/>
                <a:cs typeface="Cambria"/>
              </a:rPr>
              <a:t> </a:t>
            </a:r>
            <a:r>
              <a:rPr i="1" spc="-90" dirty="0">
                <a:latin typeface="Cambria"/>
                <a:cs typeface="Cambria"/>
              </a:rPr>
              <a:t>these</a:t>
            </a:r>
            <a:r>
              <a:rPr i="1" spc="-180" dirty="0">
                <a:latin typeface="Cambria"/>
                <a:cs typeface="Cambria"/>
              </a:rPr>
              <a:t> </a:t>
            </a:r>
            <a:r>
              <a:rPr i="1" spc="-70" dirty="0">
                <a:latin typeface="Cambria"/>
                <a:cs typeface="Cambria"/>
              </a:rPr>
              <a:t>ones…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2521" y="1001674"/>
            <a:ext cx="8122920" cy="297688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Write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formulas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b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following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ionic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200" b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varied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oxygen.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Sodium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phosphite</a:t>
            </a:r>
            <a:endParaRPr sz="2200">
              <a:latin typeface="Calibri"/>
              <a:cs typeface="Calibri"/>
            </a:endParaRPr>
          </a:p>
          <a:p>
            <a:pPr marL="12700" marR="5781675">
              <a:lnSpc>
                <a:spcPct val="3301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Lead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(II)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persulphate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Lithium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silicate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121" y="4724780"/>
            <a:ext cx="1225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Mg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(PO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5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endParaRPr sz="2175" baseline="-21072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121" y="5831535"/>
            <a:ext cx="10223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Al(NO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4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175" spc="-1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endParaRPr sz="2175" baseline="-21072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58368" y="1882139"/>
            <a:ext cx="363220" cy="295910"/>
          </a:xfrm>
          <a:custGeom>
            <a:avLst/>
            <a:gdLst/>
            <a:ahLst/>
            <a:cxnLst/>
            <a:rect l="l" t="t" r="r" b="b"/>
            <a:pathLst>
              <a:path w="363219" h="295910">
                <a:moveTo>
                  <a:pt x="4394" y="129921"/>
                </a:moveTo>
                <a:lnTo>
                  <a:pt x="342" y="133858"/>
                </a:lnTo>
                <a:lnTo>
                  <a:pt x="0" y="136017"/>
                </a:lnTo>
                <a:lnTo>
                  <a:pt x="622" y="138175"/>
                </a:lnTo>
                <a:lnTo>
                  <a:pt x="1879" y="140462"/>
                </a:lnTo>
                <a:lnTo>
                  <a:pt x="2717" y="141224"/>
                </a:lnTo>
                <a:lnTo>
                  <a:pt x="3276" y="140843"/>
                </a:lnTo>
                <a:lnTo>
                  <a:pt x="3644" y="139700"/>
                </a:lnTo>
                <a:lnTo>
                  <a:pt x="44170" y="103886"/>
                </a:lnTo>
                <a:lnTo>
                  <a:pt x="49352" y="93472"/>
                </a:lnTo>
                <a:lnTo>
                  <a:pt x="49606" y="93725"/>
                </a:lnTo>
                <a:lnTo>
                  <a:pt x="50063" y="106552"/>
                </a:lnTo>
                <a:lnTo>
                  <a:pt x="33921" y="160782"/>
                </a:lnTo>
                <a:lnTo>
                  <a:pt x="19824" y="208914"/>
                </a:lnTo>
                <a:lnTo>
                  <a:pt x="14325" y="252857"/>
                </a:lnTo>
                <a:lnTo>
                  <a:pt x="16103" y="261874"/>
                </a:lnTo>
                <a:lnTo>
                  <a:pt x="19824" y="267081"/>
                </a:lnTo>
                <a:lnTo>
                  <a:pt x="24841" y="269621"/>
                </a:lnTo>
                <a:lnTo>
                  <a:pt x="29032" y="269748"/>
                </a:lnTo>
                <a:lnTo>
                  <a:pt x="32677" y="268097"/>
                </a:lnTo>
                <a:lnTo>
                  <a:pt x="35953" y="265175"/>
                </a:lnTo>
                <a:lnTo>
                  <a:pt x="68135" y="213106"/>
                </a:lnTo>
                <a:lnTo>
                  <a:pt x="93370" y="161036"/>
                </a:lnTo>
                <a:lnTo>
                  <a:pt x="121005" y="107442"/>
                </a:lnTo>
                <a:lnTo>
                  <a:pt x="156349" y="54229"/>
                </a:lnTo>
                <a:lnTo>
                  <a:pt x="156718" y="57785"/>
                </a:lnTo>
                <a:lnTo>
                  <a:pt x="141312" y="105156"/>
                </a:lnTo>
                <a:lnTo>
                  <a:pt x="119887" y="154812"/>
                </a:lnTo>
                <a:lnTo>
                  <a:pt x="95326" y="210947"/>
                </a:lnTo>
                <a:lnTo>
                  <a:pt x="73825" y="264413"/>
                </a:lnTo>
                <a:lnTo>
                  <a:pt x="74396" y="265430"/>
                </a:lnTo>
                <a:lnTo>
                  <a:pt x="77292" y="266446"/>
                </a:lnTo>
                <a:lnTo>
                  <a:pt x="83692" y="266954"/>
                </a:lnTo>
                <a:lnTo>
                  <a:pt x="86055" y="265430"/>
                </a:lnTo>
                <a:lnTo>
                  <a:pt x="118592" y="216662"/>
                </a:lnTo>
                <a:lnTo>
                  <a:pt x="144678" y="171196"/>
                </a:lnTo>
                <a:lnTo>
                  <a:pt x="168668" y="117729"/>
                </a:lnTo>
                <a:lnTo>
                  <a:pt x="194868" y="64135"/>
                </a:lnTo>
                <a:lnTo>
                  <a:pt x="224586" y="16763"/>
                </a:lnTo>
                <a:lnTo>
                  <a:pt x="224891" y="17145"/>
                </a:lnTo>
                <a:lnTo>
                  <a:pt x="225399" y="34162"/>
                </a:lnTo>
                <a:lnTo>
                  <a:pt x="208305" y="83312"/>
                </a:lnTo>
                <a:lnTo>
                  <a:pt x="185940" y="140462"/>
                </a:lnTo>
                <a:lnTo>
                  <a:pt x="167157" y="190500"/>
                </a:lnTo>
                <a:lnTo>
                  <a:pt x="164731" y="219456"/>
                </a:lnTo>
                <a:lnTo>
                  <a:pt x="165493" y="222631"/>
                </a:lnTo>
                <a:lnTo>
                  <a:pt x="166852" y="224789"/>
                </a:lnTo>
                <a:lnTo>
                  <a:pt x="168605" y="226187"/>
                </a:lnTo>
                <a:lnTo>
                  <a:pt x="172821" y="227837"/>
                </a:lnTo>
                <a:lnTo>
                  <a:pt x="175120" y="228219"/>
                </a:lnTo>
                <a:lnTo>
                  <a:pt x="186461" y="224789"/>
                </a:lnTo>
                <a:lnTo>
                  <a:pt x="239204" y="172720"/>
                </a:lnTo>
                <a:lnTo>
                  <a:pt x="286334" y="116077"/>
                </a:lnTo>
                <a:lnTo>
                  <a:pt x="329069" y="71247"/>
                </a:lnTo>
                <a:lnTo>
                  <a:pt x="330962" y="71247"/>
                </a:lnTo>
                <a:lnTo>
                  <a:pt x="335330" y="73533"/>
                </a:lnTo>
                <a:lnTo>
                  <a:pt x="336829" y="76200"/>
                </a:lnTo>
                <a:lnTo>
                  <a:pt x="338950" y="88900"/>
                </a:lnTo>
                <a:lnTo>
                  <a:pt x="335673" y="130937"/>
                </a:lnTo>
                <a:lnTo>
                  <a:pt x="324383" y="185420"/>
                </a:lnTo>
                <a:lnTo>
                  <a:pt x="312699" y="240284"/>
                </a:lnTo>
                <a:lnTo>
                  <a:pt x="311188" y="265175"/>
                </a:lnTo>
                <a:lnTo>
                  <a:pt x="315722" y="282829"/>
                </a:lnTo>
                <a:lnTo>
                  <a:pt x="320090" y="290575"/>
                </a:lnTo>
                <a:lnTo>
                  <a:pt x="323278" y="292988"/>
                </a:lnTo>
                <a:lnTo>
                  <a:pt x="331355" y="295656"/>
                </a:lnTo>
                <a:lnTo>
                  <a:pt x="340588" y="294639"/>
                </a:lnTo>
                <a:lnTo>
                  <a:pt x="349491" y="291338"/>
                </a:lnTo>
                <a:lnTo>
                  <a:pt x="362712" y="282575"/>
                </a:lnTo>
              </a:path>
              <a:path w="363219" h="295910">
                <a:moveTo>
                  <a:pt x="324612" y="190246"/>
                </a:moveTo>
                <a:lnTo>
                  <a:pt x="320598" y="186309"/>
                </a:lnTo>
                <a:lnTo>
                  <a:pt x="319417" y="185927"/>
                </a:lnTo>
                <a:lnTo>
                  <a:pt x="318630" y="186562"/>
                </a:lnTo>
                <a:lnTo>
                  <a:pt x="316915" y="189484"/>
                </a:lnTo>
                <a:lnTo>
                  <a:pt x="298589" y="212725"/>
                </a:lnTo>
                <a:lnTo>
                  <a:pt x="297179" y="223900"/>
                </a:lnTo>
                <a:lnTo>
                  <a:pt x="302336" y="251968"/>
                </a:lnTo>
                <a:lnTo>
                  <a:pt x="306400" y="257556"/>
                </a:lnTo>
                <a:lnTo>
                  <a:pt x="310794" y="257048"/>
                </a:lnTo>
                <a:lnTo>
                  <a:pt x="324612" y="243459"/>
                </a:lnTo>
              </a:path>
              <a:path w="363219" h="295910">
                <a:moveTo>
                  <a:pt x="35229" y="122174"/>
                </a:moveTo>
                <a:lnTo>
                  <a:pt x="35229" y="114808"/>
                </a:lnTo>
                <a:lnTo>
                  <a:pt x="39446" y="142748"/>
                </a:lnTo>
                <a:lnTo>
                  <a:pt x="46481" y="189357"/>
                </a:lnTo>
                <a:lnTo>
                  <a:pt x="55384" y="248412"/>
                </a:lnTo>
                <a:lnTo>
                  <a:pt x="55410" y="260604"/>
                </a:lnTo>
                <a:lnTo>
                  <a:pt x="49529" y="241554"/>
                </a:lnTo>
                <a:lnTo>
                  <a:pt x="39700" y="201802"/>
                </a:lnTo>
                <a:lnTo>
                  <a:pt x="26542" y="155321"/>
                </a:lnTo>
                <a:lnTo>
                  <a:pt x="15239" y="106299"/>
                </a:lnTo>
                <a:lnTo>
                  <a:pt x="15938" y="91694"/>
                </a:lnTo>
                <a:lnTo>
                  <a:pt x="18224" y="83947"/>
                </a:lnTo>
                <a:lnTo>
                  <a:pt x="18834" y="83185"/>
                </a:lnTo>
                <a:lnTo>
                  <a:pt x="19240" y="83438"/>
                </a:lnTo>
                <a:lnTo>
                  <a:pt x="19507" y="82676"/>
                </a:lnTo>
                <a:lnTo>
                  <a:pt x="19811" y="79756"/>
                </a:lnTo>
                <a:lnTo>
                  <a:pt x="20739" y="79501"/>
                </a:lnTo>
                <a:lnTo>
                  <a:pt x="34620" y="87249"/>
                </a:lnTo>
                <a:lnTo>
                  <a:pt x="37363" y="90424"/>
                </a:lnTo>
                <a:lnTo>
                  <a:pt x="46240" y="107696"/>
                </a:lnTo>
                <a:lnTo>
                  <a:pt x="53619" y="119125"/>
                </a:lnTo>
                <a:lnTo>
                  <a:pt x="71920" y="167894"/>
                </a:lnTo>
                <a:lnTo>
                  <a:pt x="110578" y="182880"/>
                </a:lnTo>
                <a:lnTo>
                  <a:pt x="138607" y="188087"/>
                </a:lnTo>
                <a:lnTo>
                  <a:pt x="155600" y="182245"/>
                </a:lnTo>
                <a:lnTo>
                  <a:pt x="165252" y="169037"/>
                </a:lnTo>
                <a:lnTo>
                  <a:pt x="175259" y="119380"/>
                </a:lnTo>
                <a:lnTo>
                  <a:pt x="174612" y="68580"/>
                </a:lnTo>
                <a:lnTo>
                  <a:pt x="162623" y="18034"/>
                </a:lnTo>
                <a:lnTo>
                  <a:pt x="159334" y="11302"/>
                </a:lnTo>
                <a:lnTo>
                  <a:pt x="157873" y="5587"/>
                </a:lnTo>
                <a:lnTo>
                  <a:pt x="156641" y="3683"/>
                </a:lnTo>
                <a:lnTo>
                  <a:pt x="154965" y="2412"/>
                </a:lnTo>
                <a:lnTo>
                  <a:pt x="149453" y="126"/>
                </a:lnTo>
                <a:lnTo>
                  <a:pt x="153238" y="0"/>
                </a:lnTo>
                <a:lnTo>
                  <a:pt x="154393" y="888"/>
                </a:lnTo>
                <a:lnTo>
                  <a:pt x="155676" y="4063"/>
                </a:lnTo>
                <a:lnTo>
                  <a:pt x="156857" y="5207"/>
                </a:lnTo>
                <a:lnTo>
                  <a:pt x="160426" y="6476"/>
                </a:lnTo>
                <a:lnTo>
                  <a:pt x="161709" y="8636"/>
                </a:lnTo>
                <a:lnTo>
                  <a:pt x="164287" y="2286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403603" y="1799844"/>
            <a:ext cx="523240" cy="530860"/>
            <a:chOff x="1403603" y="1799844"/>
            <a:chExt cx="523240" cy="53086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9635" y="2142744"/>
              <a:ext cx="182879" cy="18745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409699" y="1805940"/>
              <a:ext cx="205740" cy="486409"/>
            </a:xfrm>
            <a:custGeom>
              <a:avLst/>
              <a:gdLst/>
              <a:ahLst/>
              <a:cxnLst/>
              <a:rect l="l" t="t" r="r" b="b"/>
              <a:pathLst>
                <a:path w="205740" h="486410">
                  <a:moveTo>
                    <a:pt x="38227" y="198120"/>
                  </a:moveTo>
                  <a:lnTo>
                    <a:pt x="38227" y="248920"/>
                  </a:lnTo>
                  <a:lnTo>
                    <a:pt x="35940" y="299847"/>
                  </a:lnTo>
                  <a:lnTo>
                    <a:pt x="31622" y="352679"/>
                  </a:lnTo>
                  <a:lnTo>
                    <a:pt x="30734" y="399796"/>
                  </a:lnTo>
                  <a:lnTo>
                    <a:pt x="28321" y="437261"/>
                  </a:lnTo>
                  <a:lnTo>
                    <a:pt x="26162" y="450088"/>
                  </a:lnTo>
                  <a:lnTo>
                    <a:pt x="30480" y="486156"/>
                  </a:lnTo>
                  <a:lnTo>
                    <a:pt x="30480" y="437134"/>
                  </a:lnTo>
                  <a:lnTo>
                    <a:pt x="28321" y="386207"/>
                  </a:lnTo>
                  <a:lnTo>
                    <a:pt x="19938" y="333375"/>
                  </a:lnTo>
                  <a:lnTo>
                    <a:pt x="16637" y="289051"/>
                  </a:lnTo>
                  <a:lnTo>
                    <a:pt x="10287" y="235458"/>
                  </a:lnTo>
                  <a:lnTo>
                    <a:pt x="3937" y="185038"/>
                  </a:lnTo>
                  <a:lnTo>
                    <a:pt x="0" y="128270"/>
                  </a:lnTo>
                  <a:lnTo>
                    <a:pt x="0" y="126111"/>
                  </a:lnTo>
                  <a:lnTo>
                    <a:pt x="888" y="124713"/>
                  </a:lnTo>
                  <a:lnTo>
                    <a:pt x="2286" y="123825"/>
                  </a:lnTo>
                  <a:lnTo>
                    <a:pt x="4063" y="123189"/>
                  </a:lnTo>
                  <a:lnTo>
                    <a:pt x="6096" y="123571"/>
                  </a:lnTo>
                  <a:lnTo>
                    <a:pt x="51815" y="185927"/>
                  </a:lnTo>
                  <a:lnTo>
                    <a:pt x="72009" y="239395"/>
                  </a:lnTo>
                  <a:lnTo>
                    <a:pt x="92837" y="295910"/>
                  </a:lnTo>
                  <a:lnTo>
                    <a:pt x="112775" y="350138"/>
                  </a:lnTo>
                  <a:lnTo>
                    <a:pt x="128397" y="387096"/>
                  </a:lnTo>
                  <a:lnTo>
                    <a:pt x="162052" y="441325"/>
                  </a:lnTo>
                  <a:lnTo>
                    <a:pt x="185419" y="466979"/>
                  </a:lnTo>
                  <a:lnTo>
                    <a:pt x="190753" y="470154"/>
                  </a:lnTo>
                  <a:lnTo>
                    <a:pt x="195961" y="472313"/>
                  </a:lnTo>
                  <a:lnTo>
                    <a:pt x="201040" y="476123"/>
                  </a:lnTo>
                  <a:lnTo>
                    <a:pt x="202819" y="476631"/>
                  </a:lnTo>
                  <a:lnTo>
                    <a:pt x="203962" y="476123"/>
                  </a:lnTo>
                  <a:lnTo>
                    <a:pt x="205740" y="473329"/>
                  </a:lnTo>
                  <a:lnTo>
                    <a:pt x="205359" y="417957"/>
                  </a:lnTo>
                  <a:lnTo>
                    <a:pt x="199644" y="370459"/>
                  </a:lnTo>
                  <a:lnTo>
                    <a:pt x="192659" y="323214"/>
                  </a:lnTo>
                  <a:lnTo>
                    <a:pt x="183134" y="268097"/>
                  </a:lnTo>
                  <a:lnTo>
                    <a:pt x="177165" y="216281"/>
                  </a:lnTo>
                  <a:lnTo>
                    <a:pt x="170687" y="165988"/>
                  </a:lnTo>
                  <a:lnTo>
                    <a:pt x="164337" y="116332"/>
                  </a:lnTo>
                  <a:lnTo>
                    <a:pt x="152781" y="60198"/>
                  </a:lnTo>
                  <a:lnTo>
                    <a:pt x="145034" y="34162"/>
                  </a:lnTo>
                  <a:lnTo>
                    <a:pt x="139191" y="23113"/>
                  </a:lnTo>
                  <a:lnTo>
                    <a:pt x="137540" y="5080"/>
                  </a:lnTo>
                  <a:lnTo>
                    <a:pt x="138430" y="3429"/>
                  </a:lnTo>
                  <a:lnTo>
                    <a:pt x="139827" y="2286"/>
                  </a:lnTo>
                  <a:lnTo>
                    <a:pt x="144018" y="508"/>
                  </a:lnTo>
                  <a:lnTo>
                    <a:pt x="152781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2703" y="1822704"/>
              <a:ext cx="103631" cy="156972"/>
            </a:xfrm>
            <a:prstGeom prst="rect">
              <a:avLst/>
            </a:prstGeom>
          </p:spPr>
        </p:pic>
      </p:grpSp>
      <p:sp>
        <p:nvSpPr>
          <p:cNvPr id="11" name="object 11"/>
          <p:cNvSpPr/>
          <p:nvPr/>
        </p:nvSpPr>
        <p:spPr>
          <a:xfrm>
            <a:off x="3040379" y="1813560"/>
            <a:ext cx="76200" cy="15240"/>
          </a:xfrm>
          <a:custGeom>
            <a:avLst/>
            <a:gdLst/>
            <a:ahLst/>
            <a:cxnLst/>
            <a:rect l="l" t="t" r="r" b="b"/>
            <a:pathLst>
              <a:path w="76200" h="15239">
                <a:moveTo>
                  <a:pt x="0" y="15239"/>
                </a:moveTo>
                <a:lnTo>
                  <a:pt x="17906" y="15239"/>
                </a:lnTo>
                <a:lnTo>
                  <a:pt x="22859" y="12953"/>
                </a:lnTo>
                <a:lnTo>
                  <a:pt x="25400" y="11175"/>
                </a:lnTo>
                <a:lnTo>
                  <a:pt x="37083" y="8636"/>
                </a:lnTo>
                <a:lnTo>
                  <a:pt x="61213" y="5461"/>
                </a:lnTo>
                <a:lnTo>
                  <a:pt x="7620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2401823" y="1754123"/>
            <a:ext cx="568960" cy="515620"/>
            <a:chOff x="2401823" y="1754123"/>
            <a:chExt cx="568960" cy="51562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67583" y="2074163"/>
              <a:ext cx="134111" cy="19507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578607" y="1943099"/>
              <a:ext cx="163195" cy="259079"/>
            </a:xfrm>
            <a:custGeom>
              <a:avLst/>
              <a:gdLst/>
              <a:ahLst/>
              <a:cxnLst/>
              <a:rect l="l" t="t" r="r" b="b"/>
              <a:pathLst>
                <a:path w="163194" h="259080">
                  <a:moveTo>
                    <a:pt x="104140" y="0"/>
                  </a:moveTo>
                  <a:lnTo>
                    <a:pt x="100075" y="0"/>
                  </a:lnTo>
                  <a:lnTo>
                    <a:pt x="95758" y="4572"/>
                  </a:lnTo>
                  <a:lnTo>
                    <a:pt x="90297" y="11302"/>
                  </a:lnTo>
                  <a:lnTo>
                    <a:pt x="72898" y="27177"/>
                  </a:lnTo>
                  <a:lnTo>
                    <a:pt x="38100" y="76580"/>
                  </a:lnTo>
                  <a:lnTo>
                    <a:pt x="11684" y="132841"/>
                  </a:lnTo>
                  <a:lnTo>
                    <a:pt x="0" y="183387"/>
                  </a:lnTo>
                  <a:lnTo>
                    <a:pt x="508" y="211582"/>
                  </a:lnTo>
                  <a:lnTo>
                    <a:pt x="15240" y="248920"/>
                  </a:lnTo>
                  <a:lnTo>
                    <a:pt x="54991" y="259079"/>
                  </a:lnTo>
                  <a:lnTo>
                    <a:pt x="81280" y="253491"/>
                  </a:lnTo>
                  <a:lnTo>
                    <a:pt x="138303" y="213613"/>
                  </a:lnTo>
                  <a:lnTo>
                    <a:pt x="161417" y="154812"/>
                  </a:lnTo>
                  <a:lnTo>
                    <a:pt x="163068" y="131317"/>
                  </a:lnTo>
                  <a:lnTo>
                    <a:pt x="149479" y="85851"/>
                  </a:lnTo>
                  <a:lnTo>
                    <a:pt x="143764" y="75437"/>
                  </a:lnTo>
                  <a:lnTo>
                    <a:pt x="117475" y="53721"/>
                  </a:lnTo>
                  <a:lnTo>
                    <a:pt x="105791" y="48133"/>
                  </a:lnTo>
                  <a:lnTo>
                    <a:pt x="81661" y="45847"/>
                  </a:lnTo>
                  <a:lnTo>
                    <a:pt x="81280" y="61087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01823" y="1901951"/>
              <a:ext cx="193547" cy="34137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51403" y="1754123"/>
              <a:ext cx="118871" cy="187451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5594603" y="1793748"/>
            <a:ext cx="568960" cy="391795"/>
            <a:chOff x="5594603" y="1793748"/>
            <a:chExt cx="568960" cy="391795"/>
          </a:xfrm>
        </p:grpSpPr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06083" y="1982724"/>
              <a:ext cx="156972" cy="20269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600699" y="1799844"/>
              <a:ext cx="365760" cy="356870"/>
            </a:xfrm>
            <a:custGeom>
              <a:avLst/>
              <a:gdLst/>
              <a:ahLst/>
              <a:cxnLst/>
              <a:rect l="l" t="t" r="r" b="b"/>
              <a:pathLst>
                <a:path w="365760" h="356869">
                  <a:moveTo>
                    <a:pt x="274320" y="28955"/>
                  </a:moveTo>
                  <a:lnTo>
                    <a:pt x="242062" y="65023"/>
                  </a:lnTo>
                  <a:lnTo>
                    <a:pt x="223265" y="107060"/>
                  </a:lnTo>
                  <a:lnTo>
                    <a:pt x="208661" y="164083"/>
                  </a:lnTo>
                  <a:lnTo>
                    <a:pt x="205739" y="214629"/>
                  </a:lnTo>
                  <a:lnTo>
                    <a:pt x="209423" y="271525"/>
                  </a:lnTo>
                  <a:lnTo>
                    <a:pt x="216026" y="287400"/>
                  </a:lnTo>
                  <a:lnTo>
                    <a:pt x="223138" y="294385"/>
                  </a:lnTo>
                  <a:lnTo>
                    <a:pt x="231901" y="299465"/>
                  </a:lnTo>
                  <a:lnTo>
                    <a:pt x="241553" y="301751"/>
                  </a:lnTo>
                  <a:lnTo>
                    <a:pt x="267715" y="297052"/>
                  </a:lnTo>
                  <a:lnTo>
                    <a:pt x="327025" y="262508"/>
                  </a:lnTo>
                  <a:lnTo>
                    <a:pt x="359917" y="207517"/>
                  </a:lnTo>
                  <a:lnTo>
                    <a:pt x="365760" y="158876"/>
                  </a:lnTo>
                  <a:lnTo>
                    <a:pt x="362076" y="135762"/>
                  </a:lnTo>
                  <a:lnTo>
                    <a:pt x="337565" y="79375"/>
                  </a:lnTo>
                  <a:lnTo>
                    <a:pt x="307466" y="40004"/>
                  </a:lnTo>
                  <a:lnTo>
                    <a:pt x="265684" y="22732"/>
                  </a:lnTo>
                  <a:lnTo>
                    <a:pt x="237489" y="21335"/>
                  </a:lnTo>
                  <a:lnTo>
                    <a:pt x="236982" y="22225"/>
                  </a:lnTo>
                  <a:lnTo>
                    <a:pt x="235965" y="36575"/>
                  </a:lnTo>
                </a:path>
                <a:path w="365760" h="356869">
                  <a:moveTo>
                    <a:pt x="22860" y="97916"/>
                  </a:moveTo>
                  <a:lnTo>
                    <a:pt x="26924" y="101980"/>
                  </a:lnTo>
                  <a:lnTo>
                    <a:pt x="28955" y="106171"/>
                  </a:lnTo>
                  <a:lnTo>
                    <a:pt x="38735" y="159765"/>
                  </a:lnTo>
                  <a:lnTo>
                    <a:pt x="53466" y="212978"/>
                  </a:lnTo>
                  <a:lnTo>
                    <a:pt x="66166" y="267588"/>
                  </a:lnTo>
                  <a:lnTo>
                    <a:pt x="77977" y="321690"/>
                  </a:lnTo>
                  <a:lnTo>
                    <a:pt x="82169" y="332739"/>
                  </a:lnTo>
                  <a:lnTo>
                    <a:pt x="83947" y="355600"/>
                  </a:lnTo>
                  <a:lnTo>
                    <a:pt x="83185" y="356107"/>
                  </a:lnTo>
                  <a:lnTo>
                    <a:pt x="79883" y="356615"/>
                  </a:lnTo>
                  <a:lnTo>
                    <a:pt x="75691" y="354583"/>
                  </a:lnTo>
                  <a:lnTo>
                    <a:pt x="66039" y="346455"/>
                  </a:lnTo>
                  <a:lnTo>
                    <a:pt x="56007" y="329691"/>
                  </a:lnTo>
                  <a:lnTo>
                    <a:pt x="35560" y="273050"/>
                  </a:lnTo>
                  <a:lnTo>
                    <a:pt x="10795" y="218947"/>
                  </a:lnTo>
                  <a:lnTo>
                    <a:pt x="1524" y="175132"/>
                  </a:lnTo>
                  <a:lnTo>
                    <a:pt x="0" y="120776"/>
                  </a:lnTo>
                  <a:lnTo>
                    <a:pt x="762" y="98805"/>
                  </a:lnTo>
                  <a:lnTo>
                    <a:pt x="35813" y="35178"/>
                  </a:lnTo>
                  <a:lnTo>
                    <a:pt x="80517" y="5079"/>
                  </a:lnTo>
                  <a:lnTo>
                    <a:pt x="123951" y="0"/>
                  </a:lnTo>
                  <a:lnTo>
                    <a:pt x="134620" y="3047"/>
                  </a:lnTo>
                  <a:lnTo>
                    <a:pt x="150113" y="13461"/>
                  </a:lnTo>
                  <a:lnTo>
                    <a:pt x="161416" y="27304"/>
                  </a:lnTo>
                  <a:lnTo>
                    <a:pt x="170179" y="46227"/>
                  </a:lnTo>
                  <a:lnTo>
                    <a:pt x="175260" y="100964"/>
                  </a:lnTo>
                  <a:lnTo>
                    <a:pt x="169163" y="154939"/>
                  </a:lnTo>
                  <a:lnTo>
                    <a:pt x="143510" y="223265"/>
                  </a:lnTo>
                  <a:lnTo>
                    <a:pt x="106552" y="251840"/>
                  </a:lnTo>
                  <a:lnTo>
                    <a:pt x="95123" y="255269"/>
                  </a:lnTo>
                  <a:lnTo>
                    <a:pt x="84454" y="254507"/>
                  </a:lnTo>
                  <a:lnTo>
                    <a:pt x="45847" y="240029"/>
                  </a:lnTo>
                  <a:lnTo>
                    <a:pt x="24384" y="199389"/>
                  </a:lnTo>
                  <a:lnTo>
                    <a:pt x="38100" y="17411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35523" y="2074164"/>
            <a:ext cx="149351" cy="17983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106923" y="2013204"/>
            <a:ext cx="149351" cy="179832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4834128" y="1813560"/>
            <a:ext cx="210820" cy="358140"/>
          </a:xfrm>
          <a:custGeom>
            <a:avLst/>
            <a:gdLst/>
            <a:ahLst/>
            <a:cxnLst/>
            <a:rect l="l" t="t" r="r" b="b"/>
            <a:pathLst>
              <a:path w="210820" h="358139">
                <a:moveTo>
                  <a:pt x="4318" y="106679"/>
                </a:moveTo>
                <a:lnTo>
                  <a:pt x="4318" y="96012"/>
                </a:lnTo>
                <a:lnTo>
                  <a:pt x="5207" y="94487"/>
                </a:lnTo>
                <a:lnTo>
                  <a:pt x="6604" y="93472"/>
                </a:lnTo>
                <a:lnTo>
                  <a:pt x="11684" y="91566"/>
                </a:lnTo>
                <a:lnTo>
                  <a:pt x="18542" y="91439"/>
                </a:lnTo>
                <a:lnTo>
                  <a:pt x="18923" y="92328"/>
                </a:lnTo>
                <a:lnTo>
                  <a:pt x="19304" y="95503"/>
                </a:lnTo>
                <a:lnTo>
                  <a:pt x="21717" y="99694"/>
                </a:lnTo>
                <a:lnTo>
                  <a:pt x="24764" y="104393"/>
                </a:lnTo>
                <a:lnTo>
                  <a:pt x="33147" y="138556"/>
                </a:lnTo>
                <a:lnTo>
                  <a:pt x="34798" y="194690"/>
                </a:lnTo>
                <a:lnTo>
                  <a:pt x="37084" y="244093"/>
                </a:lnTo>
                <a:lnTo>
                  <a:pt x="41783" y="293877"/>
                </a:lnTo>
                <a:lnTo>
                  <a:pt x="42545" y="349757"/>
                </a:lnTo>
                <a:lnTo>
                  <a:pt x="42545" y="358139"/>
                </a:lnTo>
                <a:lnTo>
                  <a:pt x="41656" y="346075"/>
                </a:lnTo>
                <a:lnTo>
                  <a:pt x="36449" y="325119"/>
                </a:lnTo>
                <a:lnTo>
                  <a:pt x="35051" y="273557"/>
                </a:lnTo>
                <a:lnTo>
                  <a:pt x="28829" y="223519"/>
                </a:lnTo>
                <a:lnTo>
                  <a:pt x="16891" y="172719"/>
                </a:lnTo>
                <a:lnTo>
                  <a:pt x="5842" y="118363"/>
                </a:lnTo>
                <a:lnTo>
                  <a:pt x="2159" y="68961"/>
                </a:lnTo>
                <a:lnTo>
                  <a:pt x="381" y="63753"/>
                </a:lnTo>
                <a:lnTo>
                  <a:pt x="0" y="59436"/>
                </a:lnTo>
                <a:lnTo>
                  <a:pt x="4318" y="45719"/>
                </a:lnTo>
                <a:lnTo>
                  <a:pt x="8382" y="45719"/>
                </a:lnTo>
                <a:lnTo>
                  <a:pt x="12700" y="50164"/>
                </a:lnTo>
                <a:lnTo>
                  <a:pt x="32385" y="88264"/>
                </a:lnTo>
                <a:lnTo>
                  <a:pt x="52832" y="138429"/>
                </a:lnTo>
                <a:lnTo>
                  <a:pt x="63881" y="170434"/>
                </a:lnTo>
                <a:lnTo>
                  <a:pt x="92710" y="226694"/>
                </a:lnTo>
                <a:lnTo>
                  <a:pt x="116205" y="281050"/>
                </a:lnTo>
                <a:lnTo>
                  <a:pt x="139446" y="315975"/>
                </a:lnTo>
                <a:lnTo>
                  <a:pt x="159512" y="331597"/>
                </a:lnTo>
                <a:lnTo>
                  <a:pt x="173100" y="340105"/>
                </a:lnTo>
                <a:lnTo>
                  <a:pt x="176784" y="345439"/>
                </a:lnTo>
                <a:lnTo>
                  <a:pt x="179450" y="347217"/>
                </a:lnTo>
                <a:lnTo>
                  <a:pt x="189737" y="350519"/>
                </a:lnTo>
                <a:lnTo>
                  <a:pt x="191516" y="352170"/>
                </a:lnTo>
                <a:lnTo>
                  <a:pt x="192659" y="354202"/>
                </a:lnTo>
                <a:lnTo>
                  <a:pt x="195199" y="355600"/>
                </a:lnTo>
                <a:lnTo>
                  <a:pt x="208025" y="357886"/>
                </a:lnTo>
                <a:lnTo>
                  <a:pt x="208787" y="357250"/>
                </a:lnTo>
                <a:lnTo>
                  <a:pt x="209676" y="354075"/>
                </a:lnTo>
                <a:lnTo>
                  <a:pt x="210312" y="304038"/>
                </a:lnTo>
                <a:lnTo>
                  <a:pt x="206248" y="248538"/>
                </a:lnTo>
                <a:lnTo>
                  <a:pt x="196469" y="192024"/>
                </a:lnTo>
                <a:lnTo>
                  <a:pt x="189230" y="140588"/>
                </a:lnTo>
                <a:lnTo>
                  <a:pt x="183769" y="107314"/>
                </a:lnTo>
                <a:lnTo>
                  <a:pt x="166370" y="51688"/>
                </a:lnTo>
                <a:lnTo>
                  <a:pt x="160147" y="40766"/>
                </a:lnTo>
                <a:lnTo>
                  <a:pt x="157099" y="13462"/>
                </a:lnTo>
                <a:lnTo>
                  <a:pt x="156972" y="126"/>
                </a:lnTo>
                <a:lnTo>
                  <a:pt x="160909" y="0"/>
                </a:lnTo>
                <a:lnTo>
                  <a:pt x="162179" y="762"/>
                </a:lnTo>
                <a:lnTo>
                  <a:pt x="162941" y="2159"/>
                </a:lnTo>
                <a:lnTo>
                  <a:pt x="172212" y="2286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694944" y="3049523"/>
            <a:ext cx="515620" cy="393700"/>
            <a:chOff x="694944" y="3049523"/>
            <a:chExt cx="515620" cy="393700"/>
          </a:xfrm>
        </p:grpSpPr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8888" y="3049523"/>
              <a:ext cx="201168" cy="132587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914400" y="3131819"/>
              <a:ext cx="140335" cy="304800"/>
            </a:xfrm>
            <a:custGeom>
              <a:avLst/>
              <a:gdLst/>
              <a:ahLst/>
              <a:cxnLst/>
              <a:rect l="l" t="t" r="r" b="b"/>
              <a:pathLst>
                <a:path w="140334" h="304800">
                  <a:moveTo>
                    <a:pt x="0" y="0"/>
                  </a:moveTo>
                  <a:lnTo>
                    <a:pt x="0" y="54737"/>
                  </a:lnTo>
                  <a:lnTo>
                    <a:pt x="6019" y="102362"/>
                  </a:lnTo>
                  <a:lnTo>
                    <a:pt x="11341" y="150749"/>
                  </a:lnTo>
                  <a:lnTo>
                    <a:pt x="20739" y="203200"/>
                  </a:lnTo>
                  <a:lnTo>
                    <a:pt x="24472" y="225805"/>
                  </a:lnTo>
                  <a:lnTo>
                    <a:pt x="32181" y="250951"/>
                  </a:lnTo>
                  <a:lnTo>
                    <a:pt x="35445" y="256539"/>
                  </a:lnTo>
                  <a:lnTo>
                    <a:pt x="37960" y="266700"/>
                  </a:lnTo>
                  <a:lnTo>
                    <a:pt x="42100" y="227964"/>
                  </a:lnTo>
                  <a:lnTo>
                    <a:pt x="63474" y="170814"/>
                  </a:lnTo>
                  <a:lnTo>
                    <a:pt x="95707" y="140842"/>
                  </a:lnTo>
                  <a:lnTo>
                    <a:pt x="101180" y="138937"/>
                  </a:lnTo>
                  <a:lnTo>
                    <a:pt x="103822" y="139318"/>
                  </a:lnTo>
                  <a:lnTo>
                    <a:pt x="116382" y="143637"/>
                  </a:lnTo>
                  <a:lnTo>
                    <a:pt x="120726" y="144144"/>
                  </a:lnTo>
                  <a:lnTo>
                    <a:pt x="123609" y="146050"/>
                  </a:lnTo>
                  <a:lnTo>
                    <a:pt x="125539" y="149097"/>
                  </a:lnTo>
                  <a:lnTo>
                    <a:pt x="128524" y="156209"/>
                  </a:lnTo>
                  <a:lnTo>
                    <a:pt x="139763" y="174243"/>
                  </a:lnTo>
                  <a:lnTo>
                    <a:pt x="128816" y="242569"/>
                  </a:lnTo>
                  <a:lnTo>
                    <a:pt x="97459" y="291083"/>
                  </a:lnTo>
                  <a:lnTo>
                    <a:pt x="55714" y="304800"/>
                  </a:lnTo>
                  <a:lnTo>
                    <a:pt x="40563" y="301116"/>
                  </a:lnTo>
                  <a:lnTo>
                    <a:pt x="32689" y="294639"/>
                  </a:lnTo>
                  <a:lnTo>
                    <a:pt x="27216" y="287019"/>
                  </a:lnTo>
                  <a:lnTo>
                    <a:pt x="15227" y="25946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94944" y="3105911"/>
              <a:ext cx="208788" cy="329184"/>
            </a:xfrm>
            <a:prstGeom prst="rect">
              <a:avLst/>
            </a:prstGeom>
          </p:spPr>
        </p:pic>
      </p:grpSp>
      <p:sp>
        <p:nvSpPr>
          <p:cNvPr id="27" name="object 27"/>
          <p:cNvSpPr/>
          <p:nvPr/>
        </p:nvSpPr>
        <p:spPr>
          <a:xfrm>
            <a:off x="2286000" y="3055620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0"/>
                </a:moveTo>
                <a:lnTo>
                  <a:pt x="0" y="4063"/>
                </a:lnTo>
                <a:lnTo>
                  <a:pt x="888" y="5206"/>
                </a:lnTo>
                <a:lnTo>
                  <a:pt x="2286" y="5968"/>
                </a:lnTo>
                <a:lnTo>
                  <a:pt x="10668" y="7365"/>
                </a:lnTo>
                <a:lnTo>
                  <a:pt x="60960" y="7619"/>
                </a:lnTo>
              </a:path>
            </a:pathLst>
          </a:custGeom>
          <a:ln w="1219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112264" y="2996183"/>
            <a:ext cx="92963" cy="141732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1664207" y="3156204"/>
            <a:ext cx="460375" cy="294640"/>
            <a:chOff x="1664207" y="3156204"/>
            <a:chExt cx="460375" cy="294640"/>
          </a:xfrm>
        </p:grpSpPr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005583" y="3255264"/>
              <a:ext cx="118871" cy="19507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847087" y="3179064"/>
              <a:ext cx="138683" cy="210312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670303" y="3162300"/>
              <a:ext cx="166370" cy="257810"/>
            </a:xfrm>
            <a:custGeom>
              <a:avLst/>
              <a:gdLst/>
              <a:ahLst/>
              <a:cxnLst/>
              <a:rect l="l" t="t" r="r" b="b"/>
              <a:pathLst>
                <a:path w="166369" h="257810">
                  <a:moveTo>
                    <a:pt x="120522" y="7620"/>
                  </a:moveTo>
                  <a:lnTo>
                    <a:pt x="120522" y="253"/>
                  </a:lnTo>
                  <a:lnTo>
                    <a:pt x="101600" y="0"/>
                  </a:lnTo>
                  <a:lnTo>
                    <a:pt x="76834" y="10540"/>
                  </a:lnTo>
                  <a:lnTo>
                    <a:pt x="23875" y="48133"/>
                  </a:lnTo>
                  <a:lnTo>
                    <a:pt x="12826" y="55752"/>
                  </a:lnTo>
                  <a:lnTo>
                    <a:pt x="9270" y="60833"/>
                  </a:lnTo>
                  <a:lnTo>
                    <a:pt x="6857" y="65912"/>
                  </a:lnTo>
                  <a:lnTo>
                    <a:pt x="0" y="74549"/>
                  </a:lnTo>
                  <a:lnTo>
                    <a:pt x="381" y="75946"/>
                  </a:lnTo>
                  <a:lnTo>
                    <a:pt x="10159" y="87375"/>
                  </a:lnTo>
                  <a:lnTo>
                    <a:pt x="16763" y="89535"/>
                  </a:lnTo>
                  <a:lnTo>
                    <a:pt x="20954" y="90170"/>
                  </a:lnTo>
                  <a:lnTo>
                    <a:pt x="77596" y="83692"/>
                  </a:lnTo>
                  <a:lnTo>
                    <a:pt x="92709" y="84582"/>
                  </a:lnTo>
                  <a:lnTo>
                    <a:pt x="145669" y="109474"/>
                  </a:lnTo>
                  <a:lnTo>
                    <a:pt x="165862" y="162433"/>
                  </a:lnTo>
                  <a:lnTo>
                    <a:pt x="166115" y="183641"/>
                  </a:lnTo>
                  <a:lnTo>
                    <a:pt x="157860" y="205866"/>
                  </a:lnTo>
                  <a:lnTo>
                    <a:pt x="107695" y="253491"/>
                  </a:lnTo>
                  <a:lnTo>
                    <a:pt x="67056" y="257555"/>
                  </a:lnTo>
                  <a:lnTo>
                    <a:pt x="51053" y="252602"/>
                  </a:lnTo>
                  <a:lnTo>
                    <a:pt x="43687" y="248030"/>
                  </a:lnTo>
                  <a:lnTo>
                    <a:pt x="21716" y="218821"/>
                  </a:lnTo>
                  <a:lnTo>
                    <a:pt x="17398" y="209676"/>
                  </a:lnTo>
                  <a:lnTo>
                    <a:pt x="15493" y="200025"/>
                  </a:lnTo>
                  <a:lnTo>
                    <a:pt x="16890" y="192277"/>
                  </a:lnTo>
                  <a:lnTo>
                    <a:pt x="20193" y="183261"/>
                  </a:lnTo>
                  <a:lnTo>
                    <a:pt x="20700" y="180466"/>
                  </a:lnTo>
                  <a:lnTo>
                    <a:pt x="23494" y="175133"/>
                  </a:lnTo>
                  <a:lnTo>
                    <a:pt x="44450" y="15214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5282184" y="3028188"/>
            <a:ext cx="515620" cy="277495"/>
            <a:chOff x="5282184" y="3028188"/>
            <a:chExt cx="515620" cy="277495"/>
          </a:xfrm>
        </p:grpSpPr>
        <p:pic>
          <p:nvPicPr>
            <p:cNvPr id="34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635752" y="3072384"/>
              <a:ext cx="161544" cy="233172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5426964" y="3034284"/>
              <a:ext cx="173990" cy="248920"/>
            </a:xfrm>
            <a:custGeom>
              <a:avLst/>
              <a:gdLst/>
              <a:ahLst/>
              <a:cxnLst/>
              <a:rect l="l" t="t" r="r" b="b"/>
              <a:pathLst>
                <a:path w="173989" h="248920">
                  <a:moveTo>
                    <a:pt x="97789" y="21589"/>
                  </a:moveTo>
                  <a:lnTo>
                    <a:pt x="76200" y="45212"/>
                  </a:lnTo>
                  <a:lnTo>
                    <a:pt x="34544" y="98678"/>
                  </a:lnTo>
                  <a:lnTo>
                    <a:pt x="9651" y="150875"/>
                  </a:lnTo>
                  <a:lnTo>
                    <a:pt x="0" y="199136"/>
                  </a:lnTo>
                  <a:lnTo>
                    <a:pt x="3556" y="214629"/>
                  </a:lnTo>
                  <a:lnTo>
                    <a:pt x="15748" y="238378"/>
                  </a:lnTo>
                  <a:lnTo>
                    <a:pt x="19303" y="242062"/>
                  </a:lnTo>
                  <a:lnTo>
                    <a:pt x="27812" y="246125"/>
                  </a:lnTo>
                  <a:lnTo>
                    <a:pt x="46100" y="248412"/>
                  </a:lnTo>
                  <a:lnTo>
                    <a:pt x="90297" y="238760"/>
                  </a:lnTo>
                  <a:lnTo>
                    <a:pt x="135889" y="208533"/>
                  </a:lnTo>
                  <a:lnTo>
                    <a:pt x="152146" y="192786"/>
                  </a:lnTo>
                  <a:lnTo>
                    <a:pt x="168528" y="157733"/>
                  </a:lnTo>
                  <a:lnTo>
                    <a:pt x="173736" y="112649"/>
                  </a:lnTo>
                  <a:lnTo>
                    <a:pt x="163575" y="67055"/>
                  </a:lnTo>
                  <a:lnTo>
                    <a:pt x="133096" y="20827"/>
                  </a:lnTo>
                  <a:lnTo>
                    <a:pt x="103632" y="6857"/>
                  </a:lnTo>
                  <a:lnTo>
                    <a:pt x="90805" y="635"/>
                  </a:lnTo>
                  <a:lnTo>
                    <a:pt x="88011" y="0"/>
                  </a:lnTo>
                  <a:lnTo>
                    <a:pt x="85344" y="380"/>
                  </a:lnTo>
                  <a:lnTo>
                    <a:pt x="80010" y="3175"/>
                  </a:lnTo>
                  <a:lnTo>
                    <a:pt x="72262" y="9398"/>
                  </a:lnTo>
                  <a:lnTo>
                    <a:pt x="69469" y="14224"/>
                  </a:lnTo>
                  <a:lnTo>
                    <a:pt x="67818" y="23875"/>
                  </a:lnTo>
                  <a:lnTo>
                    <a:pt x="67183" y="44323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282184" y="3034284"/>
              <a:ext cx="164592" cy="246888"/>
            </a:xfrm>
            <a:prstGeom prst="rect">
              <a:avLst/>
            </a:prstGeom>
          </p:spPr>
        </p:pic>
      </p:grpSp>
      <p:grpSp>
        <p:nvGrpSpPr>
          <p:cNvPr id="37" name="object 37"/>
          <p:cNvGrpSpPr/>
          <p:nvPr/>
        </p:nvGrpSpPr>
        <p:grpSpPr>
          <a:xfrm>
            <a:off x="4885944" y="3057144"/>
            <a:ext cx="340360" cy="294640"/>
            <a:chOff x="4885944" y="3057144"/>
            <a:chExt cx="340360" cy="294640"/>
          </a:xfrm>
        </p:grpSpPr>
        <p:sp>
          <p:nvSpPr>
            <p:cNvPr id="38" name="object 38"/>
            <p:cNvSpPr/>
            <p:nvPr/>
          </p:nvSpPr>
          <p:spPr>
            <a:xfrm>
              <a:off x="5082540" y="3063240"/>
              <a:ext cx="137160" cy="280670"/>
            </a:xfrm>
            <a:custGeom>
              <a:avLst/>
              <a:gdLst/>
              <a:ahLst/>
              <a:cxnLst/>
              <a:rect l="l" t="t" r="r" b="b"/>
              <a:pathLst>
                <a:path w="137160" h="280670">
                  <a:moveTo>
                    <a:pt x="0" y="0"/>
                  </a:moveTo>
                  <a:lnTo>
                    <a:pt x="888" y="19938"/>
                  </a:lnTo>
                  <a:lnTo>
                    <a:pt x="11430" y="69850"/>
                  </a:lnTo>
                  <a:lnTo>
                    <a:pt x="17018" y="117348"/>
                  </a:lnTo>
                  <a:lnTo>
                    <a:pt x="22987" y="172085"/>
                  </a:lnTo>
                  <a:lnTo>
                    <a:pt x="30225" y="228726"/>
                  </a:lnTo>
                  <a:lnTo>
                    <a:pt x="30480" y="249936"/>
                  </a:lnTo>
                  <a:lnTo>
                    <a:pt x="30480" y="240792"/>
                  </a:lnTo>
                  <a:lnTo>
                    <a:pt x="46609" y="195452"/>
                  </a:lnTo>
                  <a:lnTo>
                    <a:pt x="75057" y="154939"/>
                  </a:lnTo>
                  <a:lnTo>
                    <a:pt x="89408" y="143763"/>
                  </a:lnTo>
                  <a:lnTo>
                    <a:pt x="100330" y="139064"/>
                  </a:lnTo>
                  <a:lnTo>
                    <a:pt x="116967" y="137287"/>
                  </a:lnTo>
                  <a:lnTo>
                    <a:pt x="124333" y="141732"/>
                  </a:lnTo>
                  <a:lnTo>
                    <a:pt x="131572" y="148589"/>
                  </a:lnTo>
                  <a:lnTo>
                    <a:pt x="134747" y="154305"/>
                  </a:lnTo>
                  <a:lnTo>
                    <a:pt x="137160" y="180721"/>
                  </a:lnTo>
                  <a:lnTo>
                    <a:pt x="133223" y="195707"/>
                  </a:lnTo>
                  <a:lnTo>
                    <a:pt x="112140" y="242315"/>
                  </a:lnTo>
                  <a:lnTo>
                    <a:pt x="67563" y="276733"/>
                  </a:lnTo>
                  <a:lnTo>
                    <a:pt x="54863" y="280415"/>
                  </a:lnTo>
                  <a:lnTo>
                    <a:pt x="45338" y="279019"/>
                  </a:lnTo>
                  <a:lnTo>
                    <a:pt x="40386" y="277495"/>
                  </a:lnTo>
                  <a:lnTo>
                    <a:pt x="32638" y="271272"/>
                  </a:lnTo>
                  <a:lnTo>
                    <a:pt x="15239" y="24383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885944" y="3057144"/>
              <a:ext cx="170688" cy="294132"/>
            </a:xfrm>
            <a:prstGeom prst="rect">
              <a:avLst/>
            </a:prstGeom>
          </p:spPr>
        </p:pic>
      </p:grpSp>
      <p:pic>
        <p:nvPicPr>
          <p:cNvPr id="40" name="object 4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992124" y="4017264"/>
            <a:ext cx="111252" cy="131063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883919" y="4419600"/>
            <a:ext cx="15240" cy="90170"/>
          </a:xfrm>
          <a:custGeom>
            <a:avLst/>
            <a:gdLst/>
            <a:ahLst/>
            <a:cxnLst/>
            <a:rect l="l" t="t" r="r" b="b"/>
            <a:pathLst>
              <a:path w="15240" h="90170">
                <a:moveTo>
                  <a:pt x="0" y="0"/>
                </a:moveTo>
                <a:lnTo>
                  <a:pt x="0" y="53593"/>
                </a:lnTo>
                <a:lnTo>
                  <a:pt x="850" y="69723"/>
                </a:lnTo>
                <a:lnTo>
                  <a:pt x="7302" y="89916"/>
                </a:lnTo>
                <a:lnTo>
                  <a:pt x="8255" y="89662"/>
                </a:lnTo>
                <a:lnTo>
                  <a:pt x="11569" y="86994"/>
                </a:lnTo>
                <a:lnTo>
                  <a:pt x="13614" y="83057"/>
                </a:lnTo>
                <a:lnTo>
                  <a:pt x="15240" y="76326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8180" y="4206240"/>
            <a:ext cx="190500" cy="297180"/>
          </a:xfrm>
          <a:custGeom>
            <a:avLst/>
            <a:gdLst/>
            <a:ahLst/>
            <a:cxnLst/>
            <a:rect l="l" t="t" r="r" b="b"/>
            <a:pathLst>
              <a:path w="190500" h="297179">
                <a:moveTo>
                  <a:pt x="190500" y="99060"/>
                </a:moveTo>
                <a:lnTo>
                  <a:pt x="186448" y="94996"/>
                </a:lnTo>
                <a:lnTo>
                  <a:pt x="184467" y="90805"/>
                </a:lnTo>
                <a:lnTo>
                  <a:pt x="183934" y="88392"/>
                </a:lnTo>
                <a:lnTo>
                  <a:pt x="182740" y="86868"/>
                </a:lnTo>
                <a:lnTo>
                  <a:pt x="175285" y="83820"/>
                </a:lnTo>
                <a:lnTo>
                  <a:pt x="175260" y="99060"/>
                </a:lnTo>
              </a:path>
              <a:path w="190500" h="297179">
                <a:moveTo>
                  <a:pt x="0" y="0"/>
                </a:moveTo>
                <a:lnTo>
                  <a:pt x="4038" y="4064"/>
                </a:lnTo>
                <a:lnTo>
                  <a:pt x="6032" y="8255"/>
                </a:lnTo>
                <a:lnTo>
                  <a:pt x="12852" y="64643"/>
                </a:lnTo>
                <a:lnTo>
                  <a:pt x="15100" y="121666"/>
                </a:lnTo>
                <a:lnTo>
                  <a:pt x="15227" y="173609"/>
                </a:lnTo>
                <a:lnTo>
                  <a:pt x="15240" y="230124"/>
                </a:lnTo>
                <a:lnTo>
                  <a:pt x="15240" y="261112"/>
                </a:lnTo>
                <a:lnTo>
                  <a:pt x="17500" y="266446"/>
                </a:lnTo>
                <a:lnTo>
                  <a:pt x="20472" y="271653"/>
                </a:lnTo>
                <a:lnTo>
                  <a:pt x="22542" y="280416"/>
                </a:lnTo>
                <a:lnTo>
                  <a:pt x="23495" y="280924"/>
                </a:lnTo>
                <a:lnTo>
                  <a:pt x="26809" y="281559"/>
                </a:lnTo>
                <a:lnTo>
                  <a:pt x="34988" y="286258"/>
                </a:lnTo>
                <a:lnTo>
                  <a:pt x="36029" y="285623"/>
                </a:lnTo>
                <a:lnTo>
                  <a:pt x="36715" y="284480"/>
                </a:lnTo>
                <a:lnTo>
                  <a:pt x="38023" y="283591"/>
                </a:lnTo>
                <a:lnTo>
                  <a:pt x="43916" y="282448"/>
                </a:lnTo>
                <a:lnTo>
                  <a:pt x="63525" y="281940"/>
                </a:lnTo>
                <a:lnTo>
                  <a:pt x="68592" y="284226"/>
                </a:lnTo>
                <a:lnTo>
                  <a:pt x="73660" y="287147"/>
                </a:lnTo>
                <a:lnTo>
                  <a:pt x="83820" y="289052"/>
                </a:lnTo>
                <a:lnTo>
                  <a:pt x="104114" y="289560"/>
                </a:lnTo>
                <a:lnTo>
                  <a:pt x="123139" y="296672"/>
                </a:lnTo>
                <a:lnTo>
                  <a:pt x="136728" y="297180"/>
                </a:lnTo>
                <a:lnTo>
                  <a:pt x="137160" y="28956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020823" y="4291584"/>
            <a:ext cx="126491" cy="201167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816607" y="4223003"/>
            <a:ext cx="147827" cy="231647"/>
          </a:xfrm>
          <a:prstGeom prst="rect">
            <a:avLst/>
          </a:prstGeom>
        </p:spPr>
      </p:pic>
      <p:sp>
        <p:nvSpPr>
          <p:cNvPr id="45" name="object 45"/>
          <p:cNvSpPr/>
          <p:nvPr/>
        </p:nvSpPr>
        <p:spPr>
          <a:xfrm>
            <a:off x="1744979" y="4259579"/>
            <a:ext cx="7620" cy="15240"/>
          </a:xfrm>
          <a:custGeom>
            <a:avLst/>
            <a:gdLst/>
            <a:ahLst/>
            <a:cxnLst/>
            <a:rect l="l" t="t" r="r" b="b"/>
            <a:pathLst>
              <a:path w="7619" h="15239">
                <a:moveTo>
                  <a:pt x="7619" y="15240"/>
                </a:moveTo>
                <a:lnTo>
                  <a:pt x="1015" y="8636"/>
                </a:lnTo>
                <a:lnTo>
                  <a:pt x="0" y="0"/>
                </a:lnTo>
                <a:lnTo>
                  <a:pt x="7619" y="0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02663" y="4177284"/>
            <a:ext cx="250190" cy="288290"/>
          </a:xfrm>
          <a:custGeom>
            <a:avLst/>
            <a:gdLst/>
            <a:ahLst/>
            <a:cxnLst/>
            <a:rect l="l" t="t" r="r" b="b"/>
            <a:pathLst>
              <a:path w="250189" h="288289">
                <a:moveTo>
                  <a:pt x="249936" y="173736"/>
                </a:moveTo>
                <a:lnTo>
                  <a:pt x="245872" y="203073"/>
                </a:lnTo>
                <a:lnTo>
                  <a:pt x="234950" y="250952"/>
                </a:lnTo>
                <a:lnTo>
                  <a:pt x="234696" y="259715"/>
                </a:lnTo>
                <a:lnTo>
                  <a:pt x="235458" y="261620"/>
                </a:lnTo>
                <a:lnTo>
                  <a:pt x="236855" y="262763"/>
                </a:lnTo>
                <a:lnTo>
                  <a:pt x="238633" y="263652"/>
                </a:lnTo>
                <a:lnTo>
                  <a:pt x="239903" y="263398"/>
                </a:lnTo>
                <a:lnTo>
                  <a:pt x="240665" y="262255"/>
                </a:lnTo>
                <a:lnTo>
                  <a:pt x="241173" y="260731"/>
                </a:lnTo>
                <a:lnTo>
                  <a:pt x="249936" y="250063"/>
                </a:lnTo>
              </a:path>
              <a:path w="250189" h="288289">
                <a:moveTo>
                  <a:pt x="166116" y="44450"/>
                </a:moveTo>
                <a:lnTo>
                  <a:pt x="178308" y="31496"/>
                </a:lnTo>
                <a:lnTo>
                  <a:pt x="180467" y="24130"/>
                </a:lnTo>
                <a:lnTo>
                  <a:pt x="181356" y="2794"/>
                </a:lnTo>
                <a:lnTo>
                  <a:pt x="180467" y="1524"/>
                </a:lnTo>
                <a:lnTo>
                  <a:pt x="179069" y="635"/>
                </a:lnTo>
                <a:lnTo>
                  <a:pt x="177292" y="0"/>
                </a:lnTo>
                <a:lnTo>
                  <a:pt x="175260" y="508"/>
                </a:lnTo>
                <a:lnTo>
                  <a:pt x="167512" y="4318"/>
                </a:lnTo>
                <a:lnTo>
                  <a:pt x="159385" y="5461"/>
                </a:lnTo>
                <a:lnTo>
                  <a:pt x="83820" y="51054"/>
                </a:lnTo>
                <a:lnTo>
                  <a:pt x="27686" y="92710"/>
                </a:lnTo>
                <a:lnTo>
                  <a:pt x="635" y="128016"/>
                </a:lnTo>
                <a:lnTo>
                  <a:pt x="0" y="130683"/>
                </a:lnTo>
                <a:lnTo>
                  <a:pt x="381" y="133223"/>
                </a:lnTo>
                <a:lnTo>
                  <a:pt x="64516" y="143510"/>
                </a:lnTo>
                <a:lnTo>
                  <a:pt x="112268" y="144272"/>
                </a:lnTo>
                <a:lnTo>
                  <a:pt x="140335" y="154051"/>
                </a:lnTo>
                <a:lnTo>
                  <a:pt x="168529" y="180594"/>
                </a:lnTo>
                <a:lnTo>
                  <a:pt x="172593" y="219837"/>
                </a:lnTo>
                <a:lnTo>
                  <a:pt x="165100" y="251587"/>
                </a:lnTo>
                <a:lnTo>
                  <a:pt x="140969" y="275336"/>
                </a:lnTo>
                <a:lnTo>
                  <a:pt x="129159" y="283083"/>
                </a:lnTo>
                <a:lnTo>
                  <a:pt x="114935" y="286639"/>
                </a:lnTo>
                <a:lnTo>
                  <a:pt x="84963" y="288036"/>
                </a:lnTo>
                <a:lnTo>
                  <a:pt x="69723" y="284099"/>
                </a:lnTo>
                <a:lnTo>
                  <a:pt x="58547" y="277495"/>
                </a:lnTo>
                <a:lnTo>
                  <a:pt x="40259" y="253365"/>
                </a:lnTo>
                <a:lnTo>
                  <a:pt x="37719" y="245237"/>
                </a:lnTo>
                <a:lnTo>
                  <a:pt x="36703" y="234823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86000" y="4023359"/>
            <a:ext cx="68580" cy="22860"/>
          </a:xfrm>
          <a:custGeom>
            <a:avLst/>
            <a:gdLst/>
            <a:ahLst/>
            <a:cxnLst/>
            <a:rect l="l" t="t" r="r" b="b"/>
            <a:pathLst>
              <a:path w="68580" h="22860">
                <a:moveTo>
                  <a:pt x="0" y="22859"/>
                </a:moveTo>
                <a:lnTo>
                  <a:pt x="4063" y="22859"/>
                </a:lnTo>
                <a:lnTo>
                  <a:pt x="14605" y="18795"/>
                </a:lnTo>
                <a:lnTo>
                  <a:pt x="28193" y="10667"/>
                </a:lnTo>
                <a:lnTo>
                  <a:pt x="6858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object 4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135123" y="3971544"/>
            <a:ext cx="96011" cy="141731"/>
          </a:xfrm>
          <a:prstGeom prst="rect">
            <a:avLst/>
          </a:prstGeom>
        </p:spPr>
      </p:pic>
      <p:grpSp>
        <p:nvGrpSpPr>
          <p:cNvPr id="49" name="object 49"/>
          <p:cNvGrpSpPr/>
          <p:nvPr/>
        </p:nvGrpSpPr>
        <p:grpSpPr>
          <a:xfrm>
            <a:off x="5657088" y="4040123"/>
            <a:ext cx="262255" cy="285115"/>
            <a:chOff x="5657088" y="4040123"/>
            <a:chExt cx="262255" cy="285115"/>
          </a:xfrm>
        </p:grpSpPr>
        <p:pic>
          <p:nvPicPr>
            <p:cNvPr id="50" name="object 5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777484" y="4140707"/>
              <a:ext cx="141732" cy="184403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657088" y="4040123"/>
              <a:ext cx="100584" cy="201167"/>
            </a:xfrm>
            <a:prstGeom prst="rect">
              <a:avLst/>
            </a:prstGeom>
          </p:spPr>
        </p:pic>
      </p:grpSp>
      <p:sp>
        <p:nvSpPr>
          <p:cNvPr id="52" name="object 52"/>
          <p:cNvSpPr/>
          <p:nvPr/>
        </p:nvSpPr>
        <p:spPr>
          <a:xfrm>
            <a:off x="5547359" y="409194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7619" y="0"/>
                </a:moveTo>
                <a:lnTo>
                  <a:pt x="0" y="0"/>
                </a:lnTo>
                <a:lnTo>
                  <a:pt x="0" y="4064"/>
                </a:lnTo>
                <a:lnTo>
                  <a:pt x="888" y="5207"/>
                </a:lnTo>
                <a:lnTo>
                  <a:pt x="2286" y="5968"/>
                </a:lnTo>
                <a:lnTo>
                  <a:pt x="15239" y="762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562600" y="4183379"/>
            <a:ext cx="22860" cy="68580"/>
          </a:xfrm>
          <a:custGeom>
            <a:avLst/>
            <a:gdLst/>
            <a:ahLst/>
            <a:cxnLst/>
            <a:rect l="l" t="t" r="r" b="b"/>
            <a:pathLst>
              <a:path w="22860" h="68579">
                <a:moveTo>
                  <a:pt x="15239" y="0"/>
                </a:moveTo>
                <a:lnTo>
                  <a:pt x="2921" y="26162"/>
                </a:lnTo>
                <a:lnTo>
                  <a:pt x="0" y="62484"/>
                </a:lnTo>
                <a:lnTo>
                  <a:pt x="762" y="64770"/>
                </a:lnTo>
                <a:lnTo>
                  <a:pt x="2159" y="66167"/>
                </a:lnTo>
                <a:lnTo>
                  <a:pt x="5969" y="67818"/>
                </a:lnTo>
                <a:lnTo>
                  <a:pt x="10540" y="68580"/>
                </a:lnTo>
                <a:lnTo>
                  <a:pt x="15366" y="66675"/>
                </a:lnTo>
                <a:lnTo>
                  <a:pt x="22860" y="61468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61432" y="3992879"/>
            <a:ext cx="128270" cy="274320"/>
          </a:xfrm>
          <a:custGeom>
            <a:avLst/>
            <a:gdLst/>
            <a:ahLst/>
            <a:cxnLst/>
            <a:rect l="l" t="t" r="r" b="b"/>
            <a:pathLst>
              <a:path w="128270" h="274320">
                <a:moveTo>
                  <a:pt x="116839" y="22606"/>
                </a:moveTo>
                <a:lnTo>
                  <a:pt x="116839" y="11938"/>
                </a:lnTo>
                <a:lnTo>
                  <a:pt x="116077" y="10414"/>
                </a:lnTo>
                <a:lnTo>
                  <a:pt x="114680" y="9398"/>
                </a:lnTo>
                <a:lnTo>
                  <a:pt x="112902" y="8636"/>
                </a:lnTo>
                <a:lnTo>
                  <a:pt x="111632" y="7366"/>
                </a:lnTo>
                <a:lnTo>
                  <a:pt x="110362" y="3683"/>
                </a:lnTo>
                <a:lnTo>
                  <a:pt x="109092" y="2286"/>
                </a:lnTo>
                <a:lnTo>
                  <a:pt x="102869" y="0"/>
                </a:lnTo>
                <a:lnTo>
                  <a:pt x="68452" y="26162"/>
                </a:lnTo>
                <a:lnTo>
                  <a:pt x="12445" y="81915"/>
                </a:lnTo>
                <a:lnTo>
                  <a:pt x="1015" y="93599"/>
                </a:lnTo>
                <a:lnTo>
                  <a:pt x="0" y="95377"/>
                </a:lnTo>
                <a:lnTo>
                  <a:pt x="253" y="96520"/>
                </a:lnTo>
                <a:lnTo>
                  <a:pt x="1142" y="97409"/>
                </a:lnTo>
                <a:lnTo>
                  <a:pt x="2285" y="100584"/>
                </a:lnTo>
                <a:lnTo>
                  <a:pt x="2539" y="102616"/>
                </a:lnTo>
                <a:lnTo>
                  <a:pt x="3555" y="103886"/>
                </a:lnTo>
                <a:lnTo>
                  <a:pt x="9651" y="106299"/>
                </a:lnTo>
                <a:lnTo>
                  <a:pt x="27685" y="106553"/>
                </a:lnTo>
                <a:lnTo>
                  <a:pt x="33146" y="108839"/>
                </a:lnTo>
                <a:lnTo>
                  <a:pt x="88645" y="147447"/>
                </a:lnTo>
                <a:lnTo>
                  <a:pt x="110743" y="169291"/>
                </a:lnTo>
                <a:lnTo>
                  <a:pt x="114172" y="177165"/>
                </a:lnTo>
                <a:lnTo>
                  <a:pt x="116458" y="185547"/>
                </a:lnTo>
                <a:lnTo>
                  <a:pt x="124840" y="197866"/>
                </a:lnTo>
                <a:lnTo>
                  <a:pt x="127253" y="200533"/>
                </a:lnTo>
                <a:lnTo>
                  <a:pt x="128015" y="204089"/>
                </a:lnTo>
                <a:lnTo>
                  <a:pt x="124078" y="230886"/>
                </a:lnTo>
                <a:lnTo>
                  <a:pt x="99187" y="262001"/>
                </a:lnTo>
                <a:lnTo>
                  <a:pt x="58546" y="274320"/>
                </a:lnTo>
                <a:lnTo>
                  <a:pt x="24129" y="266954"/>
                </a:lnTo>
                <a:lnTo>
                  <a:pt x="3175" y="226314"/>
                </a:lnTo>
                <a:lnTo>
                  <a:pt x="4063" y="224663"/>
                </a:lnTo>
                <a:lnTo>
                  <a:pt x="5460" y="223520"/>
                </a:lnTo>
                <a:lnTo>
                  <a:pt x="10667" y="221234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" name="object 5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5114544" y="4194047"/>
            <a:ext cx="103632" cy="178307"/>
          </a:xfrm>
          <a:prstGeom prst="rect">
            <a:avLst/>
          </a:prstGeom>
        </p:spPr>
      </p:pic>
      <p:sp>
        <p:nvSpPr>
          <p:cNvPr id="56" name="object 56"/>
          <p:cNvSpPr/>
          <p:nvPr/>
        </p:nvSpPr>
        <p:spPr>
          <a:xfrm>
            <a:off x="4998720" y="4137659"/>
            <a:ext cx="15240" cy="22860"/>
          </a:xfrm>
          <a:custGeom>
            <a:avLst/>
            <a:gdLst/>
            <a:ahLst/>
            <a:cxnLst/>
            <a:rect l="l" t="t" r="r" b="b"/>
            <a:pathLst>
              <a:path w="15239" h="22860">
                <a:moveTo>
                  <a:pt x="15239" y="22859"/>
                </a:moveTo>
                <a:lnTo>
                  <a:pt x="15239" y="18795"/>
                </a:lnTo>
                <a:lnTo>
                  <a:pt x="12953" y="14604"/>
                </a:lnTo>
                <a:lnTo>
                  <a:pt x="0" y="0"/>
                </a:lnTo>
                <a:lnTo>
                  <a:pt x="7619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31079" y="4061459"/>
            <a:ext cx="106680" cy="266700"/>
          </a:xfrm>
          <a:custGeom>
            <a:avLst/>
            <a:gdLst/>
            <a:ahLst/>
            <a:cxnLst/>
            <a:rect l="l" t="t" r="r" b="b"/>
            <a:pathLst>
              <a:path w="106679" h="266700">
                <a:moveTo>
                  <a:pt x="7620" y="0"/>
                </a:moveTo>
                <a:lnTo>
                  <a:pt x="11684" y="4063"/>
                </a:lnTo>
                <a:lnTo>
                  <a:pt x="13589" y="8254"/>
                </a:lnTo>
                <a:lnTo>
                  <a:pt x="14097" y="10667"/>
                </a:lnTo>
                <a:lnTo>
                  <a:pt x="20193" y="21335"/>
                </a:lnTo>
                <a:lnTo>
                  <a:pt x="22733" y="66801"/>
                </a:lnTo>
                <a:lnTo>
                  <a:pt x="15112" y="122808"/>
                </a:lnTo>
                <a:lnTo>
                  <a:pt x="7493" y="180085"/>
                </a:lnTo>
                <a:lnTo>
                  <a:pt x="254" y="235965"/>
                </a:lnTo>
                <a:lnTo>
                  <a:pt x="0" y="256666"/>
                </a:lnTo>
                <a:lnTo>
                  <a:pt x="2286" y="260476"/>
                </a:lnTo>
                <a:lnTo>
                  <a:pt x="4064" y="262635"/>
                </a:lnTo>
                <a:lnTo>
                  <a:pt x="8255" y="265175"/>
                </a:lnTo>
                <a:lnTo>
                  <a:pt x="17907" y="266700"/>
                </a:lnTo>
                <a:lnTo>
                  <a:pt x="19558" y="265938"/>
                </a:lnTo>
                <a:lnTo>
                  <a:pt x="20574" y="264667"/>
                </a:lnTo>
                <a:lnTo>
                  <a:pt x="21336" y="262889"/>
                </a:lnTo>
                <a:lnTo>
                  <a:pt x="22733" y="261746"/>
                </a:lnTo>
                <a:lnTo>
                  <a:pt x="30987" y="257682"/>
                </a:lnTo>
                <a:lnTo>
                  <a:pt x="33274" y="255650"/>
                </a:lnTo>
                <a:lnTo>
                  <a:pt x="40512" y="253491"/>
                </a:lnTo>
                <a:lnTo>
                  <a:pt x="50800" y="252221"/>
                </a:lnTo>
                <a:lnTo>
                  <a:pt x="56642" y="247903"/>
                </a:lnTo>
                <a:lnTo>
                  <a:pt x="58928" y="247522"/>
                </a:lnTo>
                <a:lnTo>
                  <a:pt x="61341" y="248031"/>
                </a:lnTo>
                <a:lnTo>
                  <a:pt x="66167" y="250189"/>
                </a:lnTo>
                <a:lnTo>
                  <a:pt x="81280" y="252475"/>
                </a:lnTo>
                <a:lnTo>
                  <a:pt x="89916" y="258317"/>
                </a:lnTo>
                <a:lnTo>
                  <a:pt x="97282" y="259206"/>
                </a:lnTo>
                <a:lnTo>
                  <a:pt x="106680" y="25946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58140" y="5135879"/>
            <a:ext cx="304800" cy="30480"/>
          </a:xfrm>
          <a:custGeom>
            <a:avLst/>
            <a:gdLst/>
            <a:ahLst/>
            <a:cxnLst/>
            <a:rect l="l" t="t" r="r" b="b"/>
            <a:pathLst>
              <a:path w="304800" h="30479">
                <a:moveTo>
                  <a:pt x="7315" y="30480"/>
                </a:moveTo>
                <a:lnTo>
                  <a:pt x="3263" y="30480"/>
                </a:lnTo>
                <a:lnTo>
                  <a:pt x="2070" y="29591"/>
                </a:lnTo>
                <a:lnTo>
                  <a:pt x="1270" y="28194"/>
                </a:lnTo>
                <a:lnTo>
                  <a:pt x="0" y="23876"/>
                </a:lnTo>
                <a:lnTo>
                  <a:pt x="3822" y="19050"/>
                </a:lnTo>
                <a:lnTo>
                  <a:pt x="4991" y="18542"/>
                </a:lnTo>
                <a:lnTo>
                  <a:pt x="5765" y="19177"/>
                </a:lnTo>
                <a:lnTo>
                  <a:pt x="6286" y="20320"/>
                </a:lnTo>
                <a:lnTo>
                  <a:pt x="7467" y="20320"/>
                </a:lnTo>
                <a:lnTo>
                  <a:pt x="15468" y="16383"/>
                </a:lnTo>
                <a:lnTo>
                  <a:pt x="17843" y="16002"/>
                </a:lnTo>
                <a:lnTo>
                  <a:pt x="20269" y="16510"/>
                </a:lnTo>
                <a:lnTo>
                  <a:pt x="30238" y="21336"/>
                </a:lnTo>
                <a:lnTo>
                  <a:pt x="32766" y="21844"/>
                </a:lnTo>
                <a:lnTo>
                  <a:pt x="85915" y="15240"/>
                </a:lnTo>
                <a:lnTo>
                  <a:pt x="129565" y="12827"/>
                </a:lnTo>
                <a:lnTo>
                  <a:pt x="182765" y="3683"/>
                </a:lnTo>
                <a:lnTo>
                  <a:pt x="235305" y="0"/>
                </a:lnTo>
                <a:lnTo>
                  <a:pt x="268058" y="635"/>
                </a:lnTo>
                <a:lnTo>
                  <a:pt x="289331" y="9271"/>
                </a:lnTo>
                <a:lnTo>
                  <a:pt x="294538" y="12573"/>
                </a:lnTo>
                <a:lnTo>
                  <a:pt x="303276" y="14732"/>
                </a:lnTo>
                <a:lnTo>
                  <a:pt x="303784" y="15748"/>
                </a:lnTo>
                <a:lnTo>
                  <a:pt x="304800" y="2286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9" name="object 59"/>
          <p:cNvGrpSpPr/>
          <p:nvPr/>
        </p:nvGrpSpPr>
        <p:grpSpPr>
          <a:xfrm>
            <a:off x="3407664" y="5106923"/>
            <a:ext cx="1338580" cy="579120"/>
            <a:chOff x="3407664" y="5106923"/>
            <a:chExt cx="1338580" cy="579120"/>
          </a:xfrm>
        </p:grpSpPr>
        <p:sp>
          <p:nvSpPr>
            <p:cNvPr id="60" name="object 60"/>
            <p:cNvSpPr/>
            <p:nvPr/>
          </p:nvSpPr>
          <p:spPr>
            <a:xfrm>
              <a:off x="4488180" y="5120639"/>
              <a:ext cx="251460" cy="113030"/>
            </a:xfrm>
            <a:custGeom>
              <a:avLst/>
              <a:gdLst/>
              <a:ahLst/>
              <a:cxnLst/>
              <a:rect l="l" t="t" r="r" b="b"/>
              <a:pathLst>
                <a:path w="251460" h="113029">
                  <a:moveTo>
                    <a:pt x="0" y="0"/>
                  </a:moveTo>
                  <a:lnTo>
                    <a:pt x="6604" y="6477"/>
                  </a:lnTo>
                  <a:lnTo>
                    <a:pt x="7620" y="63118"/>
                  </a:lnTo>
                  <a:lnTo>
                    <a:pt x="7620" y="104775"/>
                  </a:lnTo>
                  <a:lnTo>
                    <a:pt x="8509" y="107696"/>
                  </a:lnTo>
                  <a:lnTo>
                    <a:pt x="9906" y="109601"/>
                  </a:lnTo>
                  <a:lnTo>
                    <a:pt x="14224" y="112776"/>
                  </a:lnTo>
                  <a:lnTo>
                    <a:pt x="18923" y="105283"/>
                  </a:lnTo>
                  <a:lnTo>
                    <a:pt x="23749" y="92837"/>
                  </a:lnTo>
                  <a:lnTo>
                    <a:pt x="33147" y="79883"/>
                  </a:lnTo>
                  <a:lnTo>
                    <a:pt x="54991" y="23368"/>
                  </a:lnTo>
                  <a:lnTo>
                    <a:pt x="68199" y="8001"/>
                  </a:lnTo>
                  <a:lnTo>
                    <a:pt x="75057" y="7620"/>
                  </a:lnTo>
                  <a:lnTo>
                    <a:pt x="79883" y="11557"/>
                  </a:lnTo>
                  <a:lnTo>
                    <a:pt x="82042" y="15748"/>
                  </a:lnTo>
                  <a:lnTo>
                    <a:pt x="83566" y="28702"/>
                  </a:lnTo>
                  <a:lnTo>
                    <a:pt x="83820" y="75565"/>
                  </a:lnTo>
                  <a:lnTo>
                    <a:pt x="87884" y="71628"/>
                  </a:lnTo>
                  <a:lnTo>
                    <a:pt x="89789" y="67437"/>
                  </a:lnTo>
                  <a:lnTo>
                    <a:pt x="90424" y="65151"/>
                  </a:lnTo>
                  <a:lnTo>
                    <a:pt x="95504" y="60325"/>
                  </a:lnTo>
                  <a:lnTo>
                    <a:pt x="99187" y="57912"/>
                  </a:lnTo>
                  <a:lnTo>
                    <a:pt x="101727" y="54610"/>
                  </a:lnTo>
                  <a:lnTo>
                    <a:pt x="110109" y="36322"/>
                  </a:lnTo>
                  <a:lnTo>
                    <a:pt x="124587" y="20320"/>
                  </a:lnTo>
                  <a:lnTo>
                    <a:pt x="129540" y="17399"/>
                  </a:lnTo>
                  <a:lnTo>
                    <a:pt x="132080" y="16637"/>
                  </a:lnTo>
                  <a:lnTo>
                    <a:pt x="134620" y="17018"/>
                  </a:lnTo>
                  <a:lnTo>
                    <a:pt x="152400" y="24511"/>
                  </a:lnTo>
                  <a:lnTo>
                    <a:pt x="205612" y="73279"/>
                  </a:lnTo>
                  <a:lnTo>
                    <a:pt x="208153" y="74168"/>
                  </a:lnTo>
                  <a:lnTo>
                    <a:pt x="215519" y="72771"/>
                  </a:lnTo>
                  <a:lnTo>
                    <a:pt x="238252" y="62737"/>
                  </a:lnTo>
                  <a:lnTo>
                    <a:pt x="251460" y="5295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299204" y="5132831"/>
              <a:ext cx="141732" cy="123444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017264" y="5109971"/>
              <a:ext cx="248412" cy="199643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880104" y="5175503"/>
              <a:ext cx="111252" cy="156972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3764280" y="5196839"/>
              <a:ext cx="105410" cy="483234"/>
            </a:xfrm>
            <a:custGeom>
              <a:avLst/>
              <a:gdLst/>
              <a:ahLst/>
              <a:cxnLst/>
              <a:rect l="l" t="t" r="r" b="b"/>
              <a:pathLst>
                <a:path w="105410" h="483235">
                  <a:moveTo>
                    <a:pt x="30225" y="0"/>
                  </a:moveTo>
                  <a:lnTo>
                    <a:pt x="23749" y="0"/>
                  </a:lnTo>
                  <a:lnTo>
                    <a:pt x="12192" y="10668"/>
                  </a:lnTo>
                  <a:lnTo>
                    <a:pt x="9652" y="15493"/>
                  </a:lnTo>
                  <a:lnTo>
                    <a:pt x="508" y="53594"/>
                  </a:lnTo>
                  <a:lnTo>
                    <a:pt x="0" y="84836"/>
                  </a:lnTo>
                  <a:lnTo>
                    <a:pt x="2286" y="90805"/>
                  </a:lnTo>
                  <a:lnTo>
                    <a:pt x="13716" y="105156"/>
                  </a:lnTo>
                  <a:lnTo>
                    <a:pt x="16764" y="106045"/>
                  </a:lnTo>
                  <a:lnTo>
                    <a:pt x="18796" y="106299"/>
                  </a:lnTo>
                  <a:lnTo>
                    <a:pt x="29591" y="102489"/>
                  </a:lnTo>
                  <a:lnTo>
                    <a:pt x="44958" y="91186"/>
                  </a:lnTo>
                  <a:lnTo>
                    <a:pt x="49403" y="86233"/>
                  </a:lnTo>
                  <a:lnTo>
                    <a:pt x="57912" y="65024"/>
                  </a:lnTo>
                  <a:lnTo>
                    <a:pt x="59436" y="55499"/>
                  </a:lnTo>
                  <a:lnTo>
                    <a:pt x="56007" y="36322"/>
                  </a:lnTo>
                  <a:lnTo>
                    <a:pt x="58039" y="25527"/>
                  </a:lnTo>
                  <a:lnTo>
                    <a:pt x="53086" y="127"/>
                  </a:lnTo>
                  <a:lnTo>
                    <a:pt x="49022" y="8128"/>
                  </a:lnTo>
                  <a:lnTo>
                    <a:pt x="48641" y="11303"/>
                  </a:lnTo>
                  <a:lnTo>
                    <a:pt x="55118" y="61849"/>
                  </a:lnTo>
                  <a:lnTo>
                    <a:pt x="62357" y="117348"/>
                  </a:lnTo>
                  <a:lnTo>
                    <a:pt x="70993" y="165735"/>
                  </a:lnTo>
                  <a:lnTo>
                    <a:pt x="80899" y="222123"/>
                  </a:lnTo>
                  <a:lnTo>
                    <a:pt x="88392" y="267081"/>
                  </a:lnTo>
                  <a:lnTo>
                    <a:pt x="95123" y="311785"/>
                  </a:lnTo>
                  <a:lnTo>
                    <a:pt x="100075" y="362966"/>
                  </a:lnTo>
                  <a:lnTo>
                    <a:pt x="104902" y="409943"/>
                  </a:lnTo>
                  <a:lnTo>
                    <a:pt x="105156" y="465061"/>
                  </a:lnTo>
                  <a:lnTo>
                    <a:pt x="101981" y="472884"/>
                  </a:lnTo>
                  <a:lnTo>
                    <a:pt x="95504" y="482041"/>
                  </a:lnTo>
                  <a:lnTo>
                    <a:pt x="93091" y="483108"/>
                  </a:lnTo>
                  <a:lnTo>
                    <a:pt x="90678" y="482968"/>
                  </a:lnTo>
                  <a:lnTo>
                    <a:pt x="73025" y="474433"/>
                  </a:lnTo>
                  <a:lnTo>
                    <a:pt x="50546" y="454723"/>
                  </a:lnTo>
                  <a:lnTo>
                    <a:pt x="47752" y="447395"/>
                  </a:lnTo>
                  <a:lnTo>
                    <a:pt x="45593" y="439343"/>
                  </a:lnTo>
                  <a:lnTo>
                    <a:pt x="40512" y="429196"/>
                  </a:lnTo>
                  <a:lnTo>
                    <a:pt x="30734" y="375031"/>
                  </a:lnTo>
                  <a:lnTo>
                    <a:pt x="31242" y="348234"/>
                  </a:lnTo>
                  <a:lnTo>
                    <a:pt x="45466" y="28956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636264" y="5137403"/>
              <a:ext cx="126492" cy="193547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3413760" y="5113019"/>
              <a:ext cx="220979" cy="243840"/>
            </a:xfrm>
            <a:custGeom>
              <a:avLst/>
              <a:gdLst/>
              <a:ahLst/>
              <a:cxnLst/>
              <a:rect l="l" t="t" r="r" b="b"/>
              <a:pathLst>
                <a:path w="220979" h="243839">
                  <a:moveTo>
                    <a:pt x="0" y="30225"/>
                  </a:moveTo>
                  <a:lnTo>
                    <a:pt x="0" y="34289"/>
                  </a:lnTo>
                  <a:lnTo>
                    <a:pt x="11302" y="84327"/>
                  </a:lnTo>
                  <a:lnTo>
                    <a:pt x="18923" y="133603"/>
                  </a:lnTo>
                  <a:lnTo>
                    <a:pt x="28320" y="183133"/>
                  </a:lnTo>
                  <a:lnTo>
                    <a:pt x="32130" y="209041"/>
                  </a:lnTo>
                  <a:lnTo>
                    <a:pt x="37591" y="235330"/>
                  </a:lnTo>
                  <a:lnTo>
                    <a:pt x="38100" y="243839"/>
                  </a:lnTo>
                  <a:lnTo>
                    <a:pt x="38100" y="189991"/>
                  </a:lnTo>
                  <a:lnTo>
                    <a:pt x="38100" y="140588"/>
                  </a:lnTo>
                  <a:lnTo>
                    <a:pt x="38100" y="85089"/>
                  </a:lnTo>
                  <a:lnTo>
                    <a:pt x="46354" y="41909"/>
                  </a:lnTo>
                  <a:lnTo>
                    <a:pt x="53212" y="15620"/>
                  </a:lnTo>
                  <a:lnTo>
                    <a:pt x="53339" y="19176"/>
                  </a:lnTo>
                  <a:lnTo>
                    <a:pt x="66039" y="69468"/>
                  </a:lnTo>
                  <a:lnTo>
                    <a:pt x="73532" y="119506"/>
                  </a:lnTo>
                  <a:lnTo>
                    <a:pt x="78359" y="172846"/>
                  </a:lnTo>
                  <a:lnTo>
                    <a:pt x="91059" y="219455"/>
                  </a:lnTo>
                  <a:lnTo>
                    <a:pt x="111125" y="159638"/>
                  </a:lnTo>
                  <a:lnTo>
                    <a:pt x="119252" y="108076"/>
                  </a:lnTo>
                  <a:lnTo>
                    <a:pt x="125602" y="58038"/>
                  </a:lnTo>
                  <a:lnTo>
                    <a:pt x="137032" y="7746"/>
                  </a:lnTo>
                  <a:lnTo>
                    <a:pt x="138811" y="5079"/>
                  </a:lnTo>
                  <a:lnTo>
                    <a:pt x="144399" y="0"/>
                  </a:lnTo>
                  <a:lnTo>
                    <a:pt x="148716" y="7873"/>
                  </a:lnTo>
                  <a:lnTo>
                    <a:pt x="158876" y="61340"/>
                  </a:lnTo>
                  <a:lnTo>
                    <a:pt x="166497" y="110616"/>
                  </a:lnTo>
                  <a:lnTo>
                    <a:pt x="175767" y="149605"/>
                  </a:lnTo>
                  <a:lnTo>
                    <a:pt x="190373" y="186054"/>
                  </a:lnTo>
                  <a:lnTo>
                    <a:pt x="192150" y="187578"/>
                  </a:lnTo>
                  <a:lnTo>
                    <a:pt x="196341" y="189229"/>
                  </a:lnTo>
                  <a:lnTo>
                    <a:pt x="208406" y="190372"/>
                  </a:lnTo>
                  <a:lnTo>
                    <a:pt x="210819" y="188721"/>
                  </a:lnTo>
                  <a:lnTo>
                    <a:pt x="220979" y="17525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7" name="object 67"/>
          <p:cNvGrpSpPr/>
          <p:nvPr/>
        </p:nvGrpSpPr>
        <p:grpSpPr>
          <a:xfrm>
            <a:off x="5503164" y="4788408"/>
            <a:ext cx="1277620" cy="559435"/>
            <a:chOff x="5503164" y="4788408"/>
            <a:chExt cx="1277620" cy="559435"/>
          </a:xfrm>
        </p:grpSpPr>
        <p:sp>
          <p:nvSpPr>
            <p:cNvPr id="68" name="object 68"/>
            <p:cNvSpPr/>
            <p:nvPr/>
          </p:nvSpPr>
          <p:spPr>
            <a:xfrm>
              <a:off x="6431280" y="4794504"/>
              <a:ext cx="342900" cy="370840"/>
            </a:xfrm>
            <a:custGeom>
              <a:avLst/>
              <a:gdLst/>
              <a:ahLst/>
              <a:cxnLst/>
              <a:rect l="l" t="t" r="r" b="b"/>
              <a:pathLst>
                <a:path w="342900" h="370839">
                  <a:moveTo>
                    <a:pt x="7366" y="272288"/>
                  </a:moveTo>
                  <a:lnTo>
                    <a:pt x="3302" y="272288"/>
                  </a:lnTo>
                  <a:lnTo>
                    <a:pt x="2032" y="273177"/>
                  </a:lnTo>
                  <a:lnTo>
                    <a:pt x="1270" y="274574"/>
                  </a:lnTo>
                  <a:lnTo>
                    <a:pt x="0" y="282956"/>
                  </a:lnTo>
                  <a:lnTo>
                    <a:pt x="762" y="284480"/>
                  </a:lnTo>
                  <a:lnTo>
                    <a:pt x="38100" y="300736"/>
                  </a:lnTo>
                  <a:lnTo>
                    <a:pt x="101346" y="293370"/>
                  </a:lnTo>
                  <a:lnTo>
                    <a:pt x="143891" y="281432"/>
                  </a:lnTo>
                  <a:lnTo>
                    <a:pt x="194945" y="254762"/>
                  </a:lnTo>
                  <a:lnTo>
                    <a:pt x="210439" y="216662"/>
                  </a:lnTo>
                  <a:lnTo>
                    <a:pt x="191897" y="199644"/>
                  </a:lnTo>
                  <a:lnTo>
                    <a:pt x="183769" y="201295"/>
                  </a:lnTo>
                  <a:lnTo>
                    <a:pt x="152400" y="254635"/>
                  </a:lnTo>
                  <a:lnTo>
                    <a:pt x="162814" y="291592"/>
                  </a:lnTo>
                  <a:lnTo>
                    <a:pt x="194818" y="319024"/>
                  </a:lnTo>
                  <a:lnTo>
                    <a:pt x="280162" y="332232"/>
                  </a:lnTo>
                  <a:lnTo>
                    <a:pt x="309245" y="326390"/>
                  </a:lnTo>
                  <a:lnTo>
                    <a:pt x="342900" y="310515"/>
                  </a:lnTo>
                </a:path>
                <a:path w="342900" h="370839">
                  <a:moveTo>
                    <a:pt x="45720" y="6604"/>
                  </a:moveTo>
                  <a:lnTo>
                    <a:pt x="45720" y="0"/>
                  </a:lnTo>
                  <a:lnTo>
                    <a:pt x="48006" y="32131"/>
                  </a:lnTo>
                  <a:lnTo>
                    <a:pt x="50165" y="46736"/>
                  </a:lnTo>
                  <a:lnTo>
                    <a:pt x="50546" y="97536"/>
                  </a:lnTo>
                  <a:lnTo>
                    <a:pt x="47498" y="152654"/>
                  </a:lnTo>
                  <a:lnTo>
                    <a:pt x="46228" y="198247"/>
                  </a:lnTo>
                  <a:lnTo>
                    <a:pt x="46736" y="247142"/>
                  </a:lnTo>
                  <a:lnTo>
                    <a:pt x="54102" y="302387"/>
                  </a:lnTo>
                  <a:lnTo>
                    <a:pt x="63627" y="342011"/>
                  </a:lnTo>
                  <a:lnTo>
                    <a:pt x="100202" y="370332"/>
                  </a:lnTo>
                  <a:lnTo>
                    <a:pt x="103250" y="370078"/>
                  </a:lnTo>
                  <a:lnTo>
                    <a:pt x="108839" y="367538"/>
                  </a:lnTo>
                  <a:lnTo>
                    <a:pt x="116713" y="361315"/>
                  </a:lnTo>
                  <a:lnTo>
                    <a:pt x="119634" y="352044"/>
                  </a:lnTo>
                  <a:lnTo>
                    <a:pt x="121920" y="33401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166104" y="4908804"/>
              <a:ext cx="294132" cy="248411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795772" y="5061204"/>
              <a:ext cx="329184" cy="210311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5646420" y="4937760"/>
              <a:ext cx="121920" cy="277495"/>
            </a:xfrm>
            <a:custGeom>
              <a:avLst/>
              <a:gdLst/>
              <a:ahLst/>
              <a:cxnLst/>
              <a:rect l="l" t="t" r="r" b="b"/>
              <a:pathLst>
                <a:path w="121920" h="277495">
                  <a:moveTo>
                    <a:pt x="22732" y="0"/>
                  </a:moveTo>
                  <a:lnTo>
                    <a:pt x="22732" y="51434"/>
                  </a:lnTo>
                  <a:lnTo>
                    <a:pt x="20574" y="99440"/>
                  </a:lnTo>
                  <a:lnTo>
                    <a:pt x="12191" y="147827"/>
                  </a:lnTo>
                  <a:lnTo>
                    <a:pt x="8381" y="198500"/>
                  </a:lnTo>
                  <a:lnTo>
                    <a:pt x="1524" y="254000"/>
                  </a:lnTo>
                  <a:lnTo>
                    <a:pt x="0" y="276478"/>
                  </a:lnTo>
                  <a:lnTo>
                    <a:pt x="762" y="277367"/>
                  </a:lnTo>
                  <a:lnTo>
                    <a:pt x="2158" y="277113"/>
                  </a:lnTo>
                  <a:lnTo>
                    <a:pt x="6476" y="274700"/>
                  </a:lnTo>
                  <a:lnTo>
                    <a:pt x="22987" y="220090"/>
                  </a:lnTo>
                  <a:lnTo>
                    <a:pt x="40258" y="181101"/>
                  </a:lnTo>
                  <a:lnTo>
                    <a:pt x="57657" y="152272"/>
                  </a:lnTo>
                  <a:lnTo>
                    <a:pt x="63118" y="148081"/>
                  </a:lnTo>
                  <a:lnTo>
                    <a:pt x="74675" y="145033"/>
                  </a:lnTo>
                  <a:lnTo>
                    <a:pt x="75183" y="145795"/>
                  </a:lnTo>
                  <a:lnTo>
                    <a:pt x="80137" y="159384"/>
                  </a:lnTo>
                  <a:lnTo>
                    <a:pt x="86740" y="169163"/>
                  </a:lnTo>
                  <a:lnTo>
                    <a:pt x="87121" y="181482"/>
                  </a:lnTo>
                  <a:lnTo>
                    <a:pt x="83819" y="235838"/>
                  </a:lnTo>
                  <a:lnTo>
                    <a:pt x="84708" y="245363"/>
                  </a:lnTo>
                  <a:lnTo>
                    <a:pt x="90296" y="260984"/>
                  </a:lnTo>
                  <a:lnTo>
                    <a:pt x="92455" y="262889"/>
                  </a:lnTo>
                  <a:lnTo>
                    <a:pt x="99187" y="264921"/>
                  </a:lnTo>
                  <a:lnTo>
                    <a:pt x="102488" y="264667"/>
                  </a:lnTo>
                  <a:lnTo>
                    <a:pt x="108457" y="262000"/>
                  </a:lnTo>
                  <a:lnTo>
                    <a:pt x="121919" y="25133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503164" y="5106924"/>
              <a:ext cx="121920" cy="240791"/>
            </a:xfrm>
            <a:prstGeom prst="rect">
              <a:avLst/>
            </a:prstGeom>
          </p:spPr>
        </p:pic>
      </p:grpSp>
      <p:grpSp>
        <p:nvGrpSpPr>
          <p:cNvPr id="73" name="object 73"/>
          <p:cNvGrpSpPr/>
          <p:nvPr/>
        </p:nvGrpSpPr>
        <p:grpSpPr>
          <a:xfrm>
            <a:off x="5035296" y="5091684"/>
            <a:ext cx="411480" cy="302260"/>
            <a:chOff x="5035296" y="5091684"/>
            <a:chExt cx="411480" cy="302260"/>
          </a:xfrm>
        </p:grpSpPr>
        <p:pic>
          <p:nvPicPr>
            <p:cNvPr id="74" name="object 7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353812" y="5106924"/>
              <a:ext cx="92963" cy="134112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035296" y="5091684"/>
              <a:ext cx="274320" cy="153923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5082540" y="5128260"/>
              <a:ext cx="30480" cy="259079"/>
            </a:xfrm>
            <a:custGeom>
              <a:avLst/>
              <a:gdLst/>
              <a:ahLst/>
              <a:cxnLst/>
              <a:rect l="l" t="t" r="r" b="b"/>
              <a:pathLst>
                <a:path w="30479" h="259079">
                  <a:moveTo>
                    <a:pt x="0" y="0"/>
                  </a:moveTo>
                  <a:lnTo>
                    <a:pt x="0" y="4063"/>
                  </a:lnTo>
                  <a:lnTo>
                    <a:pt x="888" y="5206"/>
                  </a:lnTo>
                  <a:lnTo>
                    <a:pt x="2286" y="5968"/>
                  </a:lnTo>
                  <a:lnTo>
                    <a:pt x="4063" y="6603"/>
                  </a:lnTo>
                  <a:lnTo>
                    <a:pt x="5207" y="7746"/>
                  </a:lnTo>
                  <a:lnTo>
                    <a:pt x="12700" y="27431"/>
                  </a:lnTo>
                  <a:lnTo>
                    <a:pt x="15112" y="78739"/>
                  </a:lnTo>
                  <a:lnTo>
                    <a:pt x="15239" y="132587"/>
                  </a:lnTo>
                  <a:lnTo>
                    <a:pt x="15239" y="185165"/>
                  </a:lnTo>
                  <a:lnTo>
                    <a:pt x="22987" y="237489"/>
                  </a:lnTo>
                  <a:lnTo>
                    <a:pt x="30480" y="25907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/>
          <p:nvPr/>
        </p:nvSpPr>
        <p:spPr>
          <a:xfrm>
            <a:off x="7095743" y="5006340"/>
            <a:ext cx="13970" cy="22860"/>
          </a:xfrm>
          <a:custGeom>
            <a:avLst/>
            <a:gdLst/>
            <a:ahLst/>
            <a:cxnLst/>
            <a:rect l="l" t="t" r="r" b="b"/>
            <a:pathLst>
              <a:path w="13970" h="22860">
                <a:moveTo>
                  <a:pt x="13715" y="22860"/>
                </a:moveTo>
                <a:lnTo>
                  <a:pt x="0" y="16256"/>
                </a:lnTo>
                <a:lnTo>
                  <a:pt x="3428" y="11176"/>
                </a:lnTo>
                <a:lnTo>
                  <a:pt x="13715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8" name="object 78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4123944" y="6128003"/>
            <a:ext cx="477012" cy="193547"/>
          </a:xfrm>
          <a:prstGeom prst="rect">
            <a:avLst/>
          </a:prstGeom>
        </p:spPr>
      </p:pic>
      <p:sp>
        <p:nvSpPr>
          <p:cNvPr id="79" name="object 79"/>
          <p:cNvSpPr/>
          <p:nvPr/>
        </p:nvSpPr>
        <p:spPr>
          <a:xfrm>
            <a:off x="3436620" y="5958840"/>
            <a:ext cx="632460" cy="372110"/>
          </a:xfrm>
          <a:custGeom>
            <a:avLst/>
            <a:gdLst/>
            <a:ahLst/>
            <a:cxnLst/>
            <a:rect l="l" t="t" r="r" b="b"/>
            <a:pathLst>
              <a:path w="632460" h="372110">
                <a:moveTo>
                  <a:pt x="426719" y="221284"/>
                </a:moveTo>
                <a:lnTo>
                  <a:pt x="427608" y="275158"/>
                </a:lnTo>
                <a:lnTo>
                  <a:pt x="441197" y="332193"/>
                </a:lnTo>
                <a:lnTo>
                  <a:pt x="441578" y="337845"/>
                </a:lnTo>
                <a:lnTo>
                  <a:pt x="442594" y="339686"/>
                </a:lnTo>
                <a:lnTo>
                  <a:pt x="444118" y="340918"/>
                </a:lnTo>
                <a:lnTo>
                  <a:pt x="448437" y="342900"/>
                </a:lnTo>
                <a:lnTo>
                  <a:pt x="456438" y="287362"/>
                </a:lnTo>
                <a:lnTo>
                  <a:pt x="458088" y="240792"/>
                </a:lnTo>
                <a:lnTo>
                  <a:pt x="463168" y="229247"/>
                </a:lnTo>
                <a:lnTo>
                  <a:pt x="463803" y="226593"/>
                </a:lnTo>
                <a:lnTo>
                  <a:pt x="468502" y="218808"/>
                </a:lnTo>
                <a:lnTo>
                  <a:pt x="469900" y="217932"/>
                </a:lnTo>
                <a:lnTo>
                  <a:pt x="470662" y="218198"/>
                </a:lnTo>
                <a:lnTo>
                  <a:pt x="472058" y="220675"/>
                </a:lnTo>
                <a:lnTo>
                  <a:pt x="477646" y="227253"/>
                </a:lnTo>
                <a:lnTo>
                  <a:pt x="485901" y="252526"/>
                </a:lnTo>
                <a:lnTo>
                  <a:pt x="493649" y="304774"/>
                </a:lnTo>
                <a:lnTo>
                  <a:pt x="495172" y="336765"/>
                </a:lnTo>
                <a:lnTo>
                  <a:pt x="496062" y="338975"/>
                </a:lnTo>
                <a:lnTo>
                  <a:pt x="497458" y="340436"/>
                </a:lnTo>
                <a:lnTo>
                  <a:pt x="501903" y="342811"/>
                </a:lnTo>
                <a:lnTo>
                  <a:pt x="506602" y="339166"/>
                </a:lnTo>
                <a:lnTo>
                  <a:pt x="508762" y="332740"/>
                </a:lnTo>
                <a:lnTo>
                  <a:pt x="517397" y="279755"/>
                </a:lnTo>
                <a:lnTo>
                  <a:pt x="519049" y="235699"/>
                </a:lnTo>
                <a:lnTo>
                  <a:pt x="520445" y="233438"/>
                </a:lnTo>
                <a:lnTo>
                  <a:pt x="533018" y="221665"/>
                </a:lnTo>
                <a:lnTo>
                  <a:pt x="543940" y="231940"/>
                </a:lnTo>
                <a:lnTo>
                  <a:pt x="546607" y="236753"/>
                </a:lnTo>
                <a:lnTo>
                  <a:pt x="563244" y="290029"/>
                </a:lnTo>
                <a:lnTo>
                  <a:pt x="564388" y="300164"/>
                </a:lnTo>
                <a:lnTo>
                  <a:pt x="570991" y="333489"/>
                </a:lnTo>
                <a:lnTo>
                  <a:pt x="571118" y="336791"/>
                </a:lnTo>
                <a:lnTo>
                  <a:pt x="572134" y="338988"/>
                </a:lnTo>
                <a:lnTo>
                  <a:pt x="573658" y="340448"/>
                </a:lnTo>
                <a:lnTo>
                  <a:pt x="577976" y="342811"/>
                </a:lnTo>
                <a:lnTo>
                  <a:pt x="586739" y="297599"/>
                </a:lnTo>
              </a:path>
              <a:path w="632460" h="372110">
                <a:moveTo>
                  <a:pt x="617219" y="243840"/>
                </a:moveTo>
                <a:lnTo>
                  <a:pt x="618108" y="284708"/>
                </a:lnTo>
                <a:lnTo>
                  <a:pt x="624331" y="317881"/>
                </a:lnTo>
                <a:lnTo>
                  <a:pt x="624713" y="329857"/>
                </a:lnTo>
                <a:lnTo>
                  <a:pt x="625601" y="331711"/>
                </a:lnTo>
                <a:lnTo>
                  <a:pt x="626999" y="332930"/>
                </a:lnTo>
                <a:lnTo>
                  <a:pt x="628903" y="333756"/>
                </a:lnTo>
                <a:lnTo>
                  <a:pt x="630046" y="332600"/>
                </a:lnTo>
                <a:lnTo>
                  <a:pt x="631443" y="326809"/>
                </a:lnTo>
                <a:lnTo>
                  <a:pt x="632459" y="304876"/>
                </a:lnTo>
              </a:path>
              <a:path w="632460" h="372110">
                <a:moveTo>
                  <a:pt x="609600" y="137160"/>
                </a:moveTo>
                <a:lnTo>
                  <a:pt x="605535" y="137160"/>
                </a:lnTo>
                <a:lnTo>
                  <a:pt x="601344" y="141681"/>
                </a:lnTo>
                <a:lnTo>
                  <a:pt x="595756" y="150279"/>
                </a:lnTo>
                <a:lnTo>
                  <a:pt x="594740" y="155816"/>
                </a:lnTo>
                <a:lnTo>
                  <a:pt x="594359" y="170256"/>
                </a:lnTo>
                <a:lnTo>
                  <a:pt x="595249" y="171919"/>
                </a:lnTo>
                <a:lnTo>
                  <a:pt x="596645" y="173037"/>
                </a:lnTo>
                <a:lnTo>
                  <a:pt x="601979" y="175260"/>
                </a:lnTo>
              </a:path>
              <a:path w="632460" h="372110">
                <a:moveTo>
                  <a:pt x="289432" y="220649"/>
                </a:moveTo>
                <a:lnTo>
                  <a:pt x="287146" y="269074"/>
                </a:lnTo>
                <a:lnTo>
                  <a:pt x="284988" y="282143"/>
                </a:lnTo>
                <a:lnTo>
                  <a:pt x="299974" y="333971"/>
                </a:lnTo>
                <a:lnTo>
                  <a:pt x="326516" y="342900"/>
                </a:lnTo>
                <a:lnTo>
                  <a:pt x="330200" y="341274"/>
                </a:lnTo>
                <a:lnTo>
                  <a:pt x="352932" y="321424"/>
                </a:lnTo>
                <a:lnTo>
                  <a:pt x="361568" y="304660"/>
                </a:lnTo>
                <a:lnTo>
                  <a:pt x="372109" y="262293"/>
                </a:lnTo>
                <a:lnTo>
                  <a:pt x="372999" y="250469"/>
                </a:lnTo>
                <a:lnTo>
                  <a:pt x="366775" y="226974"/>
                </a:lnTo>
                <a:lnTo>
                  <a:pt x="365505" y="224866"/>
                </a:lnTo>
                <a:lnTo>
                  <a:pt x="363854" y="223456"/>
                </a:lnTo>
                <a:lnTo>
                  <a:pt x="361950" y="222529"/>
                </a:lnTo>
                <a:lnTo>
                  <a:pt x="360679" y="221043"/>
                </a:lnTo>
                <a:lnTo>
                  <a:pt x="358139" y="213360"/>
                </a:lnTo>
                <a:lnTo>
                  <a:pt x="358139" y="223685"/>
                </a:lnTo>
                <a:lnTo>
                  <a:pt x="372871" y="279387"/>
                </a:lnTo>
                <a:lnTo>
                  <a:pt x="380618" y="314617"/>
                </a:lnTo>
                <a:lnTo>
                  <a:pt x="381634" y="316471"/>
                </a:lnTo>
                <a:lnTo>
                  <a:pt x="383031" y="317703"/>
                </a:lnTo>
                <a:lnTo>
                  <a:pt x="386968" y="319074"/>
                </a:lnTo>
                <a:lnTo>
                  <a:pt x="394842" y="320027"/>
                </a:lnTo>
                <a:lnTo>
                  <a:pt x="399922" y="312000"/>
                </a:lnTo>
                <a:lnTo>
                  <a:pt x="403859" y="297205"/>
                </a:lnTo>
              </a:path>
              <a:path w="632460" h="372110">
                <a:moveTo>
                  <a:pt x="198119" y="45529"/>
                </a:moveTo>
                <a:lnTo>
                  <a:pt x="198119" y="41148"/>
                </a:lnTo>
                <a:lnTo>
                  <a:pt x="198119" y="43014"/>
                </a:lnTo>
                <a:lnTo>
                  <a:pt x="199008" y="43853"/>
                </a:lnTo>
                <a:lnTo>
                  <a:pt x="202183" y="44780"/>
                </a:lnTo>
                <a:lnTo>
                  <a:pt x="203326" y="46723"/>
                </a:lnTo>
                <a:lnTo>
                  <a:pt x="205231" y="64236"/>
                </a:lnTo>
                <a:lnTo>
                  <a:pt x="209803" y="118224"/>
                </a:lnTo>
                <a:lnTo>
                  <a:pt x="207390" y="163487"/>
                </a:lnTo>
                <a:lnTo>
                  <a:pt x="208279" y="213118"/>
                </a:lnTo>
                <a:lnTo>
                  <a:pt x="217931" y="268516"/>
                </a:lnTo>
                <a:lnTo>
                  <a:pt x="227456" y="308432"/>
                </a:lnTo>
                <a:lnTo>
                  <a:pt x="232282" y="314794"/>
                </a:lnTo>
                <a:lnTo>
                  <a:pt x="233552" y="315468"/>
                </a:lnTo>
                <a:lnTo>
                  <a:pt x="234441" y="315074"/>
                </a:lnTo>
                <a:lnTo>
                  <a:pt x="236346" y="312369"/>
                </a:lnTo>
                <a:lnTo>
                  <a:pt x="251459" y="288925"/>
                </a:lnTo>
              </a:path>
              <a:path w="632460" h="372110">
                <a:moveTo>
                  <a:pt x="38480" y="251942"/>
                </a:moveTo>
                <a:lnTo>
                  <a:pt x="32003" y="251942"/>
                </a:lnTo>
                <a:lnTo>
                  <a:pt x="64896" y="252818"/>
                </a:lnTo>
                <a:lnTo>
                  <a:pt x="94233" y="259080"/>
                </a:lnTo>
                <a:lnTo>
                  <a:pt x="108584" y="258711"/>
                </a:lnTo>
                <a:lnTo>
                  <a:pt x="152400" y="236220"/>
                </a:lnTo>
              </a:path>
              <a:path w="632460" h="372110">
                <a:moveTo>
                  <a:pt x="0" y="75565"/>
                </a:moveTo>
                <a:lnTo>
                  <a:pt x="0" y="68249"/>
                </a:lnTo>
                <a:lnTo>
                  <a:pt x="0" y="72085"/>
                </a:lnTo>
                <a:lnTo>
                  <a:pt x="4444" y="87045"/>
                </a:lnTo>
                <a:lnTo>
                  <a:pt x="2539" y="103060"/>
                </a:lnTo>
                <a:lnTo>
                  <a:pt x="4063" y="137972"/>
                </a:lnTo>
                <a:lnTo>
                  <a:pt x="1396" y="193649"/>
                </a:lnTo>
                <a:lnTo>
                  <a:pt x="6095" y="243522"/>
                </a:lnTo>
                <a:lnTo>
                  <a:pt x="7492" y="299923"/>
                </a:lnTo>
                <a:lnTo>
                  <a:pt x="7619" y="355130"/>
                </a:lnTo>
                <a:lnTo>
                  <a:pt x="7619" y="371856"/>
                </a:lnTo>
                <a:lnTo>
                  <a:pt x="3175" y="320370"/>
                </a:lnTo>
                <a:lnTo>
                  <a:pt x="4190" y="276555"/>
                </a:lnTo>
                <a:lnTo>
                  <a:pt x="888" y="219456"/>
                </a:lnTo>
                <a:lnTo>
                  <a:pt x="4317" y="170345"/>
                </a:lnTo>
                <a:lnTo>
                  <a:pt x="6603" y="122288"/>
                </a:lnTo>
                <a:lnTo>
                  <a:pt x="13462" y="67449"/>
                </a:lnTo>
                <a:lnTo>
                  <a:pt x="25526" y="20726"/>
                </a:lnTo>
                <a:lnTo>
                  <a:pt x="48259" y="0"/>
                </a:lnTo>
                <a:lnTo>
                  <a:pt x="50800" y="2311"/>
                </a:lnTo>
                <a:lnTo>
                  <a:pt x="77724" y="53111"/>
                </a:lnTo>
                <a:lnTo>
                  <a:pt x="97408" y="107454"/>
                </a:lnTo>
                <a:lnTo>
                  <a:pt x="113029" y="157162"/>
                </a:lnTo>
                <a:lnTo>
                  <a:pt x="121030" y="206921"/>
                </a:lnTo>
                <a:lnTo>
                  <a:pt x="128396" y="260642"/>
                </a:lnTo>
                <a:lnTo>
                  <a:pt x="137159" y="317487"/>
                </a:lnTo>
                <a:lnTo>
                  <a:pt x="136397" y="318173"/>
                </a:lnTo>
                <a:lnTo>
                  <a:pt x="133222" y="318922"/>
                </a:lnTo>
                <a:lnTo>
                  <a:pt x="128904" y="317004"/>
                </a:lnTo>
                <a:lnTo>
                  <a:pt x="122046" y="311899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0" name="object 80"/>
          <p:cNvGrpSpPr/>
          <p:nvPr/>
        </p:nvGrpSpPr>
        <p:grpSpPr>
          <a:xfrm>
            <a:off x="4969764" y="6112764"/>
            <a:ext cx="416559" cy="355600"/>
            <a:chOff x="4969764" y="6112764"/>
            <a:chExt cx="416559" cy="355600"/>
          </a:xfrm>
        </p:grpSpPr>
        <p:sp>
          <p:nvSpPr>
            <p:cNvPr id="81" name="object 81"/>
            <p:cNvSpPr/>
            <p:nvPr/>
          </p:nvSpPr>
          <p:spPr>
            <a:xfrm>
              <a:off x="4975860" y="6126480"/>
              <a:ext cx="120650" cy="335280"/>
            </a:xfrm>
            <a:custGeom>
              <a:avLst/>
              <a:gdLst/>
              <a:ahLst/>
              <a:cxnLst/>
              <a:rect l="l" t="t" r="r" b="b"/>
              <a:pathLst>
                <a:path w="120650" h="335279">
                  <a:moveTo>
                    <a:pt x="30479" y="91313"/>
                  </a:moveTo>
                  <a:lnTo>
                    <a:pt x="32765" y="132041"/>
                  </a:lnTo>
                  <a:lnTo>
                    <a:pt x="37464" y="174167"/>
                  </a:lnTo>
                  <a:lnTo>
                    <a:pt x="38100" y="223964"/>
                  </a:lnTo>
                  <a:lnTo>
                    <a:pt x="42163" y="280885"/>
                  </a:lnTo>
                  <a:lnTo>
                    <a:pt x="44703" y="300799"/>
                  </a:lnTo>
                  <a:lnTo>
                    <a:pt x="41148" y="321906"/>
                  </a:lnTo>
                  <a:lnTo>
                    <a:pt x="45592" y="335280"/>
                  </a:lnTo>
                  <a:lnTo>
                    <a:pt x="45719" y="309778"/>
                  </a:lnTo>
                  <a:lnTo>
                    <a:pt x="37973" y="258419"/>
                  </a:lnTo>
                  <a:lnTo>
                    <a:pt x="27559" y="206514"/>
                  </a:lnTo>
                  <a:lnTo>
                    <a:pt x="18541" y="158000"/>
                  </a:lnTo>
                  <a:lnTo>
                    <a:pt x="15748" y="104444"/>
                  </a:lnTo>
                  <a:lnTo>
                    <a:pt x="17525" y="61468"/>
                  </a:lnTo>
                  <a:lnTo>
                    <a:pt x="36702" y="10414"/>
                  </a:lnTo>
                  <a:lnTo>
                    <a:pt x="69850" y="0"/>
                  </a:lnTo>
                  <a:lnTo>
                    <a:pt x="82423" y="3771"/>
                  </a:lnTo>
                  <a:lnTo>
                    <a:pt x="96900" y="14325"/>
                  </a:lnTo>
                  <a:lnTo>
                    <a:pt x="110870" y="33108"/>
                  </a:lnTo>
                  <a:lnTo>
                    <a:pt x="118363" y="48971"/>
                  </a:lnTo>
                  <a:lnTo>
                    <a:pt x="120395" y="62306"/>
                  </a:lnTo>
                  <a:lnTo>
                    <a:pt x="115569" y="91617"/>
                  </a:lnTo>
                  <a:lnTo>
                    <a:pt x="100711" y="131940"/>
                  </a:lnTo>
                  <a:lnTo>
                    <a:pt x="78359" y="163995"/>
                  </a:lnTo>
                  <a:lnTo>
                    <a:pt x="43179" y="186905"/>
                  </a:lnTo>
                  <a:lnTo>
                    <a:pt x="33019" y="188988"/>
                  </a:lnTo>
                  <a:lnTo>
                    <a:pt x="25145" y="187655"/>
                  </a:lnTo>
                  <a:lnTo>
                    <a:pt x="9143" y="179882"/>
                  </a:lnTo>
                  <a:lnTo>
                    <a:pt x="6095" y="176682"/>
                  </a:lnTo>
                  <a:lnTo>
                    <a:pt x="2666" y="168605"/>
                  </a:lnTo>
                  <a:lnTo>
                    <a:pt x="0" y="15245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099304" y="6112764"/>
              <a:ext cx="286512" cy="172211"/>
            </a:xfrm>
            <a:prstGeom prst="rect">
              <a:avLst/>
            </a:prstGeom>
          </p:spPr>
        </p:pic>
      </p:grpSp>
      <p:pic>
        <p:nvPicPr>
          <p:cNvPr id="83" name="object 83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5449823" y="6120384"/>
            <a:ext cx="141732" cy="164591"/>
          </a:xfrm>
          <a:prstGeom prst="rect">
            <a:avLst/>
          </a:prstGeom>
        </p:spPr>
      </p:pic>
      <p:sp>
        <p:nvSpPr>
          <p:cNvPr id="84" name="object 84"/>
          <p:cNvSpPr/>
          <p:nvPr/>
        </p:nvSpPr>
        <p:spPr>
          <a:xfrm>
            <a:off x="5615940" y="6035040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480" y="30480"/>
                </a:moveTo>
                <a:lnTo>
                  <a:pt x="18287" y="17475"/>
                </a:lnTo>
                <a:lnTo>
                  <a:pt x="15621" y="9080"/>
                </a:lnTo>
                <a:lnTo>
                  <a:pt x="14605" y="8597"/>
                </a:lnTo>
                <a:lnTo>
                  <a:pt x="3937" y="7658"/>
                </a:lnTo>
                <a:lnTo>
                  <a:pt x="2539" y="6794"/>
                </a:lnTo>
                <a:lnTo>
                  <a:pt x="1777" y="5384"/>
                </a:lnTo>
                <a:lnTo>
                  <a:pt x="0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object 85"/>
          <p:cNvGrpSpPr/>
          <p:nvPr/>
        </p:nvGrpSpPr>
        <p:grpSpPr>
          <a:xfrm>
            <a:off x="5640323" y="5853684"/>
            <a:ext cx="789940" cy="399415"/>
            <a:chOff x="5640323" y="5853684"/>
            <a:chExt cx="789940" cy="399415"/>
          </a:xfrm>
        </p:grpSpPr>
        <p:sp>
          <p:nvSpPr>
            <p:cNvPr id="86" name="object 86"/>
            <p:cNvSpPr/>
            <p:nvPr/>
          </p:nvSpPr>
          <p:spPr>
            <a:xfrm>
              <a:off x="5646419" y="5966460"/>
              <a:ext cx="175260" cy="280670"/>
            </a:xfrm>
            <a:custGeom>
              <a:avLst/>
              <a:gdLst/>
              <a:ahLst/>
              <a:cxnLst/>
              <a:rect l="l" t="t" r="r" b="b"/>
              <a:pathLst>
                <a:path w="175260" h="280670">
                  <a:moveTo>
                    <a:pt x="0" y="213359"/>
                  </a:moveTo>
                  <a:lnTo>
                    <a:pt x="0" y="269341"/>
                  </a:lnTo>
                  <a:lnTo>
                    <a:pt x="888" y="271157"/>
                  </a:lnTo>
                  <a:lnTo>
                    <a:pt x="2285" y="272376"/>
                  </a:lnTo>
                  <a:lnTo>
                    <a:pt x="6603" y="274319"/>
                  </a:lnTo>
                  <a:lnTo>
                    <a:pt x="11302" y="270573"/>
                  </a:lnTo>
                  <a:lnTo>
                    <a:pt x="18160" y="264071"/>
                  </a:lnTo>
                  <a:lnTo>
                    <a:pt x="20700" y="256946"/>
                  </a:lnTo>
                  <a:lnTo>
                    <a:pt x="22859" y="244081"/>
                  </a:lnTo>
                </a:path>
                <a:path w="175260" h="280670">
                  <a:moveTo>
                    <a:pt x="68579" y="0"/>
                  </a:moveTo>
                  <a:lnTo>
                    <a:pt x="69468" y="21602"/>
                  </a:lnTo>
                  <a:lnTo>
                    <a:pt x="77977" y="71221"/>
                  </a:lnTo>
                  <a:lnTo>
                    <a:pt x="89153" y="119735"/>
                  </a:lnTo>
                  <a:lnTo>
                    <a:pt x="101726" y="170243"/>
                  </a:lnTo>
                  <a:lnTo>
                    <a:pt x="116966" y="227126"/>
                  </a:lnTo>
                  <a:lnTo>
                    <a:pt x="123570" y="255981"/>
                  </a:lnTo>
                  <a:lnTo>
                    <a:pt x="127888" y="265810"/>
                  </a:lnTo>
                  <a:lnTo>
                    <a:pt x="129539" y="280415"/>
                  </a:lnTo>
                  <a:lnTo>
                    <a:pt x="128777" y="280085"/>
                  </a:lnTo>
                  <a:lnTo>
                    <a:pt x="122046" y="274358"/>
                  </a:lnTo>
                </a:path>
                <a:path w="175260" h="280670">
                  <a:moveTo>
                    <a:pt x="76200" y="182892"/>
                  </a:moveTo>
                  <a:lnTo>
                    <a:pt x="80263" y="186943"/>
                  </a:lnTo>
                  <a:lnTo>
                    <a:pt x="84454" y="188937"/>
                  </a:lnTo>
                  <a:lnTo>
                    <a:pt x="119887" y="190499"/>
                  </a:lnTo>
                  <a:lnTo>
                    <a:pt x="175259" y="17525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853683" y="6059424"/>
              <a:ext cx="271272" cy="149351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6112763" y="5859780"/>
              <a:ext cx="311150" cy="297180"/>
            </a:xfrm>
            <a:custGeom>
              <a:avLst/>
              <a:gdLst/>
              <a:ahLst/>
              <a:cxnLst/>
              <a:rect l="l" t="t" r="r" b="b"/>
              <a:pathLst>
                <a:path w="311150" h="297179">
                  <a:moveTo>
                    <a:pt x="44196" y="0"/>
                  </a:moveTo>
                  <a:lnTo>
                    <a:pt x="44196" y="54914"/>
                  </a:lnTo>
                  <a:lnTo>
                    <a:pt x="48260" y="102336"/>
                  </a:lnTo>
                  <a:lnTo>
                    <a:pt x="56387" y="148729"/>
                  </a:lnTo>
                  <a:lnTo>
                    <a:pt x="61087" y="196481"/>
                  </a:lnTo>
                  <a:lnTo>
                    <a:pt x="72389" y="247459"/>
                  </a:lnTo>
                  <a:lnTo>
                    <a:pt x="87375" y="283591"/>
                  </a:lnTo>
                  <a:lnTo>
                    <a:pt x="92456" y="290906"/>
                  </a:lnTo>
                  <a:lnTo>
                    <a:pt x="97536" y="294728"/>
                  </a:lnTo>
                  <a:lnTo>
                    <a:pt x="103632" y="297180"/>
                  </a:lnTo>
                  <a:lnTo>
                    <a:pt x="104139" y="296532"/>
                  </a:lnTo>
                  <a:lnTo>
                    <a:pt x="105156" y="290144"/>
                  </a:lnTo>
                </a:path>
                <a:path w="311150" h="297179">
                  <a:moveTo>
                    <a:pt x="6603" y="244119"/>
                  </a:moveTo>
                  <a:lnTo>
                    <a:pt x="0" y="244119"/>
                  </a:lnTo>
                  <a:lnTo>
                    <a:pt x="3301" y="248183"/>
                  </a:lnTo>
                  <a:lnTo>
                    <a:pt x="9651" y="250190"/>
                  </a:lnTo>
                  <a:lnTo>
                    <a:pt x="17272" y="251929"/>
                  </a:lnTo>
                  <a:lnTo>
                    <a:pt x="27050" y="256844"/>
                  </a:lnTo>
                  <a:lnTo>
                    <a:pt x="105918" y="248767"/>
                  </a:lnTo>
                  <a:lnTo>
                    <a:pt x="167766" y="203149"/>
                  </a:lnTo>
                  <a:lnTo>
                    <a:pt x="198120" y="158292"/>
                  </a:lnTo>
                  <a:lnTo>
                    <a:pt x="204215" y="112128"/>
                  </a:lnTo>
                  <a:lnTo>
                    <a:pt x="193801" y="106680"/>
                  </a:lnTo>
                  <a:lnTo>
                    <a:pt x="188975" y="108661"/>
                  </a:lnTo>
                  <a:lnTo>
                    <a:pt x="169037" y="147866"/>
                  </a:lnTo>
                  <a:lnTo>
                    <a:pt x="177673" y="207314"/>
                  </a:lnTo>
                  <a:lnTo>
                    <a:pt x="200406" y="245618"/>
                  </a:lnTo>
                  <a:lnTo>
                    <a:pt x="239902" y="269532"/>
                  </a:lnTo>
                  <a:lnTo>
                    <a:pt x="280924" y="274320"/>
                  </a:lnTo>
                  <a:lnTo>
                    <a:pt x="293624" y="270027"/>
                  </a:lnTo>
                  <a:lnTo>
                    <a:pt x="310896" y="25944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4498" y="229311"/>
            <a:ext cx="4513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sng" spc="-114" dirty="0">
                <a:uFill>
                  <a:solidFill>
                    <a:srgbClr val="675E46"/>
                  </a:solidFill>
                </a:uFill>
              </a:rPr>
              <a:t>Naming</a:t>
            </a:r>
            <a:r>
              <a:rPr sz="4000" u="sng" spc="-180" dirty="0">
                <a:uFill>
                  <a:solidFill>
                    <a:srgbClr val="675E46"/>
                  </a:solidFill>
                </a:uFill>
              </a:rPr>
              <a:t> </a:t>
            </a:r>
            <a:r>
              <a:rPr sz="4000" u="sng" spc="-75" dirty="0">
                <a:uFill>
                  <a:solidFill>
                    <a:srgbClr val="675E46"/>
                  </a:solidFill>
                </a:uFill>
              </a:rPr>
              <a:t>Compounds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93039" y="1069340"/>
            <a:ext cx="10476230" cy="1500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1195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standard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system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naming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u="heavy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IUPAC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–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International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Union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Pure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Applied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Chemistry)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all</a:t>
            </a:r>
            <a:r>
              <a:rPr sz="2200" spc="-9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chemical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compounds.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There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different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way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chemicals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depending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whether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they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ionic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or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covalent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59914" y="2958464"/>
          <a:ext cx="7889240" cy="2407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6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2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330">
                <a:tc>
                  <a:txBody>
                    <a:bodyPr/>
                    <a:lstStyle/>
                    <a:p>
                      <a:pPr marL="80962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2000" b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Covalent</a:t>
                      </a:r>
                      <a:r>
                        <a:rPr sz="2000" b="1" spc="-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Bonds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2000" b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Ionic</a:t>
                      </a:r>
                      <a:r>
                        <a:rPr sz="2000" b="1" spc="-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Bonds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6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287020" indent="-220345">
                        <a:lnSpc>
                          <a:spcPct val="100000"/>
                        </a:lnSpc>
                        <a:buChar char="-"/>
                        <a:tabLst>
                          <a:tab pos="287020" algn="l"/>
                          <a:tab pos="287655" algn="l"/>
                        </a:tabLst>
                      </a:pP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Two</a:t>
                      </a:r>
                      <a:r>
                        <a:rPr sz="2000" spc="-1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u="sng" dirty="0">
                          <a:solidFill>
                            <a:srgbClr val="2E2B1F"/>
                          </a:solidFill>
                          <a:uFill>
                            <a:solidFill>
                              <a:srgbClr val="2E2B1F"/>
                            </a:solidFill>
                          </a:uFill>
                          <a:latin typeface="Arial"/>
                          <a:cs typeface="Arial"/>
                        </a:rPr>
                        <a:t>NON-</a:t>
                      </a:r>
                      <a:r>
                        <a:rPr sz="2000" b="1" u="sng" spc="-10" dirty="0">
                          <a:solidFill>
                            <a:srgbClr val="2E2B1F"/>
                          </a:solidFill>
                          <a:uFill>
                            <a:solidFill>
                              <a:srgbClr val="2E2B1F"/>
                            </a:solidFill>
                          </a:uFill>
                          <a:latin typeface="Arial"/>
                          <a:cs typeface="Arial"/>
                        </a:rPr>
                        <a:t>METALS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291465" indent="-22479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291465" algn="l"/>
                          <a:tab pos="292100" algn="l"/>
                        </a:tabLst>
                      </a:pP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2000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u="sng" dirty="0">
                          <a:solidFill>
                            <a:srgbClr val="2E2B1F"/>
                          </a:solidFill>
                          <a:uFill>
                            <a:solidFill>
                              <a:srgbClr val="2E2B1F"/>
                            </a:solidFill>
                          </a:uFill>
                          <a:latin typeface="Arial"/>
                          <a:cs typeface="Arial"/>
                        </a:rPr>
                        <a:t>SHARING</a:t>
                      </a:r>
                      <a:r>
                        <a:rPr sz="2000" b="1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000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electrons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7622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Ex)</a:t>
                      </a:r>
                      <a:r>
                        <a:rPr sz="2000" spc="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CCl</a:t>
                      </a:r>
                      <a:r>
                        <a:rPr sz="1950" b="1" i="1" baseline="-21367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20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i="1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950" b="1" i="1" baseline="-21367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0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i="1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NO</a:t>
                      </a:r>
                      <a:r>
                        <a:rPr sz="1950" b="1" i="1" spc="-37" baseline="-21367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950" baseline="-21367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299085" indent="-210820">
                        <a:lnSpc>
                          <a:spcPct val="100000"/>
                        </a:lnSpc>
                        <a:buChar char="-"/>
                        <a:tabLst>
                          <a:tab pos="299720" algn="l"/>
                        </a:tabLst>
                      </a:pP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-1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u="sng" spc="-10" dirty="0">
                          <a:solidFill>
                            <a:srgbClr val="2E2B1F"/>
                          </a:solidFill>
                          <a:uFill>
                            <a:solidFill>
                              <a:srgbClr val="2E2B1F"/>
                            </a:solidFill>
                          </a:uFill>
                          <a:latin typeface="Arial"/>
                          <a:cs typeface="Arial"/>
                        </a:rPr>
                        <a:t>METAL</a:t>
                      </a:r>
                      <a:r>
                        <a:rPr sz="2000" b="1" spc="-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2000" spc="-4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-3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u="sng" dirty="0">
                          <a:solidFill>
                            <a:srgbClr val="2E2B1F"/>
                          </a:solidFill>
                          <a:uFill>
                            <a:solidFill>
                              <a:srgbClr val="2E2B1F"/>
                            </a:solidFill>
                          </a:uFill>
                          <a:latin typeface="Arial"/>
                          <a:cs typeface="Arial"/>
                        </a:rPr>
                        <a:t>NON-</a:t>
                      </a:r>
                      <a:r>
                        <a:rPr sz="2000" b="1" u="sng" spc="-10" dirty="0">
                          <a:solidFill>
                            <a:srgbClr val="2E2B1F"/>
                          </a:solidFill>
                          <a:uFill>
                            <a:solidFill>
                              <a:srgbClr val="2E2B1F"/>
                            </a:solidFill>
                          </a:uFill>
                          <a:latin typeface="Arial"/>
                          <a:cs typeface="Arial"/>
                        </a:rPr>
                        <a:t>METAL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13055" indent="-22479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313055" algn="l"/>
                          <a:tab pos="313690" algn="l"/>
                        </a:tabLst>
                      </a:pP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Electrons</a:t>
                      </a:r>
                      <a:r>
                        <a:rPr sz="2000" spc="-4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sz="20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u="sng" spc="-10" dirty="0">
                          <a:solidFill>
                            <a:srgbClr val="2E2B1F"/>
                          </a:solidFill>
                          <a:uFill>
                            <a:solidFill>
                              <a:srgbClr val="2E2B1F"/>
                            </a:solidFill>
                          </a:uFill>
                          <a:latin typeface="Arial"/>
                          <a:cs typeface="Arial"/>
                        </a:rPr>
                        <a:t>TRANSFERRED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9781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Ex)</a:t>
                      </a:r>
                      <a:r>
                        <a:rPr sz="20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NaCl,</a:t>
                      </a:r>
                      <a:r>
                        <a:rPr sz="2000" b="1" i="1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CaS,</a:t>
                      </a:r>
                      <a:r>
                        <a:rPr sz="2000" b="1" i="1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MgH</a:t>
                      </a:r>
                      <a:r>
                        <a:rPr sz="1950" b="1" i="1" spc="-30" baseline="-21367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950" baseline="-21367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66775"/>
            <a:ext cx="69894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14" dirty="0"/>
              <a:t>Naming</a:t>
            </a:r>
            <a:r>
              <a:rPr sz="4000" spc="-160" dirty="0"/>
              <a:t> </a:t>
            </a:r>
            <a:r>
              <a:rPr sz="4000" spc="-185" dirty="0"/>
              <a:t>COVALENT</a:t>
            </a:r>
            <a:r>
              <a:rPr sz="4000" spc="-160" dirty="0"/>
              <a:t> </a:t>
            </a:r>
            <a:r>
              <a:rPr sz="4000" spc="-50" dirty="0"/>
              <a:t>Compounds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93039" y="1073175"/>
            <a:ext cx="10160000" cy="116649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Writing</a:t>
            </a:r>
            <a:r>
              <a:rPr sz="22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E2B1F"/>
                </a:solidFill>
                <a:latin typeface="Calibri"/>
                <a:cs typeface="Calibri"/>
              </a:rPr>
              <a:t>COVALENT</a:t>
            </a:r>
            <a:r>
              <a:rPr sz="2200" b="1" i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names</a:t>
            </a:r>
            <a:r>
              <a:rPr sz="2200" b="1" i="1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200" b="1" i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formulas:</a:t>
            </a:r>
            <a:endParaRPr sz="2200">
              <a:latin typeface="Calibri"/>
              <a:cs typeface="Calibri"/>
            </a:endParaRPr>
          </a:p>
          <a:p>
            <a:pPr marL="240665" marR="5080" indent="-22796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PREFIX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system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NOMENCLATURE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covalent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compounds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show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the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number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kind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atom: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639" y="4226204"/>
            <a:ext cx="10989945" cy="156845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25"/>
              </a:spcBef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Rules:</a:t>
            </a:r>
            <a:endParaRPr sz="2200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1</a:t>
            </a:r>
            <a:r>
              <a:rPr sz="2175" b="1" i="1" baseline="24904" dirty="0">
                <a:solidFill>
                  <a:srgbClr val="2E2B1F"/>
                </a:solidFill>
                <a:latin typeface="Calibri"/>
                <a:cs typeface="Calibri"/>
              </a:rPr>
              <a:t>st</a:t>
            </a:r>
            <a:r>
              <a:rPr sz="2175" b="1" i="1" spc="157" baseline="2490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element</a:t>
            </a:r>
            <a:r>
              <a:rPr sz="22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named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FULL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using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PREFIXES</a:t>
            </a:r>
            <a:r>
              <a:rPr sz="2200" b="1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only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when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there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MORE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than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1</a:t>
            </a:r>
            <a:r>
              <a:rPr sz="2200" b="1" u="heavy" spc="-6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heavy" spc="-5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(mono</a:t>
            </a:r>
            <a:endParaRPr sz="2200">
              <a:latin typeface="Calibri"/>
              <a:cs typeface="Calibri"/>
            </a:endParaRPr>
          </a:p>
          <a:p>
            <a:pPr marL="2667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understood).</a:t>
            </a:r>
            <a:endParaRPr sz="2200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SECOND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element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SHORTENED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given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“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IDE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”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suffix,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appropriate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PREFIX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929379" y="2270505"/>
          <a:ext cx="3456940" cy="2085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195">
                <a:tc>
                  <a:txBody>
                    <a:bodyPr/>
                    <a:lstStyle/>
                    <a:p>
                      <a:pPr marL="1905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mono</a:t>
                      </a:r>
                      <a:r>
                        <a:rPr sz="2400" b="1" i="1" spc="-3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2400" b="1" i="1" spc="-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hexa =</a:t>
                      </a:r>
                      <a:r>
                        <a:rPr sz="2400" b="1" i="1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635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di</a:t>
                      </a:r>
                      <a:r>
                        <a:rPr sz="2400" b="1" i="1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sz="2400" b="1" i="1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hepta</a:t>
                      </a:r>
                      <a:r>
                        <a:rPr sz="2400" b="1" i="1" spc="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2400" b="1" i="1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1905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tri</a:t>
                      </a:r>
                      <a:r>
                        <a:rPr sz="2400" b="1" i="1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sz="2400" b="1" i="1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800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octa = </a:t>
                      </a:r>
                      <a:r>
                        <a:rPr sz="2400" b="1" i="1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tetra</a:t>
                      </a:r>
                      <a:r>
                        <a:rPr sz="2400" b="1" i="1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2400" b="1" i="1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nona</a:t>
                      </a:r>
                      <a:r>
                        <a:rPr sz="2400" b="1" i="1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sz="2400" b="1" i="1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 marL="635"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penta</a:t>
                      </a:r>
                      <a:r>
                        <a:rPr sz="2400" b="1" i="1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2400" b="1" i="1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spc="-5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805"/>
                        </a:lnSpc>
                      </a:pP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deca</a:t>
                      </a:r>
                      <a:r>
                        <a:rPr sz="2400" b="1" i="1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2400" b="1" i="1" spc="-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i="1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66775"/>
            <a:ext cx="69894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14" dirty="0"/>
              <a:t>Naming</a:t>
            </a:r>
            <a:r>
              <a:rPr sz="4000" spc="-160" dirty="0"/>
              <a:t> </a:t>
            </a:r>
            <a:r>
              <a:rPr sz="4000" spc="-185" dirty="0"/>
              <a:t>COVALENT</a:t>
            </a:r>
            <a:r>
              <a:rPr sz="4000" spc="-160" dirty="0"/>
              <a:t> </a:t>
            </a:r>
            <a:r>
              <a:rPr sz="4000" spc="-50" dirty="0"/>
              <a:t>Compounds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42239" y="1141222"/>
            <a:ext cx="4908550" cy="4789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Writing</a:t>
            </a:r>
            <a:r>
              <a:rPr sz="22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E2B1F"/>
                </a:solidFill>
                <a:latin typeface="Calibri"/>
                <a:cs typeface="Calibri"/>
              </a:rPr>
              <a:t>COVALENT</a:t>
            </a:r>
            <a:r>
              <a:rPr sz="2200" b="1" i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names</a:t>
            </a:r>
            <a:r>
              <a:rPr sz="2200" b="1" i="1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200" b="1" i="1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formulas: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Examples:</a:t>
            </a:r>
            <a:endParaRPr sz="2200">
              <a:latin typeface="Calibri"/>
              <a:cs typeface="Calibri"/>
            </a:endParaRPr>
          </a:p>
          <a:p>
            <a:pPr marL="863600">
              <a:lnSpc>
                <a:spcPct val="100000"/>
              </a:lnSpc>
              <a:spcBef>
                <a:spcPts val="54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  <a:p>
            <a:pPr marL="863600" marR="3165475">
              <a:lnSpc>
                <a:spcPct val="240099"/>
              </a:lnSpc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175" spc="187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SF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6</a:t>
            </a:r>
            <a:r>
              <a:rPr sz="2175" spc="217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5</a:t>
            </a:r>
            <a:r>
              <a:rPr sz="2175" spc="-30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5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NO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175" spc="225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8755" y="2382011"/>
            <a:ext cx="161925" cy="265430"/>
          </a:xfrm>
          <a:custGeom>
            <a:avLst/>
            <a:gdLst/>
            <a:ahLst/>
            <a:cxnLst/>
            <a:rect l="l" t="t" r="r" b="b"/>
            <a:pathLst>
              <a:path w="161925" h="265430">
                <a:moveTo>
                  <a:pt x="155448" y="0"/>
                </a:moveTo>
                <a:lnTo>
                  <a:pt x="158876" y="0"/>
                </a:lnTo>
                <a:lnTo>
                  <a:pt x="159766" y="1397"/>
                </a:lnTo>
                <a:lnTo>
                  <a:pt x="161544" y="14350"/>
                </a:lnTo>
                <a:lnTo>
                  <a:pt x="161036" y="53593"/>
                </a:lnTo>
                <a:lnTo>
                  <a:pt x="155575" y="99567"/>
                </a:lnTo>
                <a:lnTo>
                  <a:pt x="155448" y="119252"/>
                </a:lnTo>
                <a:lnTo>
                  <a:pt x="155448" y="75691"/>
                </a:lnTo>
                <a:lnTo>
                  <a:pt x="154686" y="61849"/>
                </a:lnTo>
                <a:lnTo>
                  <a:pt x="144144" y="24002"/>
                </a:lnTo>
                <a:lnTo>
                  <a:pt x="106299" y="6476"/>
                </a:lnTo>
                <a:lnTo>
                  <a:pt x="99821" y="8254"/>
                </a:lnTo>
                <a:lnTo>
                  <a:pt x="43814" y="61595"/>
                </a:lnTo>
                <a:lnTo>
                  <a:pt x="23749" y="101853"/>
                </a:lnTo>
                <a:lnTo>
                  <a:pt x="7746" y="148209"/>
                </a:lnTo>
                <a:lnTo>
                  <a:pt x="0" y="192150"/>
                </a:lnTo>
                <a:lnTo>
                  <a:pt x="762" y="217804"/>
                </a:lnTo>
                <a:lnTo>
                  <a:pt x="50673" y="262127"/>
                </a:lnTo>
                <a:lnTo>
                  <a:pt x="67310" y="265175"/>
                </a:lnTo>
                <a:lnTo>
                  <a:pt x="113156" y="256286"/>
                </a:lnTo>
                <a:lnTo>
                  <a:pt x="123570" y="25374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2479548" y="2528316"/>
            <a:ext cx="231775" cy="131445"/>
            <a:chOff x="2479548" y="2528316"/>
            <a:chExt cx="231775" cy="13144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79548" y="2528316"/>
              <a:ext cx="137159" cy="13106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660904" y="2558796"/>
              <a:ext cx="44450" cy="88900"/>
            </a:xfrm>
            <a:custGeom>
              <a:avLst/>
              <a:gdLst/>
              <a:ahLst/>
              <a:cxnLst/>
              <a:rect l="l" t="t" r="r" b="b"/>
              <a:pathLst>
                <a:path w="44450" h="88900">
                  <a:moveTo>
                    <a:pt x="0" y="25273"/>
                  </a:moveTo>
                  <a:lnTo>
                    <a:pt x="0" y="71119"/>
                  </a:lnTo>
                  <a:lnTo>
                    <a:pt x="0" y="88391"/>
                  </a:lnTo>
                  <a:lnTo>
                    <a:pt x="0" y="43814"/>
                  </a:lnTo>
                  <a:lnTo>
                    <a:pt x="0" y="30606"/>
                  </a:lnTo>
                  <a:lnTo>
                    <a:pt x="1904" y="25780"/>
                  </a:lnTo>
                  <a:lnTo>
                    <a:pt x="4318" y="21336"/>
                  </a:lnTo>
                  <a:lnTo>
                    <a:pt x="6095" y="12826"/>
                  </a:lnTo>
                  <a:lnTo>
                    <a:pt x="6222" y="9651"/>
                  </a:lnTo>
                  <a:lnTo>
                    <a:pt x="6984" y="8508"/>
                  </a:lnTo>
                  <a:lnTo>
                    <a:pt x="8127" y="7746"/>
                  </a:lnTo>
                  <a:lnTo>
                    <a:pt x="11683" y="6603"/>
                  </a:lnTo>
                  <a:lnTo>
                    <a:pt x="15747" y="3048"/>
                  </a:lnTo>
                  <a:lnTo>
                    <a:pt x="17525" y="2793"/>
                  </a:lnTo>
                  <a:lnTo>
                    <a:pt x="19431" y="3175"/>
                  </a:lnTo>
                  <a:lnTo>
                    <a:pt x="23368" y="4952"/>
                  </a:lnTo>
                  <a:lnTo>
                    <a:pt x="33654" y="6095"/>
                  </a:lnTo>
                  <a:lnTo>
                    <a:pt x="37845" y="4317"/>
                  </a:lnTo>
                  <a:lnTo>
                    <a:pt x="44195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72155" y="2432304"/>
            <a:ext cx="135635" cy="234696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2959607" y="2540507"/>
            <a:ext cx="355600" cy="144780"/>
            <a:chOff x="2959607" y="2540507"/>
            <a:chExt cx="355600" cy="14478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59607" y="2542031"/>
              <a:ext cx="124967" cy="13716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12007" y="2540507"/>
              <a:ext cx="202691" cy="144780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4122420" y="2362200"/>
            <a:ext cx="792480" cy="299085"/>
            <a:chOff x="4122420" y="2362200"/>
            <a:chExt cx="792480" cy="299085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22420" y="2540507"/>
              <a:ext cx="124968" cy="12039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73296" y="2528315"/>
              <a:ext cx="120396" cy="11887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419600" y="2368295"/>
              <a:ext cx="489584" cy="251460"/>
            </a:xfrm>
            <a:custGeom>
              <a:avLst/>
              <a:gdLst/>
              <a:ahLst/>
              <a:cxnLst/>
              <a:rect l="l" t="t" r="r" b="b"/>
              <a:pathLst>
                <a:path w="489585" h="251460">
                  <a:moveTo>
                    <a:pt x="25908" y="216534"/>
                  </a:moveTo>
                  <a:lnTo>
                    <a:pt x="25908" y="219709"/>
                  </a:lnTo>
                  <a:lnTo>
                    <a:pt x="27686" y="223138"/>
                  </a:lnTo>
                  <a:lnTo>
                    <a:pt x="30099" y="226949"/>
                  </a:lnTo>
                  <a:lnTo>
                    <a:pt x="31623" y="235076"/>
                  </a:lnTo>
                  <a:lnTo>
                    <a:pt x="31750" y="237108"/>
                  </a:lnTo>
                  <a:lnTo>
                    <a:pt x="32512" y="238378"/>
                  </a:lnTo>
                  <a:lnTo>
                    <a:pt x="33654" y="239394"/>
                  </a:lnTo>
                  <a:lnTo>
                    <a:pt x="37211" y="240791"/>
                  </a:lnTo>
                  <a:lnTo>
                    <a:pt x="41021" y="237743"/>
                  </a:lnTo>
                  <a:lnTo>
                    <a:pt x="42799" y="234441"/>
                  </a:lnTo>
                  <a:lnTo>
                    <a:pt x="44069" y="223900"/>
                  </a:lnTo>
                  <a:lnTo>
                    <a:pt x="44196" y="210312"/>
                  </a:lnTo>
                </a:path>
                <a:path w="489585" h="251460">
                  <a:moveTo>
                    <a:pt x="44196" y="166115"/>
                  </a:moveTo>
                  <a:lnTo>
                    <a:pt x="40766" y="162559"/>
                  </a:lnTo>
                  <a:lnTo>
                    <a:pt x="37337" y="160908"/>
                  </a:lnTo>
                  <a:lnTo>
                    <a:pt x="35305" y="160400"/>
                  </a:lnTo>
                  <a:lnTo>
                    <a:pt x="29210" y="156337"/>
                  </a:lnTo>
                  <a:lnTo>
                    <a:pt x="20827" y="148970"/>
                  </a:lnTo>
                  <a:lnTo>
                    <a:pt x="14477" y="147065"/>
                  </a:lnTo>
                  <a:lnTo>
                    <a:pt x="0" y="146303"/>
                  </a:lnTo>
                  <a:lnTo>
                    <a:pt x="6096" y="152907"/>
                  </a:lnTo>
                </a:path>
                <a:path w="489585" h="251460">
                  <a:moveTo>
                    <a:pt x="153035" y="120776"/>
                  </a:moveTo>
                  <a:lnTo>
                    <a:pt x="138811" y="129666"/>
                  </a:lnTo>
                  <a:lnTo>
                    <a:pt x="113157" y="154431"/>
                  </a:lnTo>
                  <a:lnTo>
                    <a:pt x="100202" y="181737"/>
                  </a:lnTo>
                  <a:lnTo>
                    <a:pt x="96774" y="199136"/>
                  </a:lnTo>
                  <a:lnTo>
                    <a:pt x="96012" y="227711"/>
                  </a:lnTo>
                  <a:lnTo>
                    <a:pt x="97916" y="233806"/>
                  </a:lnTo>
                  <a:lnTo>
                    <a:pt x="104775" y="243586"/>
                  </a:lnTo>
                  <a:lnTo>
                    <a:pt x="108838" y="246125"/>
                  </a:lnTo>
                  <a:lnTo>
                    <a:pt x="117094" y="247650"/>
                  </a:lnTo>
                  <a:lnTo>
                    <a:pt x="135254" y="242569"/>
                  </a:lnTo>
                  <a:lnTo>
                    <a:pt x="148844" y="232409"/>
                  </a:lnTo>
                  <a:lnTo>
                    <a:pt x="164591" y="213867"/>
                  </a:lnTo>
                  <a:lnTo>
                    <a:pt x="185674" y="177926"/>
                  </a:lnTo>
                  <a:lnTo>
                    <a:pt x="199516" y="136525"/>
                  </a:lnTo>
                  <a:lnTo>
                    <a:pt x="215137" y="95123"/>
                  </a:lnTo>
                  <a:lnTo>
                    <a:pt x="227202" y="51307"/>
                  </a:lnTo>
                  <a:lnTo>
                    <a:pt x="235203" y="4825"/>
                  </a:lnTo>
                  <a:lnTo>
                    <a:pt x="235458" y="1396"/>
                  </a:lnTo>
                  <a:lnTo>
                    <a:pt x="234696" y="888"/>
                  </a:lnTo>
                  <a:lnTo>
                    <a:pt x="228600" y="126"/>
                  </a:lnTo>
                  <a:lnTo>
                    <a:pt x="226695" y="0"/>
                  </a:lnTo>
                  <a:lnTo>
                    <a:pt x="222630" y="1777"/>
                  </a:lnTo>
                  <a:lnTo>
                    <a:pt x="210947" y="12064"/>
                  </a:lnTo>
                  <a:lnTo>
                    <a:pt x="193421" y="46736"/>
                  </a:lnTo>
                  <a:lnTo>
                    <a:pt x="186689" y="70357"/>
                  </a:lnTo>
                  <a:lnTo>
                    <a:pt x="179959" y="113156"/>
                  </a:lnTo>
                  <a:lnTo>
                    <a:pt x="180466" y="159384"/>
                  </a:lnTo>
                  <a:lnTo>
                    <a:pt x="193294" y="206120"/>
                  </a:lnTo>
                  <a:lnTo>
                    <a:pt x="215646" y="243204"/>
                  </a:lnTo>
                  <a:lnTo>
                    <a:pt x="230886" y="247776"/>
                  </a:lnTo>
                  <a:lnTo>
                    <a:pt x="236474" y="251078"/>
                  </a:lnTo>
                  <a:lnTo>
                    <a:pt x="239013" y="251459"/>
                  </a:lnTo>
                  <a:lnTo>
                    <a:pt x="241300" y="251078"/>
                  </a:lnTo>
                  <a:lnTo>
                    <a:pt x="269621" y="236600"/>
                  </a:lnTo>
                  <a:lnTo>
                    <a:pt x="294004" y="213867"/>
                  </a:lnTo>
                  <a:lnTo>
                    <a:pt x="331597" y="167512"/>
                  </a:lnTo>
                  <a:lnTo>
                    <a:pt x="341249" y="153162"/>
                  </a:lnTo>
                  <a:lnTo>
                    <a:pt x="343153" y="148589"/>
                  </a:lnTo>
                  <a:lnTo>
                    <a:pt x="348614" y="141224"/>
                  </a:lnTo>
                  <a:lnTo>
                    <a:pt x="348361" y="140715"/>
                  </a:lnTo>
                  <a:lnTo>
                    <a:pt x="343535" y="139953"/>
                  </a:lnTo>
                  <a:lnTo>
                    <a:pt x="343280" y="173862"/>
                  </a:lnTo>
                  <a:lnTo>
                    <a:pt x="344677" y="175894"/>
                  </a:lnTo>
                  <a:lnTo>
                    <a:pt x="357632" y="186562"/>
                  </a:lnTo>
                  <a:lnTo>
                    <a:pt x="363982" y="188975"/>
                  </a:lnTo>
                  <a:lnTo>
                    <a:pt x="410210" y="192658"/>
                  </a:lnTo>
                  <a:lnTo>
                    <a:pt x="423799" y="194437"/>
                  </a:lnTo>
                  <a:lnTo>
                    <a:pt x="469138" y="184150"/>
                  </a:lnTo>
                  <a:lnTo>
                    <a:pt x="489203" y="178053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261616" y="3246120"/>
            <a:ext cx="132715" cy="265430"/>
          </a:xfrm>
          <a:custGeom>
            <a:avLst/>
            <a:gdLst/>
            <a:ahLst/>
            <a:cxnLst/>
            <a:rect l="l" t="t" r="r" b="b"/>
            <a:pathLst>
              <a:path w="132714" h="265429">
                <a:moveTo>
                  <a:pt x="100837" y="11429"/>
                </a:moveTo>
                <a:lnTo>
                  <a:pt x="100837" y="54482"/>
                </a:lnTo>
                <a:lnTo>
                  <a:pt x="100837" y="94995"/>
                </a:lnTo>
                <a:lnTo>
                  <a:pt x="101600" y="96900"/>
                </a:lnTo>
                <a:lnTo>
                  <a:pt x="102742" y="98043"/>
                </a:lnTo>
                <a:lnTo>
                  <a:pt x="104266" y="98932"/>
                </a:lnTo>
                <a:lnTo>
                  <a:pt x="105282" y="100202"/>
                </a:lnTo>
                <a:lnTo>
                  <a:pt x="106933" y="105917"/>
                </a:lnTo>
                <a:lnTo>
                  <a:pt x="107695" y="105537"/>
                </a:lnTo>
                <a:lnTo>
                  <a:pt x="112648" y="101345"/>
                </a:lnTo>
                <a:lnTo>
                  <a:pt x="113283" y="97408"/>
                </a:lnTo>
                <a:lnTo>
                  <a:pt x="112902" y="53085"/>
                </a:lnTo>
                <a:lnTo>
                  <a:pt x="104775" y="27177"/>
                </a:lnTo>
                <a:lnTo>
                  <a:pt x="98678" y="17144"/>
                </a:lnTo>
                <a:lnTo>
                  <a:pt x="78231" y="1650"/>
                </a:lnTo>
                <a:lnTo>
                  <a:pt x="73659" y="0"/>
                </a:lnTo>
                <a:lnTo>
                  <a:pt x="67436" y="1142"/>
                </a:lnTo>
                <a:lnTo>
                  <a:pt x="16382" y="63372"/>
                </a:lnTo>
                <a:lnTo>
                  <a:pt x="3936" y="106425"/>
                </a:lnTo>
                <a:lnTo>
                  <a:pt x="0" y="151129"/>
                </a:lnTo>
                <a:lnTo>
                  <a:pt x="4571" y="193801"/>
                </a:lnTo>
                <a:lnTo>
                  <a:pt x="29463" y="249554"/>
                </a:lnTo>
                <a:lnTo>
                  <a:pt x="107187" y="265175"/>
                </a:lnTo>
                <a:lnTo>
                  <a:pt x="132587" y="259587"/>
                </a:lnTo>
              </a:path>
            </a:pathLst>
          </a:custGeom>
          <a:ln w="1219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470404" y="3361944"/>
            <a:ext cx="291465" cy="129539"/>
            <a:chOff x="2470404" y="3361944"/>
            <a:chExt cx="291465" cy="129539"/>
          </a:xfrm>
        </p:grpSpPr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70404" y="3361944"/>
              <a:ext cx="146303" cy="11125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60904" y="3366516"/>
              <a:ext cx="100583" cy="124968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807207" y="3194304"/>
            <a:ext cx="457200" cy="252984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4134611" y="3151632"/>
            <a:ext cx="417830" cy="228600"/>
            <a:chOff x="4134611" y="3151632"/>
            <a:chExt cx="417830" cy="228600"/>
          </a:xfrm>
        </p:grpSpPr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134611" y="3214116"/>
              <a:ext cx="341375" cy="16611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515611" y="3157728"/>
              <a:ext cx="30480" cy="186055"/>
            </a:xfrm>
            <a:custGeom>
              <a:avLst/>
              <a:gdLst/>
              <a:ahLst/>
              <a:cxnLst/>
              <a:rect l="l" t="t" r="r" b="b"/>
              <a:pathLst>
                <a:path w="30479" h="186054">
                  <a:moveTo>
                    <a:pt x="0" y="131063"/>
                  </a:moveTo>
                  <a:lnTo>
                    <a:pt x="635" y="159131"/>
                  </a:lnTo>
                  <a:lnTo>
                    <a:pt x="5207" y="171450"/>
                  </a:lnTo>
                  <a:lnTo>
                    <a:pt x="5968" y="181229"/>
                  </a:lnTo>
                  <a:lnTo>
                    <a:pt x="9271" y="185547"/>
                  </a:lnTo>
                  <a:lnTo>
                    <a:pt x="10287" y="185927"/>
                  </a:lnTo>
                  <a:lnTo>
                    <a:pt x="10922" y="185547"/>
                  </a:lnTo>
                  <a:lnTo>
                    <a:pt x="12318" y="183134"/>
                  </a:lnTo>
                  <a:lnTo>
                    <a:pt x="20574" y="170307"/>
                  </a:lnTo>
                  <a:lnTo>
                    <a:pt x="24384" y="143891"/>
                  </a:lnTo>
                </a:path>
                <a:path w="30479" h="186054">
                  <a:moveTo>
                    <a:pt x="30479" y="10795"/>
                  </a:moveTo>
                  <a:lnTo>
                    <a:pt x="27177" y="10795"/>
                  </a:lnTo>
                  <a:lnTo>
                    <a:pt x="23875" y="9017"/>
                  </a:lnTo>
                  <a:lnTo>
                    <a:pt x="21971" y="7620"/>
                  </a:lnTo>
                  <a:lnTo>
                    <a:pt x="21462" y="6096"/>
                  </a:lnTo>
                  <a:lnTo>
                    <a:pt x="21716" y="4318"/>
                  </a:lnTo>
                  <a:lnTo>
                    <a:pt x="22605" y="2539"/>
                  </a:lnTo>
                  <a:lnTo>
                    <a:pt x="22478" y="1397"/>
                  </a:lnTo>
                  <a:lnTo>
                    <a:pt x="21716" y="508"/>
                  </a:lnTo>
                  <a:lnTo>
                    <a:pt x="20574" y="0"/>
                  </a:lnTo>
                  <a:lnTo>
                    <a:pt x="15748" y="1143"/>
                  </a:lnTo>
                  <a:lnTo>
                    <a:pt x="6603" y="4699"/>
                  </a:lnTo>
                  <a:lnTo>
                    <a:pt x="6096" y="10033"/>
                  </a:lnTo>
                  <a:lnTo>
                    <a:pt x="12191" y="16763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4623815" y="3055620"/>
            <a:ext cx="425450" cy="288290"/>
          </a:xfrm>
          <a:custGeom>
            <a:avLst/>
            <a:gdLst/>
            <a:ahLst/>
            <a:cxnLst/>
            <a:rect l="l" t="t" r="r" b="b"/>
            <a:pathLst>
              <a:path w="425450" h="288289">
                <a:moveTo>
                  <a:pt x="49911" y="163829"/>
                </a:moveTo>
                <a:lnTo>
                  <a:pt x="49911" y="169925"/>
                </a:lnTo>
                <a:lnTo>
                  <a:pt x="45466" y="175259"/>
                </a:lnTo>
                <a:lnTo>
                  <a:pt x="44069" y="181101"/>
                </a:lnTo>
                <a:lnTo>
                  <a:pt x="43814" y="185165"/>
                </a:lnTo>
                <a:lnTo>
                  <a:pt x="14097" y="230885"/>
                </a:lnTo>
                <a:lnTo>
                  <a:pt x="7366" y="244855"/>
                </a:lnTo>
                <a:lnTo>
                  <a:pt x="5461" y="250062"/>
                </a:lnTo>
                <a:lnTo>
                  <a:pt x="1270" y="256920"/>
                </a:lnTo>
                <a:lnTo>
                  <a:pt x="0" y="261238"/>
                </a:lnTo>
                <a:lnTo>
                  <a:pt x="381" y="263397"/>
                </a:lnTo>
                <a:lnTo>
                  <a:pt x="2667" y="267588"/>
                </a:lnTo>
                <a:lnTo>
                  <a:pt x="13970" y="280415"/>
                </a:lnTo>
                <a:lnTo>
                  <a:pt x="18161" y="282701"/>
                </a:lnTo>
                <a:lnTo>
                  <a:pt x="22351" y="284479"/>
                </a:lnTo>
                <a:lnTo>
                  <a:pt x="26543" y="287654"/>
                </a:lnTo>
                <a:lnTo>
                  <a:pt x="77088" y="256031"/>
                </a:lnTo>
                <a:lnTo>
                  <a:pt x="110871" y="212597"/>
                </a:lnTo>
                <a:lnTo>
                  <a:pt x="123698" y="196850"/>
                </a:lnTo>
                <a:lnTo>
                  <a:pt x="143510" y="155320"/>
                </a:lnTo>
                <a:lnTo>
                  <a:pt x="157480" y="107950"/>
                </a:lnTo>
                <a:lnTo>
                  <a:pt x="164211" y="65277"/>
                </a:lnTo>
                <a:lnTo>
                  <a:pt x="169799" y="30860"/>
                </a:lnTo>
                <a:lnTo>
                  <a:pt x="155575" y="0"/>
                </a:lnTo>
                <a:lnTo>
                  <a:pt x="154305" y="253"/>
                </a:lnTo>
                <a:lnTo>
                  <a:pt x="153416" y="1142"/>
                </a:lnTo>
                <a:lnTo>
                  <a:pt x="152781" y="2412"/>
                </a:lnTo>
                <a:lnTo>
                  <a:pt x="143129" y="14604"/>
                </a:lnTo>
                <a:lnTo>
                  <a:pt x="138811" y="26542"/>
                </a:lnTo>
                <a:lnTo>
                  <a:pt x="117983" y="63500"/>
                </a:lnTo>
                <a:lnTo>
                  <a:pt x="105029" y="105917"/>
                </a:lnTo>
                <a:lnTo>
                  <a:pt x="96266" y="145287"/>
                </a:lnTo>
                <a:lnTo>
                  <a:pt x="95376" y="182117"/>
                </a:lnTo>
                <a:lnTo>
                  <a:pt x="103250" y="211200"/>
                </a:lnTo>
                <a:lnTo>
                  <a:pt x="109220" y="218566"/>
                </a:lnTo>
                <a:lnTo>
                  <a:pt x="112775" y="221487"/>
                </a:lnTo>
                <a:lnTo>
                  <a:pt x="116712" y="230504"/>
                </a:lnTo>
                <a:lnTo>
                  <a:pt x="117729" y="235838"/>
                </a:lnTo>
                <a:lnTo>
                  <a:pt x="122682" y="243585"/>
                </a:lnTo>
                <a:lnTo>
                  <a:pt x="128905" y="248792"/>
                </a:lnTo>
                <a:lnTo>
                  <a:pt x="133985" y="251078"/>
                </a:lnTo>
                <a:lnTo>
                  <a:pt x="180975" y="237235"/>
                </a:lnTo>
                <a:lnTo>
                  <a:pt x="225298" y="203200"/>
                </a:lnTo>
                <a:lnTo>
                  <a:pt x="270383" y="159638"/>
                </a:lnTo>
                <a:lnTo>
                  <a:pt x="275082" y="153034"/>
                </a:lnTo>
                <a:lnTo>
                  <a:pt x="278764" y="144906"/>
                </a:lnTo>
                <a:lnTo>
                  <a:pt x="275463" y="144906"/>
                </a:lnTo>
                <a:lnTo>
                  <a:pt x="274447" y="145541"/>
                </a:lnTo>
                <a:lnTo>
                  <a:pt x="273812" y="146684"/>
                </a:lnTo>
                <a:lnTo>
                  <a:pt x="273431" y="148208"/>
                </a:lnTo>
                <a:lnTo>
                  <a:pt x="267588" y="157733"/>
                </a:lnTo>
                <a:lnTo>
                  <a:pt x="266446" y="169417"/>
                </a:lnTo>
                <a:lnTo>
                  <a:pt x="268224" y="175259"/>
                </a:lnTo>
                <a:lnTo>
                  <a:pt x="270637" y="180212"/>
                </a:lnTo>
                <a:lnTo>
                  <a:pt x="272669" y="187070"/>
                </a:lnTo>
                <a:lnTo>
                  <a:pt x="275589" y="191388"/>
                </a:lnTo>
                <a:lnTo>
                  <a:pt x="284734" y="197738"/>
                </a:lnTo>
                <a:lnTo>
                  <a:pt x="331343" y="217169"/>
                </a:lnTo>
                <a:lnTo>
                  <a:pt x="373888" y="229362"/>
                </a:lnTo>
                <a:lnTo>
                  <a:pt x="425196" y="23380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3587496" y="2566416"/>
            <a:ext cx="393700" cy="177165"/>
            <a:chOff x="3587496" y="2566416"/>
            <a:chExt cx="393700" cy="177165"/>
          </a:xfrm>
        </p:grpSpPr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87496" y="2566416"/>
              <a:ext cx="126492" cy="176784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759708" y="2602992"/>
              <a:ext cx="36830" cy="102235"/>
            </a:xfrm>
            <a:custGeom>
              <a:avLst/>
              <a:gdLst/>
              <a:ahLst/>
              <a:cxnLst/>
              <a:rect l="l" t="t" r="r" b="b"/>
              <a:pathLst>
                <a:path w="36829" h="102235">
                  <a:moveTo>
                    <a:pt x="12318" y="6350"/>
                  </a:moveTo>
                  <a:lnTo>
                    <a:pt x="12318" y="9779"/>
                  </a:lnTo>
                  <a:lnTo>
                    <a:pt x="888" y="55625"/>
                  </a:lnTo>
                  <a:lnTo>
                    <a:pt x="888" y="72644"/>
                  </a:lnTo>
                  <a:lnTo>
                    <a:pt x="6350" y="93091"/>
                  </a:lnTo>
                  <a:lnTo>
                    <a:pt x="9143" y="97917"/>
                  </a:lnTo>
                  <a:lnTo>
                    <a:pt x="11556" y="99441"/>
                  </a:lnTo>
                  <a:lnTo>
                    <a:pt x="23494" y="101854"/>
                  </a:lnTo>
                  <a:lnTo>
                    <a:pt x="25907" y="102108"/>
                  </a:lnTo>
                  <a:lnTo>
                    <a:pt x="27558" y="101473"/>
                  </a:lnTo>
                  <a:lnTo>
                    <a:pt x="28701" y="100457"/>
                  </a:lnTo>
                  <a:lnTo>
                    <a:pt x="29337" y="98933"/>
                  </a:lnTo>
                  <a:lnTo>
                    <a:pt x="30606" y="98044"/>
                  </a:lnTo>
                  <a:lnTo>
                    <a:pt x="33654" y="96900"/>
                  </a:lnTo>
                  <a:lnTo>
                    <a:pt x="34797" y="95250"/>
                  </a:lnTo>
                  <a:lnTo>
                    <a:pt x="36575" y="84200"/>
                  </a:lnTo>
                  <a:lnTo>
                    <a:pt x="36321" y="56769"/>
                  </a:lnTo>
                  <a:lnTo>
                    <a:pt x="32130" y="43815"/>
                  </a:lnTo>
                  <a:lnTo>
                    <a:pt x="27177" y="34417"/>
                  </a:lnTo>
                  <a:lnTo>
                    <a:pt x="24764" y="23622"/>
                  </a:lnTo>
                  <a:lnTo>
                    <a:pt x="21716" y="18161"/>
                  </a:lnTo>
                  <a:lnTo>
                    <a:pt x="18161" y="15112"/>
                  </a:lnTo>
                  <a:lnTo>
                    <a:pt x="14224" y="13208"/>
                  </a:lnTo>
                  <a:lnTo>
                    <a:pt x="10159" y="9906"/>
                  </a:lnTo>
                  <a:lnTo>
                    <a:pt x="8000" y="6096"/>
                  </a:lnTo>
                  <a:lnTo>
                    <a:pt x="7365" y="4063"/>
                  </a:lnTo>
                  <a:lnTo>
                    <a:pt x="6222" y="2667"/>
                  </a:lnTo>
                  <a:lnTo>
                    <a:pt x="0" y="0"/>
                  </a:lnTo>
                  <a:lnTo>
                    <a:pt x="6222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23716" y="2566416"/>
              <a:ext cx="156972" cy="144780"/>
            </a:xfrm>
            <a:prstGeom prst="rect">
              <a:avLst/>
            </a:prstGeom>
          </p:spPr>
        </p:pic>
      </p:grpSp>
      <p:sp>
        <p:nvSpPr>
          <p:cNvPr id="29" name="object 29"/>
          <p:cNvSpPr/>
          <p:nvPr/>
        </p:nvSpPr>
        <p:spPr>
          <a:xfrm>
            <a:off x="3774947" y="3144011"/>
            <a:ext cx="187960" cy="265430"/>
          </a:xfrm>
          <a:custGeom>
            <a:avLst/>
            <a:gdLst/>
            <a:ahLst/>
            <a:cxnLst/>
            <a:rect l="l" t="t" r="r" b="b"/>
            <a:pathLst>
              <a:path w="187960" h="265429">
                <a:moveTo>
                  <a:pt x="60325" y="145287"/>
                </a:moveTo>
                <a:lnTo>
                  <a:pt x="65912" y="139826"/>
                </a:lnTo>
                <a:lnTo>
                  <a:pt x="67310" y="134112"/>
                </a:lnTo>
                <a:lnTo>
                  <a:pt x="72262" y="127508"/>
                </a:lnTo>
                <a:lnTo>
                  <a:pt x="73151" y="121030"/>
                </a:lnTo>
                <a:lnTo>
                  <a:pt x="72389" y="120650"/>
                </a:lnTo>
                <a:lnTo>
                  <a:pt x="69723" y="120268"/>
                </a:lnTo>
                <a:lnTo>
                  <a:pt x="68706" y="119507"/>
                </a:lnTo>
                <a:lnTo>
                  <a:pt x="26924" y="164973"/>
                </a:lnTo>
                <a:lnTo>
                  <a:pt x="7365" y="208661"/>
                </a:lnTo>
                <a:lnTo>
                  <a:pt x="0" y="228853"/>
                </a:lnTo>
                <a:lnTo>
                  <a:pt x="2286" y="247268"/>
                </a:lnTo>
                <a:lnTo>
                  <a:pt x="4444" y="252349"/>
                </a:lnTo>
                <a:lnTo>
                  <a:pt x="11684" y="261238"/>
                </a:lnTo>
                <a:lnTo>
                  <a:pt x="17652" y="263651"/>
                </a:lnTo>
                <a:lnTo>
                  <a:pt x="29590" y="265175"/>
                </a:lnTo>
                <a:lnTo>
                  <a:pt x="34416" y="263525"/>
                </a:lnTo>
                <a:lnTo>
                  <a:pt x="49784" y="254000"/>
                </a:lnTo>
                <a:lnTo>
                  <a:pt x="74294" y="223265"/>
                </a:lnTo>
                <a:lnTo>
                  <a:pt x="95503" y="176784"/>
                </a:lnTo>
                <a:lnTo>
                  <a:pt x="103504" y="137033"/>
                </a:lnTo>
                <a:lnTo>
                  <a:pt x="103124" y="93217"/>
                </a:lnTo>
                <a:lnTo>
                  <a:pt x="97281" y="50800"/>
                </a:lnTo>
                <a:lnTo>
                  <a:pt x="92328" y="28828"/>
                </a:lnTo>
                <a:lnTo>
                  <a:pt x="87375" y="19050"/>
                </a:lnTo>
                <a:lnTo>
                  <a:pt x="86232" y="10287"/>
                </a:lnTo>
                <a:lnTo>
                  <a:pt x="85471" y="8889"/>
                </a:lnTo>
                <a:lnTo>
                  <a:pt x="84200" y="8000"/>
                </a:lnTo>
                <a:lnTo>
                  <a:pt x="79628" y="6096"/>
                </a:lnTo>
                <a:lnTo>
                  <a:pt x="79628" y="14859"/>
                </a:lnTo>
                <a:lnTo>
                  <a:pt x="85598" y="46100"/>
                </a:lnTo>
                <a:lnTo>
                  <a:pt x="85978" y="89026"/>
                </a:lnTo>
                <a:lnTo>
                  <a:pt x="86613" y="129921"/>
                </a:lnTo>
                <a:lnTo>
                  <a:pt x="93852" y="176784"/>
                </a:lnTo>
                <a:lnTo>
                  <a:pt x="115824" y="222503"/>
                </a:lnTo>
                <a:lnTo>
                  <a:pt x="126491" y="226949"/>
                </a:lnTo>
                <a:lnTo>
                  <a:pt x="137160" y="227584"/>
                </a:lnTo>
              </a:path>
              <a:path w="187960" h="265429">
                <a:moveTo>
                  <a:pt x="175260" y="152400"/>
                </a:moveTo>
                <a:lnTo>
                  <a:pt x="175260" y="179577"/>
                </a:lnTo>
                <a:lnTo>
                  <a:pt x="177037" y="183768"/>
                </a:lnTo>
                <a:lnTo>
                  <a:pt x="179450" y="187960"/>
                </a:lnTo>
                <a:lnTo>
                  <a:pt x="180466" y="192150"/>
                </a:lnTo>
                <a:lnTo>
                  <a:pt x="181482" y="193548"/>
                </a:lnTo>
                <a:lnTo>
                  <a:pt x="182752" y="194437"/>
                </a:lnTo>
                <a:lnTo>
                  <a:pt x="184403" y="195072"/>
                </a:lnTo>
                <a:lnTo>
                  <a:pt x="185419" y="194817"/>
                </a:lnTo>
                <a:lnTo>
                  <a:pt x="186054" y="193928"/>
                </a:lnTo>
                <a:lnTo>
                  <a:pt x="186816" y="191008"/>
                </a:lnTo>
                <a:lnTo>
                  <a:pt x="187451" y="183768"/>
                </a:lnTo>
              </a:path>
              <a:path w="187960" h="265429">
                <a:moveTo>
                  <a:pt x="187451" y="0"/>
                </a:moveTo>
                <a:lnTo>
                  <a:pt x="169163" y="0"/>
                </a:lnTo>
                <a:lnTo>
                  <a:pt x="175132" y="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2202179" y="3950208"/>
            <a:ext cx="1125220" cy="361315"/>
            <a:chOff x="2202179" y="3950208"/>
            <a:chExt cx="1125220" cy="361315"/>
          </a:xfrm>
        </p:grpSpPr>
        <p:sp>
          <p:nvSpPr>
            <p:cNvPr id="31" name="object 31"/>
            <p:cNvSpPr/>
            <p:nvPr/>
          </p:nvSpPr>
          <p:spPr>
            <a:xfrm>
              <a:off x="2208275" y="3962400"/>
              <a:ext cx="256540" cy="264160"/>
            </a:xfrm>
            <a:custGeom>
              <a:avLst/>
              <a:gdLst/>
              <a:ahLst/>
              <a:cxnLst/>
              <a:rect l="l" t="t" r="r" b="b"/>
              <a:pathLst>
                <a:path w="256539" h="264160">
                  <a:moveTo>
                    <a:pt x="236981" y="19050"/>
                  </a:moveTo>
                  <a:lnTo>
                    <a:pt x="240411" y="19050"/>
                  </a:lnTo>
                  <a:lnTo>
                    <a:pt x="243967" y="17144"/>
                  </a:lnTo>
                  <a:lnTo>
                    <a:pt x="254888" y="7493"/>
                  </a:lnTo>
                  <a:lnTo>
                    <a:pt x="255524" y="4952"/>
                  </a:lnTo>
                  <a:lnTo>
                    <a:pt x="256031" y="254"/>
                  </a:lnTo>
                  <a:lnTo>
                    <a:pt x="247269" y="0"/>
                  </a:lnTo>
                  <a:lnTo>
                    <a:pt x="203962" y="14731"/>
                  </a:lnTo>
                  <a:lnTo>
                    <a:pt x="162051" y="34162"/>
                  </a:lnTo>
                  <a:lnTo>
                    <a:pt x="120142" y="52831"/>
                  </a:lnTo>
                  <a:lnTo>
                    <a:pt x="78105" y="76707"/>
                  </a:lnTo>
                  <a:lnTo>
                    <a:pt x="32638" y="101218"/>
                  </a:lnTo>
                  <a:lnTo>
                    <a:pt x="1397" y="128016"/>
                  </a:lnTo>
                  <a:lnTo>
                    <a:pt x="126" y="130556"/>
                  </a:lnTo>
                  <a:lnTo>
                    <a:pt x="0" y="132969"/>
                  </a:lnTo>
                  <a:lnTo>
                    <a:pt x="635" y="135255"/>
                  </a:lnTo>
                  <a:lnTo>
                    <a:pt x="5080" y="139700"/>
                  </a:lnTo>
                  <a:lnTo>
                    <a:pt x="8255" y="141986"/>
                  </a:lnTo>
                  <a:lnTo>
                    <a:pt x="22860" y="145033"/>
                  </a:lnTo>
                  <a:lnTo>
                    <a:pt x="59943" y="144272"/>
                  </a:lnTo>
                  <a:lnTo>
                    <a:pt x="105918" y="139826"/>
                  </a:lnTo>
                  <a:lnTo>
                    <a:pt x="153288" y="134493"/>
                  </a:lnTo>
                  <a:lnTo>
                    <a:pt x="196596" y="135636"/>
                  </a:lnTo>
                  <a:lnTo>
                    <a:pt x="235331" y="159638"/>
                  </a:lnTo>
                  <a:lnTo>
                    <a:pt x="242697" y="186436"/>
                  </a:lnTo>
                  <a:lnTo>
                    <a:pt x="242316" y="197357"/>
                  </a:lnTo>
                  <a:lnTo>
                    <a:pt x="215519" y="236727"/>
                  </a:lnTo>
                  <a:lnTo>
                    <a:pt x="165862" y="263525"/>
                  </a:lnTo>
                  <a:lnTo>
                    <a:pt x="155701" y="263651"/>
                  </a:lnTo>
                  <a:lnTo>
                    <a:pt x="130937" y="259206"/>
                  </a:lnTo>
                  <a:lnTo>
                    <a:pt x="108838" y="245872"/>
                  </a:lnTo>
                  <a:lnTo>
                    <a:pt x="101726" y="236219"/>
                  </a:lnTo>
                  <a:lnTo>
                    <a:pt x="100965" y="233044"/>
                  </a:lnTo>
                  <a:lnTo>
                    <a:pt x="101092" y="230250"/>
                  </a:lnTo>
                  <a:lnTo>
                    <a:pt x="102869" y="221106"/>
                  </a:lnTo>
                  <a:lnTo>
                    <a:pt x="103886" y="214249"/>
                  </a:lnTo>
                  <a:lnTo>
                    <a:pt x="109855" y="203581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490215" y="4102608"/>
              <a:ext cx="156971" cy="8839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680715" y="3950208"/>
              <a:ext cx="214883" cy="361187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889503" y="3956304"/>
              <a:ext cx="285115" cy="228600"/>
            </a:xfrm>
            <a:custGeom>
              <a:avLst/>
              <a:gdLst/>
              <a:ahLst/>
              <a:cxnLst/>
              <a:rect l="l" t="t" r="r" b="b"/>
              <a:pathLst>
                <a:path w="285114" h="228600">
                  <a:moveTo>
                    <a:pt x="18922" y="0"/>
                  </a:moveTo>
                  <a:lnTo>
                    <a:pt x="22351" y="3429"/>
                  </a:lnTo>
                  <a:lnTo>
                    <a:pt x="24002" y="8763"/>
                  </a:lnTo>
                  <a:lnTo>
                    <a:pt x="24383" y="12192"/>
                  </a:lnTo>
                  <a:lnTo>
                    <a:pt x="17398" y="56515"/>
                  </a:lnTo>
                  <a:lnTo>
                    <a:pt x="13081" y="104013"/>
                  </a:lnTo>
                  <a:lnTo>
                    <a:pt x="9397" y="144526"/>
                  </a:lnTo>
                  <a:lnTo>
                    <a:pt x="1143" y="189865"/>
                  </a:lnTo>
                  <a:lnTo>
                    <a:pt x="0" y="224028"/>
                  </a:lnTo>
                  <a:lnTo>
                    <a:pt x="634" y="225552"/>
                  </a:lnTo>
                  <a:lnTo>
                    <a:pt x="1904" y="226568"/>
                  </a:lnTo>
                  <a:lnTo>
                    <a:pt x="5460" y="228346"/>
                  </a:lnTo>
                  <a:lnTo>
                    <a:pt x="9397" y="228600"/>
                  </a:lnTo>
                  <a:lnTo>
                    <a:pt x="10540" y="227965"/>
                  </a:lnTo>
                  <a:lnTo>
                    <a:pt x="11175" y="226822"/>
                  </a:lnTo>
                  <a:lnTo>
                    <a:pt x="11683" y="225298"/>
                  </a:lnTo>
                  <a:lnTo>
                    <a:pt x="26796" y="201549"/>
                  </a:lnTo>
                  <a:lnTo>
                    <a:pt x="47243" y="158750"/>
                  </a:lnTo>
                  <a:lnTo>
                    <a:pt x="71373" y="113411"/>
                  </a:lnTo>
                  <a:lnTo>
                    <a:pt x="87629" y="95504"/>
                  </a:lnTo>
                  <a:lnTo>
                    <a:pt x="88010" y="96139"/>
                  </a:lnTo>
                  <a:lnTo>
                    <a:pt x="89281" y="110490"/>
                  </a:lnTo>
                  <a:lnTo>
                    <a:pt x="92963" y="118745"/>
                  </a:lnTo>
                  <a:lnTo>
                    <a:pt x="96773" y="156972"/>
                  </a:lnTo>
                  <a:lnTo>
                    <a:pt x="99313" y="162941"/>
                  </a:lnTo>
                  <a:lnTo>
                    <a:pt x="101853" y="181483"/>
                  </a:lnTo>
                  <a:lnTo>
                    <a:pt x="106679" y="189230"/>
                  </a:lnTo>
                  <a:lnTo>
                    <a:pt x="107314" y="193548"/>
                  </a:lnTo>
                  <a:lnTo>
                    <a:pt x="108203" y="194691"/>
                  </a:lnTo>
                  <a:lnTo>
                    <a:pt x="109346" y="195453"/>
                  </a:lnTo>
                  <a:lnTo>
                    <a:pt x="113410" y="196342"/>
                  </a:lnTo>
                  <a:lnTo>
                    <a:pt x="119760" y="196596"/>
                  </a:lnTo>
                  <a:lnTo>
                    <a:pt x="125475" y="194945"/>
                  </a:lnTo>
                  <a:lnTo>
                    <a:pt x="151510" y="177800"/>
                  </a:lnTo>
                  <a:lnTo>
                    <a:pt x="155956" y="172974"/>
                  </a:lnTo>
                  <a:lnTo>
                    <a:pt x="174497" y="144018"/>
                  </a:lnTo>
                  <a:lnTo>
                    <a:pt x="177164" y="136144"/>
                  </a:lnTo>
                  <a:lnTo>
                    <a:pt x="181356" y="129413"/>
                  </a:lnTo>
                  <a:lnTo>
                    <a:pt x="183006" y="122936"/>
                  </a:lnTo>
                  <a:lnTo>
                    <a:pt x="183387" y="118618"/>
                  </a:lnTo>
                  <a:lnTo>
                    <a:pt x="185419" y="114427"/>
                  </a:lnTo>
                  <a:lnTo>
                    <a:pt x="189991" y="108077"/>
                  </a:lnTo>
                  <a:lnTo>
                    <a:pt x="186562" y="108077"/>
                  </a:lnTo>
                  <a:lnTo>
                    <a:pt x="185673" y="108712"/>
                  </a:lnTo>
                  <a:lnTo>
                    <a:pt x="184912" y="109855"/>
                  </a:lnTo>
                  <a:lnTo>
                    <a:pt x="184022" y="116840"/>
                  </a:lnTo>
                  <a:lnTo>
                    <a:pt x="183133" y="123190"/>
                  </a:lnTo>
                  <a:lnTo>
                    <a:pt x="179323" y="131445"/>
                  </a:lnTo>
                  <a:lnTo>
                    <a:pt x="177291" y="170307"/>
                  </a:lnTo>
                  <a:lnTo>
                    <a:pt x="179196" y="176403"/>
                  </a:lnTo>
                  <a:lnTo>
                    <a:pt x="185165" y="185420"/>
                  </a:lnTo>
                  <a:lnTo>
                    <a:pt x="186689" y="187198"/>
                  </a:lnTo>
                  <a:lnTo>
                    <a:pt x="190372" y="189103"/>
                  </a:lnTo>
                  <a:lnTo>
                    <a:pt x="192404" y="189611"/>
                  </a:lnTo>
                  <a:lnTo>
                    <a:pt x="194437" y="189230"/>
                  </a:lnTo>
                  <a:lnTo>
                    <a:pt x="249046" y="121920"/>
                  </a:lnTo>
                  <a:lnTo>
                    <a:pt x="253364" y="101727"/>
                  </a:lnTo>
                  <a:lnTo>
                    <a:pt x="254000" y="141986"/>
                  </a:lnTo>
                  <a:lnTo>
                    <a:pt x="261112" y="158750"/>
                  </a:lnTo>
                  <a:lnTo>
                    <a:pt x="265048" y="163957"/>
                  </a:lnTo>
                  <a:lnTo>
                    <a:pt x="267462" y="164592"/>
                  </a:lnTo>
                  <a:lnTo>
                    <a:pt x="284988" y="16522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200399" y="4014216"/>
              <a:ext cx="126492" cy="132587"/>
            </a:xfrm>
            <a:prstGeom prst="rect">
              <a:avLst/>
            </a:prstGeom>
          </p:spPr>
        </p:pic>
      </p:grpSp>
      <p:grpSp>
        <p:nvGrpSpPr>
          <p:cNvPr id="36" name="object 36"/>
          <p:cNvGrpSpPr/>
          <p:nvPr/>
        </p:nvGrpSpPr>
        <p:grpSpPr>
          <a:xfrm>
            <a:off x="3613403" y="3691128"/>
            <a:ext cx="779145" cy="789940"/>
            <a:chOff x="3613403" y="3691128"/>
            <a:chExt cx="779145" cy="789940"/>
          </a:xfrm>
        </p:grpSpPr>
        <p:sp>
          <p:nvSpPr>
            <p:cNvPr id="37" name="object 37"/>
            <p:cNvSpPr/>
            <p:nvPr/>
          </p:nvSpPr>
          <p:spPr>
            <a:xfrm>
              <a:off x="3619499" y="3835908"/>
              <a:ext cx="330835" cy="321945"/>
            </a:xfrm>
            <a:custGeom>
              <a:avLst/>
              <a:gdLst/>
              <a:ahLst/>
              <a:cxnLst/>
              <a:rect l="l" t="t" r="r" b="b"/>
              <a:pathLst>
                <a:path w="330835" h="321945">
                  <a:moveTo>
                    <a:pt x="44450" y="0"/>
                  </a:moveTo>
                  <a:lnTo>
                    <a:pt x="44450" y="41910"/>
                  </a:lnTo>
                  <a:lnTo>
                    <a:pt x="42672" y="84455"/>
                  </a:lnTo>
                  <a:lnTo>
                    <a:pt x="35687" y="128270"/>
                  </a:lnTo>
                  <a:lnTo>
                    <a:pt x="29590" y="168402"/>
                  </a:lnTo>
                  <a:lnTo>
                    <a:pt x="19938" y="208153"/>
                  </a:lnTo>
                  <a:lnTo>
                    <a:pt x="9016" y="252984"/>
                  </a:lnTo>
                  <a:lnTo>
                    <a:pt x="635" y="299720"/>
                  </a:lnTo>
                  <a:lnTo>
                    <a:pt x="0" y="321564"/>
                  </a:lnTo>
                  <a:lnTo>
                    <a:pt x="762" y="321310"/>
                  </a:lnTo>
                  <a:lnTo>
                    <a:pt x="3428" y="319151"/>
                  </a:lnTo>
                  <a:lnTo>
                    <a:pt x="10795" y="306197"/>
                  </a:lnTo>
                  <a:lnTo>
                    <a:pt x="20954" y="286004"/>
                  </a:lnTo>
                  <a:lnTo>
                    <a:pt x="30479" y="270637"/>
                  </a:lnTo>
                  <a:lnTo>
                    <a:pt x="49911" y="227838"/>
                  </a:lnTo>
                  <a:lnTo>
                    <a:pt x="74675" y="198628"/>
                  </a:lnTo>
                  <a:lnTo>
                    <a:pt x="75946" y="197866"/>
                  </a:lnTo>
                  <a:lnTo>
                    <a:pt x="81661" y="196469"/>
                  </a:lnTo>
                  <a:lnTo>
                    <a:pt x="85725" y="199644"/>
                  </a:lnTo>
                  <a:lnTo>
                    <a:pt x="91439" y="208407"/>
                  </a:lnTo>
                  <a:lnTo>
                    <a:pt x="96774" y="221234"/>
                  </a:lnTo>
                  <a:lnTo>
                    <a:pt x="128397" y="260731"/>
                  </a:lnTo>
                  <a:lnTo>
                    <a:pt x="138811" y="267716"/>
                  </a:lnTo>
                  <a:lnTo>
                    <a:pt x="150749" y="270891"/>
                  </a:lnTo>
                  <a:lnTo>
                    <a:pt x="181483" y="272161"/>
                  </a:lnTo>
                  <a:lnTo>
                    <a:pt x="211074" y="263398"/>
                  </a:lnTo>
                  <a:lnTo>
                    <a:pt x="230504" y="250190"/>
                  </a:lnTo>
                  <a:lnTo>
                    <a:pt x="245999" y="234061"/>
                  </a:lnTo>
                  <a:lnTo>
                    <a:pt x="269239" y="195453"/>
                  </a:lnTo>
                  <a:lnTo>
                    <a:pt x="269875" y="192913"/>
                  </a:lnTo>
                  <a:lnTo>
                    <a:pt x="269621" y="190500"/>
                  </a:lnTo>
                  <a:lnTo>
                    <a:pt x="267842" y="183769"/>
                  </a:lnTo>
                  <a:lnTo>
                    <a:pt x="267588" y="181610"/>
                  </a:lnTo>
                  <a:lnTo>
                    <a:pt x="266700" y="180213"/>
                  </a:lnTo>
                  <a:lnTo>
                    <a:pt x="265429" y="179197"/>
                  </a:lnTo>
                  <a:lnTo>
                    <a:pt x="261365" y="178181"/>
                  </a:lnTo>
                  <a:lnTo>
                    <a:pt x="239775" y="177292"/>
                  </a:lnTo>
                  <a:lnTo>
                    <a:pt x="235458" y="179197"/>
                  </a:lnTo>
                  <a:lnTo>
                    <a:pt x="226822" y="186055"/>
                  </a:lnTo>
                  <a:lnTo>
                    <a:pt x="224536" y="192024"/>
                  </a:lnTo>
                  <a:lnTo>
                    <a:pt x="216280" y="238760"/>
                  </a:lnTo>
                  <a:lnTo>
                    <a:pt x="218186" y="245110"/>
                  </a:lnTo>
                  <a:lnTo>
                    <a:pt x="227837" y="261620"/>
                  </a:lnTo>
                  <a:lnTo>
                    <a:pt x="237616" y="268732"/>
                  </a:lnTo>
                  <a:lnTo>
                    <a:pt x="256666" y="275082"/>
                  </a:lnTo>
                  <a:lnTo>
                    <a:pt x="266191" y="275209"/>
                  </a:lnTo>
                  <a:lnTo>
                    <a:pt x="299338" y="268732"/>
                  </a:lnTo>
                  <a:lnTo>
                    <a:pt x="311150" y="261493"/>
                  </a:lnTo>
                  <a:lnTo>
                    <a:pt x="330708" y="240538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950207" y="4000500"/>
              <a:ext cx="114300" cy="10972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96511" y="3976116"/>
              <a:ext cx="176784" cy="109727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4267199" y="3697224"/>
              <a:ext cx="119380" cy="777240"/>
            </a:xfrm>
            <a:custGeom>
              <a:avLst/>
              <a:gdLst/>
              <a:ahLst/>
              <a:cxnLst/>
              <a:rect l="l" t="t" r="r" b="b"/>
              <a:pathLst>
                <a:path w="119379" h="777239">
                  <a:moveTo>
                    <a:pt x="37973" y="405383"/>
                  </a:moveTo>
                  <a:lnTo>
                    <a:pt x="37973" y="401955"/>
                  </a:lnTo>
                  <a:lnTo>
                    <a:pt x="39877" y="398399"/>
                  </a:lnTo>
                  <a:lnTo>
                    <a:pt x="67690" y="354583"/>
                  </a:lnTo>
                  <a:lnTo>
                    <a:pt x="91694" y="307467"/>
                  </a:lnTo>
                  <a:lnTo>
                    <a:pt x="108712" y="269239"/>
                  </a:lnTo>
                  <a:lnTo>
                    <a:pt x="113664" y="230886"/>
                  </a:lnTo>
                  <a:lnTo>
                    <a:pt x="118872" y="187451"/>
                  </a:lnTo>
                  <a:lnTo>
                    <a:pt x="118110" y="150875"/>
                  </a:lnTo>
                  <a:lnTo>
                    <a:pt x="110871" y="66039"/>
                  </a:lnTo>
                  <a:lnTo>
                    <a:pt x="104648" y="22478"/>
                  </a:lnTo>
                  <a:lnTo>
                    <a:pt x="89915" y="0"/>
                  </a:lnTo>
                  <a:lnTo>
                    <a:pt x="88773" y="381"/>
                  </a:lnTo>
                  <a:lnTo>
                    <a:pt x="76962" y="52958"/>
                  </a:lnTo>
                  <a:lnTo>
                    <a:pt x="76200" y="96265"/>
                  </a:lnTo>
                  <a:lnTo>
                    <a:pt x="76835" y="135127"/>
                  </a:lnTo>
                  <a:lnTo>
                    <a:pt x="79375" y="168148"/>
                  </a:lnTo>
                  <a:lnTo>
                    <a:pt x="81025" y="205867"/>
                  </a:lnTo>
                  <a:lnTo>
                    <a:pt x="81787" y="246887"/>
                  </a:lnTo>
                  <a:lnTo>
                    <a:pt x="82169" y="290956"/>
                  </a:lnTo>
                  <a:lnTo>
                    <a:pt x="80390" y="338327"/>
                  </a:lnTo>
                  <a:lnTo>
                    <a:pt x="78866" y="362712"/>
                  </a:lnTo>
                  <a:lnTo>
                    <a:pt x="77215" y="387476"/>
                  </a:lnTo>
                  <a:lnTo>
                    <a:pt x="75437" y="412495"/>
                  </a:lnTo>
                  <a:lnTo>
                    <a:pt x="73533" y="437642"/>
                  </a:lnTo>
                  <a:lnTo>
                    <a:pt x="71374" y="484377"/>
                  </a:lnTo>
                  <a:lnTo>
                    <a:pt x="70485" y="527176"/>
                  </a:lnTo>
                  <a:lnTo>
                    <a:pt x="69976" y="565023"/>
                  </a:lnTo>
                  <a:lnTo>
                    <a:pt x="67945" y="604393"/>
                  </a:lnTo>
                  <a:lnTo>
                    <a:pt x="64642" y="642619"/>
                  </a:lnTo>
                  <a:lnTo>
                    <a:pt x="58927" y="687196"/>
                  </a:lnTo>
                  <a:lnTo>
                    <a:pt x="50673" y="730376"/>
                  </a:lnTo>
                  <a:lnTo>
                    <a:pt x="41275" y="770636"/>
                  </a:lnTo>
                  <a:lnTo>
                    <a:pt x="33527" y="777239"/>
                  </a:lnTo>
                  <a:lnTo>
                    <a:pt x="29463" y="775588"/>
                  </a:lnTo>
                  <a:lnTo>
                    <a:pt x="16890" y="759332"/>
                  </a:lnTo>
                  <a:lnTo>
                    <a:pt x="4190" y="731646"/>
                  </a:lnTo>
                  <a:lnTo>
                    <a:pt x="508" y="703071"/>
                  </a:lnTo>
                  <a:lnTo>
                    <a:pt x="0" y="660400"/>
                  </a:lnTo>
                  <a:lnTo>
                    <a:pt x="1397" y="646302"/>
                  </a:lnTo>
                  <a:lnTo>
                    <a:pt x="12191" y="601980"/>
                  </a:lnTo>
                  <a:lnTo>
                    <a:pt x="21336" y="568325"/>
                  </a:lnTo>
                  <a:lnTo>
                    <a:pt x="46736" y="522096"/>
                  </a:lnTo>
                  <a:lnTo>
                    <a:pt x="61467" y="497713"/>
                  </a:lnTo>
                  <a:lnTo>
                    <a:pt x="68199" y="483107"/>
                  </a:lnTo>
                  <a:lnTo>
                    <a:pt x="88646" y="45605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4445508" y="3771900"/>
            <a:ext cx="1053465" cy="382905"/>
            <a:chOff x="4445508" y="3771900"/>
            <a:chExt cx="1053465" cy="382905"/>
          </a:xfrm>
        </p:grpSpPr>
        <p:sp>
          <p:nvSpPr>
            <p:cNvPr id="42" name="object 42"/>
            <p:cNvSpPr/>
            <p:nvPr/>
          </p:nvSpPr>
          <p:spPr>
            <a:xfrm>
              <a:off x="4451604" y="3803903"/>
              <a:ext cx="260985" cy="344805"/>
            </a:xfrm>
            <a:custGeom>
              <a:avLst/>
              <a:gdLst/>
              <a:ahLst/>
              <a:cxnLst/>
              <a:rect l="l" t="t" r="r" b="b"/>
              <a:pathLst>
                <a:path w="260985" h="344804">
                  <a:moveTo>
                    <a:pt x="18923" y="0"/>
                  </a:moveTo>
                  <a:lnTo>
                    <a:pt x="17145" y="26670"/>
                  </a:lnTo>
                  <a:lnTo>
                    <a:pt x="13208" y="63627"/>
                  </a:lnTo>
                  <a:lnTo>
                    <a:pt x="10795" y="108966"/>
                  </a:lnTo>
                  <a:lnTo>
                    <a:pt x="5715" y="147955"/>
                  </a:lnTo>
                  <a:lnTo>
                    <a:pt x="1650" y="190754"/>
                  </a:lnTo>
                  <a:lnTo>
                    <a:pt x="381" y="232791"/>
                  </a:lnTo>
                  <a:lnTo>
                    <a:pt x="0" y="278003"/>
                  </a:lnTo>
                  <a:lnTo>
                    <a:pt x="3301" y="322453"/>
                  </a:lnTo>
                  <a:lnTo>
                    <a:pt x="8762" y="335280"/>
                  </a:lnTo>
                  <a:lnTo>
                    <a:pt x="14605" y="340995"/>
                  </a:lnTo>
                  <a:lnTo>
                    <a:pt x="18161" y="343408"/>
                  </a:lnTo>
                  <a:lnTo>
                    <a:pt x="21336" y="344424"/>
                  </a:lnTo>
                  <a:lnTo>
                    <a:pt x="24003" y="344424"/>
                  </a:lnTo>
                  <a:lnTo>
                    <a:pt x="64897" y="309372"/>
                  </a:lnTo>
                  <a:lnTo>
                    <a:pt x="82423" y="266065"/>
                  </a:lnTo>
                  <a:lnTo>
                    <a:pt x="88900" y="196596"/>
                  </a:lnTo>
                  <a:lnTo>
                    <a:pt x="94361" y="196469"/>
                  </a:lnTo>
                  <a:lnTo>
                    <a:pt x="98425" y="203200"/>
                  </a:lnTo>
                  <a:lnTo>
                    <a:pt x="100711" y="213995"/>
                  </a:lnTo>
                  <a:lnTo>
                    <a:pt x="101600" y="260223"/>
                  </a:lnTo>
                  <a:lnTo>
                    <a:pt x="102362" y="279400"/>
                  </a:lnTo>
                  <a:lnTo>
                    <a:pt x="106680" y="292608"/>
                  </a:lnTo>
                  <a:lnTo>
                    <a:pt x="108076" y="299720"/>
                  </a:lnTo>
                  <a:lnTo>
                    <a:pt x="111125" y="305181"/>
                  </a:lnTo>
                  <a:lnTo>
                    <a:pt x="114808" y="308102"/>
                  </a:lnTo>
                  <a:lnTo>
                    <a:pt x="120904" y="309753"/>
                  </a:lnTo>
                  <a:lnTo>
                    <a:pt x="132587" y="310261"/>
                  </a:lnTo>
                  <a:lnTo>
                    <a:pt x="140335" y="306705"/>
                  </a:lnTo>
                  <a:lnTo>
                    <a:pt x="160400" y="288798"/>
                  </a:lnTo>
                  <a:lnTo>
                    <a:pt x="186436" y="242824"/>
                  </a:lnTo>
                  <a:lnTo>
                    <a:pt x="189865" y="226695"/>
                  </a:lnTo>
                  <a:lnTo>
                    <a:pt x="190626" y="202819"/>
                  </a:lnTo>
                  <a:lnTo>
                    <a:pt x="187325" y="206121"/>
                  </a:lnTo>
                  <a:lnTo>
                    <a:pt x="184276" y="254381"/>
                  </a:lnTo>
                  <a:lnTo>
                    <a:pt x="199262" y="290195"/>
                  </a:lnTo>
                  <a:lnTo>
                    <a:pt x="239649" y="276352"/>
                  </a:lnTo>
                  <a:lnTo>
                    <a:pt x="246125" y="270383"/>
                  </a:lnTo>
                  <a:lnTo>
                    <a:pt x="260604" y="25349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747260" y="3971544"/>
              <a:ext cx="83820" cy="105156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852416" y="3956304"/>
              <a:ext cx="80772" cy="100583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4972812" y="3777995"/>
              <a:ext cx="520065" cy="259079"/>
            </a:xfrm>
            <a:custGeom>
              <a:avLst/>
              <a:gdLst/>
              <a:ahLst/>
              <a:cxnLst/>
              <a:rect l="l" t="t" r="r" b="b"/>
              <a:pathLst>
                <a:path w="520064" h="259079">
                  <a:moveTo>
                    <a:pt x="0" y="216407"/>
                  </a:moveTo>
                  <a:lnTo>
                    <a:pt x="0" y="234314"/>
                  </a:lnTo>
                  <a:lnTo>
                    <a:pt x="1777" y="240156"/>
                  </a:lnTo>
                  <a:lnTo>
                    <a:pt x="4190" y="244982"/>
                  </a:lnTo>
                  <a:lnTo>
                    <a:pt x="5841" y="252475"/>
                  </a:lnTo>
                  <a:lnTo>
                    <a:pt x="11302" y="259079"/>
                  </a:lnTo>
                  <a:lnTo>
                    <a:pt x="12318" y="258698"/>
                  </a:lnTo>
                  <a:lnTo>
                    <a:pt x="15112" y="256412"/>
                  </a:lnTo>
                  <a:lnTo>
                    <a:pt x="16890" y="253110"/>
                  </a:lnTo>
                  <a:lnTo>
                    <a:pt x="18287" y="247649"/>
                  </a:lnTo>
                </a:path>
                <a:path w="520064" h="259079">
                  <a:moveTo>
                    <a:pt x="18287" y="146303"/>
                  </a:moveTo>
                  <a:lnTo>
                    <a:pt x="14986" y="146303"/>
                  </a:lnTo>
                  <a:lnTo>
                    <a:pt x="14097" y="145668"/>
                  </a:lnTo>
                  <a:lnTo>
                    <a:pt x="13462" y="144525"/>
                  </a:lnTo>
                  <a:lnTo>
                    <a:pt x="12953" y="143001"/>
                  </a:lnTo>
                  <a:lnTo>
                    <a:pt x="12064" y="142112"/>
                  </a:lnTo>
                  <a:lnTo>
                    <a:pt x="6350" y="140207"/>
                  </a:lnTo>
                  <a:lnTo>
                    <a:pt x="6096" y="143382"/>
                  </a:lnTo>
                  <a:lnTo>
                    <a:pt x="6730" y="144398"/>
                  </a:lnTo>
                  <a:lnTo>
                    <a:pt x="7874" y="145033"/>
                  </a:lnTo>
                  <a:lnTo>
                    <a:pt x="12191" y="146303"/>
                  </a:lnTo>
                </a:path>
                <a:path w="520064" h="259079">
                  <a:moveTo>
                    <a:pt x="107061" y="146303"/>
                  </a:moveTo>
                  <a:lnTo>
                    <a:pt x="113157" y="140207"/>
                  </a:lnTo>
                  <a:lnTo>
                    <a:pt x="74040" y="182752"/>
                  </a:lnTo>
                  <a:lnTo>
                    <a:pt x="52704" y="220471"/>
                  </a:lnTo>
                  <a:lnTo>
                    <a:pt x="50291" y="236473"/>
                  </a:lnTo>
                  <a:lnTo>
                    <a:pt x="51942" y="241299"/>
                  </a:lnTo>
                  <a:lnTo>
                    <a:pt x="55372" y="246760"/>
                  </a:lnTo>
                  <a:lnTo>
                    <a:pt x="57785" y="247522"/>
                  </a:lnTo>
                  <a:lnTo>
                    <a:pt x="61849" y="248538"/>
                  </a:lnTo>
                  <a:lnTo>
                    <a:pt x="68452" y="251459"/>
                  </a:lnTo>
                  <a:lnTo>
                    <a:pt x="111378" y="235965"/>
                  </a:lnTo>
                  <a:lnTo>
                    <a:pt x="151637" y="191769"/>
                  </a:lnTo>
                  <a:lnTo>
                    <a:pt x="176911" y="156590"/>
                  </a:lnTo>
                  <a:lnTo>
                    <a:pt x="203073" y="116204"/>
                  </a:lnTo>
                  <a:lnTo>
                    <a:pt x="230759" y="74040"/>
                  </a:lnTo>
                  <a:lnTo>
                    <a:pt x="248412" y="29971"/>
                  </a:lnTo>
                  <a:lnTo>
                    <a:pt x="251713" y="15493"/>
                  </a:lnTo>
                  <a:lnTo>
                    <a:pt x="250571" y="8381"/>
                  </a:lnTo>
                  <a:lnTo>
                    <a:pt x="231901" y="0"/>
                  </a:lnTo>
                  <a:lnTo>
                    <a:pt x="222123" y="3301"/>
                  </a:lnTo>
                  <a:lnTo>
                    <a:pt x="216280" y="8635"/>
                  </a:lnTo>
                  <a:lnTo>
                    <a:pt x="176149" y="53593"/>
                  </a:lnTo>
                  <a:lnTo>
                    <a:pt x="157099" y="97408"/>
                  </a:lnTo>
                  <a:lnTo>
                    <a:pt x="137287" y="138048"/>
                  </a:lnTo>
                  <a:lnTo>
                    <a:pt x="122809" y="183641"/>
                  </a:lnTo>
                  <a:lnTo>
                    <a:pt x="121412" y="203326"/>
                  </a:lnTo>
                  <a:lnTo>
                    <a:pt x="126873" y="227075"/>
                  </a:lnTo>
                  <a:lnTo>
                    <a:pt x="132714" y="239267"/>
                  </a:lnTo>
                  <a:lnTo>
                    <a:pt x="137540" y="244982"/>
                  </a:lnTo>
                  <a:lnTo>
                    <a:pt x="144272" y="249808"/>
                  </a:lnTo>
                  <a:lnTo>
                    <a:pt x="156083" y="253110"/>
                  </a:lnTo>
                  <a:lnTo>
                    <a:pt x="164337" y="251967"/>
                  </a:lnTo>
                  <a:lnTo>
                    <a:pt x="209168" y="236219"/>
                  </a:lnTo>
                  <a:lnTo>
                    <a:pt x="255015" y="211962"/>
                  </a:lnTo>
                  <a:lnTo>
                    <a:pt x="298703" y="180339"/>
                  </a:lnTo>
                  <a:lnTo>
                    <a:pt x="322834" y="146557"/>
                  </a:lnTo>
                  <a:lnTo>
                    <a:pt x="319532" y="146430"/>
                  </a:lnTo>
                  <a:lnTo>
                    <a:pt x="315975" y="148208"/>
                  </a:lnTo>
                  <a:lnTo>
                    <a:pt x="307975" y="155193"/>
                  </a:lnTo>
                  <a:lnTo>
                    <a:pt x="305688" y="161035"/>
                  </a:lnTo>
                  <a:lnTo>
                    <a:pt x="303911" y="167766"/>
                  </a:lnTo>
                  <a:lnTo>
                    <a:pt x="299720" y="176148"/>
                  </a:lnTo>
                  <a:lnTo>
                    <a:pt x="310388" y="214502"/>
                  </a:lnTo>
                  <a:lnTo>
                    <a:pt x="374014" y="243585"/>
                  </a:lnTo>
                  <a:lnTo>
                    <a:pt x="420115" y="251586"/>
                  </a:lnTo>
                  <a:lnTo>
                    <a:pt x="461645" y="253618"/>
                  </a:lnTo>
                  <a:lnTo>
                    <a:pt x="519684" y="25450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/>
          <p:nvPr/>
        </p:nvSpPr>
        <p:spPr>
          <a:xfrm>
            <a:off x="2421635" y="4756403"/>
            <a:ext cx="175260" cy="352425"/>
          </a:xfrm>
          <a:custGeom>
            <a:avLst/>
            <a:gdLst/>
            <a:ahLst/>
            <a:cxnLst/>
            <a:rect l="l" t="t" r="r" b="b"/>
            <a:pathLst>
              <a:path w="175260" h="352425">
                <a:moveTo>
                  <a:pt x="137032" y="209423"/>
                </a:moveTo>
                <a:lnTo>
                  <a:pt x="140462" y="209423"/>
                </a:lnTo>
                <a:lnTo>
                  <a:pt x="144018" y="207518"/>
                </a:lnTo>
                <a:lnTo>
                  <a:pt x="145922" y="206121"/>
                </a:lnTo>
                <a:lnTo>
                  <a:pt x="148081" y="202565"/>
                </a:lnTo>
                <a:lnTo>
                  <a:pt x="148716" y="200660"/>
                </a:lnTo>
                <a:lnTo>
                  <a:pt x="149732" y="199263"/>
                </a:lnTo>
                <a:lnTo>
                  <a:pt x="152907" y="197866"/>
                </a:lnTo>
                <a:lnTo>
                  <a:pt x="153924" y="196850"/>
                </a:lnTo>
                <a:lnTo>
                  <a:pt x="155194" y="193675"/>
                </a:lnTo>
                <a:lnTo>
                  <a:pt x="156209" y="192659"/>
                </a:lnTo>
                <a:lnTo>
                  <a:pt x="164972" y="187325"/>
                </a:lnTo>
                <a:lnTo>
                  <a:pt x="167131" y="183642"/>
                </a:lnTo>
                <a:lnTo>
                  <a:pt x="167766" y="181610"/>
                </a:lnTo>
                <a:lnTo>
                  <a:pt x="168782" y="180340"/>
                </a:lnTo>
                <a:lnTo>
                  <a:pt x="171957" y="178816"/>
                </a:lnTo>
                <a:lnTo>
                  <a:pt x="173100" y="177800"/>
                </a:lnTo>
                <a:lnTo>
                  <a:pt x="174244" y="174625"/>
                </a:lnTo>
                <a:lnTo>
                  <a:pt x="175006" y="168910"/>
                </a:lnTo>
                <a:lnTo>
                  <a:pt x="174370" y="167640"/>
                </a:lnTo>
                <a:lnTo>
                  <a:pt x="173227" y="166751"/>
                </a:lnTo>
                <a:lnTo>
                  <a:pt x="171831" y="166116"/>
                </a:lnTo>
                <a:lnTo>
                  <a:pt x="170814" y="165100"/>
                </a:lnTo>
                <a:lnTo>
                  <a:pt x="169163" y="159639"/>
                </a:lnTo>
                <a:lnTo>
                  <a:pt x="167131" y="159131"/>
                </a:lnTo>
                <a:lnTo>
                  <a:pt x="165607" y="158877"/>
                </a:lnTo>
                <a:lnTo>
                  <a:pt x="162051" y="156845"/>
                </a:lnTo>
                <a:lnTo>
                  <a:pt x="160019" y="155321"/>
                </a:lnTo>
                <a:lnTo>
                  <a:pt x="158114" y="155067"/>
                </a:lnTo>
                <a:lnTo>
                  <a:pt x="156082" y="155575"/>
                </a:lnTo>
                <a:lnTo>
                  <a:pt x="151130" y="157226"/>
                </a:lnTo>
                <a:lnTo>
                  <a:pt x="136525" y="160274"/>
                </a:lnTo>
                <a:lnTo>
                  <a:pt x="61340" y="205232"/>
                </a:lnTo>
                <a:lnTo>
                  <a:pt x="26034" y="239903"/>
                </a:lnTo>
                <a:lnTo>
                  <a:pt x="1905" y="307975"/>
                </a:lnTo>
                <a:lnTo>
                  <a:pt x="0" y="321691"/>
                </a:lnTo>
                <a:lnTo>
                  <a:pt x="2920" y="343154"/>
                </a:lnTo>
                <a:lnTo>
                  <a:pt x="4571" y="345059"/>
                </a:lnTo>
                <a:lnTo>
                  <a:pt x="21208" y="351917"/>
                </a:lnTo>
                <a:lnTo>
                  <a:pt x="29337" y="352044"/>
                </a:lnTo>
                <a:lnTo>
                  <a:pt x="71374" y="340360"/>
                </a:lnTo>
                <a:lnTo>
                  <a:pt x="116458" y="293243"/>
                </a:lnTo>
                <a:lnTo>
                  <a:pt x="139953" y="253746"/>
                </a:lnTo>
                <a:lnTo>
                  <a:pt x="148844" y="209169"/>
                </a:lnTo>
                <a:lnTo>
                  <a:pt x="149732" y="165735"/>
                </a:lnTo>
                <a:lnTo>
                  <a:pt x="149859" y="120269"/>
                </a:lnTo>
                <a:lnTo>
                  <a:pt x="149859" y="74930"/>
                </a:lnTo>
                <a:lnTo>
                  <a:pt x="150494" y="55499"/>
                </a:lnTo>
                <a:lnTo>
                  <a:pt x="155956" y="24511"/>
                </a:lnTo>
                <a:lnTo>
                  <a:pt x="156209" y="254"/>
                </a:lnTo>
                <a:lnTo>
                  <a:pt x="152781" y="0"/>
                </a:lnTo>
                <a:lnTo>
                  <a:pt x="151764" y="635"/>
                </a:lnTo>
                <a:lnTo>
                  <a:pt x="151130" y="1778"/>
                </a:lnTo>
                <a:lnTo>
                  <a:pt x="150113" y="5334"/>
                </a:lnTo>
                <a:lnTo>
                  <a:pt x="149859" y="48641"/>
                </a:lnTo>
                <a:lnTo>
                  <a:pt x="144018" y="89789"/>
                </a:lnTo>
                <a:lnTo>
                  <a:pt x="144271" y="137033"/>
                </a:lnTo>
                <a:lnTo>
                  <a:pt x="149225" y="181864"/>
                </a:lnTo>
                <a:lnTo>
                  <a:pt x="149732" y="229235"/>
                </a:lnTo>
                <a:lnTo>
                  <a:pt x="158622" y="261239"/>
                </a:lnTo>
                <a:lnTo>
                  <a:pt x="167005" y="280162"/>
                </a:lnTo>
                <a:lnTo>
                  <a:pt x="169544" y="321183"/>
                </a:lnTo>
                <a:lnTo>
                  <a:pt x="175259" y="33007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73095" y="4965191"/>
            <a:ext cx="20320" cy="82550"/>
          </a:xfrm>
          <a:custGeom>
            <a:avLst/>
            <a:gdLst/>
            <a:ahLst/>
            <a:cxnLst/>
            <a:rect l="l" t="t" r="r" b="b"/>
            <a:pathLst>
              <a:path w="20319" h="82550">
                <a:moveTo>
                  <a:pt x="0" y="0"/>
                </a:moveTo>
                <a:lnTo>
                  <a:pt x="0" y="45592"/>
                </a:lnTo>
                <a:lnTo>
                  <a:pt x="0" y="65023"/>
                </a:lnTo>
                <a:lnTo>
                  <a:pt x="1905" y="69722"/>
                </a:lnTo>
                <a:lnTo>
                  <a:pt x="4572" y="74040"/>
                </a:lnTo>
                <a:lnTo>
                  <a:pt x="5715" y="78358"/>
                </a:lnTo>
                <a:lnTo>
                  <a:pt x="6731" y="79755"/>
                </a:lnTo>
                <a:lnTo>
                  <a:pt x="8128" y="80771"/>
                </a:lnTo>
                <a:lnTo>
                  <a:pt x="12192" y="82295"/>
                </a:lnTo>
                <a:lnTo>
                  <a:pt x="19812" y="7632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54807" y="4850891"/>
            <a:ext cx="24765" cy="20320"/>
          </a:xfrm>
          <a:custGeom>
            <a:avLst/>
            <a:gdLst/>
            <a:ahLst/>
            <a:cxnLst/>
            <a:rect l="l" t="t" r="r" b="b"/>
            <a:pathLst>
              <a:path w="24764" h="20320">
                <a:moveTo>
                  <a:pt x="24384" y="19811"/>
                </a:moveTo>
                <a:lnTo>
                  <a:pt x="13208" y="7746"/>
                </a:lnTo>
                <a:lnTo>
                  <a:pt x="10668" y="7111"/>
                </a:lnTo>
                <a:lnTo>
                  <a:pt x="9143" y="6984"/>
                </a:lnTo>
                <a:lnTo>
                  <a:pt x="8000" y="6095"/>
                </a:lnTo>
                <a:lnTo>
                  <a:pt x="6858" y="3174"/>
                </a:lnTo>
                <a:lnTo>
                  <a:pt x="5842" y="2158"/>
                </a:lnTo>
                <a:lnTo>
                  <a:pt x="0" y="0"/>
                </a:lnTo>
                <a:lnTo>
                  <a:pt x="3048" y="0"/>
                </a:lnTo>
                <a:lnTo>
                  <a:pt x="4064" y="761"/>
                </a:lnTo>
                <a:lnTo>
                  <a:pt x="5080" y="3428"/>
                </a:lnTo>
                <a:lnTo>
                  <a:pt x="5968" y="4571"/>
                </a:lnTo>
                <a:lnTo>
                  <a:pt x="12065" y="660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object 4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790444" y="4892040"/>
            <a:ext cx="117347" cy="160019"/>
          </a:xfrm>
          <a:prstGeom prst="rect">
            <a:avLst/>
          </a:prstGeom>
        </p:spPr>
      </p:pic>
      <p:sp>
        <p:nvSpPr>
          <p:cNvPr id="50" name="object 50"/>
          <p:cNvSpPr/>
          <p:nvPr/>
        </p:nvSpPr>
        <p:spPr>
          <a:xfrm>
            <a:off x="2973323" y="4680203"/>
            <a:ext cx="614680" cy="622300"/>
          </a:xfrm>
          <a:custGeom>
            <a:avLst/>
            <a:gdLst/>
            <a:ahLst/>
            <a:cxnLst/>
            <a:rect l="l" t="t" r="r" b="b"/>
            <a:pathLst>
              <a:path w="614679" h="622300">
                <a:moveTo>
                  <a:pt x="11811" y="240792"/>
                </a:moveTo>
                <a:lnTo>
                  <a:pt x="11175" y="262636"/>
                </a:lnTo>
                <a:lnTo>
                  <a:pt x="507" y="308991"/>
                </a:lnTo>
                <a:lnTo>
                  <a:pt x="0" y="311912"/>
                </a:lnTo>
                <a:lnTo>
                  <a:pt x="381" y="314579"/>
                </a:lnTo>
                <a:lnTo>
                  <a:pt x="5206" y="329184"/>
                </a:lnTo>
                <a:lnTo>
                  <a:pt x="9143" y="328041"/>
                </a:lnTo>
                <a:lnTo>
                  <a:pt x="12192" y="326644"/>
                </a:lnTo>
                <a:lnTo>
                  <a:pt x="14224" y="325120"/>
                </a:lnTo>
                <a:lnTo>
                  <a:pt x="18287" y="317627"/>
                </a:lnTo>
              </a:path>
              <a:path w="614679" h="622300">
                <a:moveTo>
                  <a:pt x="62483" y="0"/>
                </a:moveTo>
                <a:lnTo>
                  <a:pt x="65786" y="0"/>
                </a:lnTo>
                <a:lnTo>
                  <a:pt x="66675" y="762"/>
                </a:lnTo>
                <a:lnTo>
                  <a:pt x="78739" y="48006"/>
                </a:lnTo>
                <a:lnTo>
                  <a:pt x="84836" y="93472"/>
                </a:lnTo>
                <a:lnTo>
                  <a:pt x="89915" y="138684"/>
                </a:lnTo>
                <a:lnTo>
                  <a:pt x="92582" y="185293"/>
                </a:lnTo>
                <a:lnTo>
                  <a:pt x="92963" y="231775"/>
                </a:lnTo>
                <a:lnTo>
                  <a:pt x="89788" y="271272"/>
                </a:lnTo>
                <a:lnTo>
                  <a:pt x="74675" y="316992"/>
                </a:lnTo>
              </a:path>
              <a:path w="614679" h="622300">
                <a:moveTo>
                  <a:pt x="62483" y="241554"/>
                </a:moveTo>
                <a:lnTo>
                  <a:pt x="107823" y="241554"/>
                </a:lnTo>
                <a:lnTo>
                  <a:pt x="140081" y="242316"/>
                </a:lnTo>
                <a:lnTo>
                  <a:pt x="148336" y="246634"/>
                </a:lnTo>
                <a:lnTo>
                  <a:pt x="161670" y="257810"/>
                </a:lnTo>
                <a:lnTo>
                  <a:pt x="165862" y="259334"/>
                </a:lnTo>
                <a:lnTo>
                  <a:pt x="167258" y="261112"/>
                </a:lnTo>
                <a:lnTo>
                  <a:pt x="169290" y="269748"/>
                </a:lnTo>
                <a:lnTo>
                  <a:pt x="169799" y="274701"/>
                </a:lnTo>
                <a:lnTo>
                  <a:pt x="171831" y="279273"/>
                </a:lnTo>
                <a:lnTo>
                  <a:pt x="181609" y="296418"/>
                </a:lnTo>
                <a:lnTo>
                  <a:pt x="182625" y="303149"/>
                </a:lnTo>
                <a:lnTo>
                  <a:pt x="182752" y="310896"/>
                </a:lnTo>
                <a:lnTo>
                  <a:pt x="179450" y="307721"/>
                </a:lnTo>
                <a:lnTo>
                  <a:pt x="177800" y="304292"/>
                </a:lnTo>
                <a:lnTo>
                  <a:pt x="174625" y="280924"/>
                </a:lnTo>
                <a:lnTo>
                  <a:pt x="172084" y="275209"/>
                </a:lnTo>
                <a:lnTo>
                  <a:pt x="170180" y="228981"/>
                </a:lnTo>
                <a:lnTo>
                  <a:pt x="170180" y="211201"/>
                </a:lnTo>
                <a:lnTo>
                  <a:pt x="173481" y="206883"/>
                </a:lnTo>
                <a:lnTo>
                  <a:pt x="177037" y="205105"/>
                </a:lnTo>
                <a:lnTo>
                  <a:pt x="187832" y="203708"/>
                </a:lnTo>
                <a:lnTo>
                  <a:pt x="197738" y="202946"/>
                </a:lnTo>
                <a:lnTo>
                  <a:pt x="209676" y="198501"/>
                </a:lnTo>
                <a:lnTo>
                  <a:pt x="228600" y="195453"/>
                </a:lnTo>
                <a:lnTo>
                  <a:pt x="236981" y="192913"/>
                </a:lnTo>
                <a:lnTo>
                  <a:pt x="252094" y="190754"/>
                </a:lnTo>
                <a:lnTo>
                  <a:pt x="266064" y="186055"/>
                </a:lnTo>
                <a:lnTo>
                  <a:pt x="273303" y="184531"/>
                </a:lnTo>
                <a:lnTo>
                  <a:pt x="282066" y="180340"/>
                </a:lnTo>
                <a:lnTo>
                  <a:pt x="301625" y="178308"/>
                </a:lnTo>
                <a:lnTo>
                  <a:pt x="306070" y="181610"/>
                </a:lnTo>
                <a:lnTo>
                  <a:pt x="306450" y="183261"/>
                </a:lnTo>
                <a:lnTo>
                  <a:pt x="306070" y="185166"/>
                </a:lnTo>
                <a:lnTo>
                  <a:pt x="304418" y="188976"/>
                </a:lnTo>
                <a:lnTo>
                  <a:pt x="302895" y="195199"/>
                </a:lnTo>
                <a:lnTo>
                  <a:pt x="271525" y="242062"/>
                </a:lnTo>
                <a:lnTo>
                  <a:pt x="260731" y="265049"/>
                </a:lnTo>
                <a:lnTo>
                  <a:pt x="258952" y="287020"/>
                </a:lnTo>
                <a:lnTo>
                  <a:pt x="260731" y="291846"/>
                </a:lnTo>
                <a:lnTo>
                  <a:pt x="262255" y="294005"/>
                </a:lnTo>
                <a:lnTo>
                  <a:pt x="263906" y="295529"/>
                </a:lnTo>
                <a:lnTo>
                  <a:pt x="273684" y="301498"/>
                </a:lnTo>
                <a:lnTo>
                  <a:pt x="276478" y="302006"/>
                </a:lnTo>
                <a:lnTo>
                  <a:pt x="298450" y="298323"/>
                </a:lnTo>
                <a:lnTo>
                  <a:pt x="320675" y="285750"/>
                </a:lnTo>
                <a:lnTo>
                  <a:pt x="342264" y="265684"/>
                </a:lnTo>
                <a:lnTo>
                  <a:pt x="345186" y="259080"/>
                </a:lnTo>
                <a:lnTo>
                  <a:pt x="347472" y="220726"/>
                </a:lnTo>
                <a:lnTo>
                  <a:pt x="345566" y="216408"/>
                </a:lnTo>
                <a:lnTo>
                  <a:pt x="344170" y="214249"/>
                </a:lnTo>
                <a:lnTo>
                  <a:pt x="340613" y="211836"/>
                </a:lnTo>
                <a:lnTo>
                  <a:pt x="336676" y="210058"/>
                </a:lnTo>
                <a:lnTo>
                  <a:pt x="330580" y="205740"/>
                </a:lnTo>
                <a:lnTo>
                  <a:pt x="326389" y="204597"/>
                </a:lnTo>
                <a:lnTo>
                  <a:pt x="324992" y="203581"/>
                </a:lnTo>
                <a:lnTo>
                  <a:pt x="323976" y="202184"/>
                </a:lnTo>
                <a:lnTo>
                  <a:pt x="323341" y="200533"/>
                </a:lnTo>
                <a:lnTo>
                  <a:pt x="322325" y="199390"/>
                </a:lnTo>
                <a:lnTo>
                  <a:pt x="319150" y="198247"/>
                </a:lnTo>
                <a:lnTo>
                  <a:pt x="313436" y="197485"/>
                </a:lnTo>
                <a:lnTo>
                  <a:pt x="312165" y="198120"/>
                </a:lnTo>
                <a:lnTo>
                  <a:pt x="311276" y="199263"/>
                </a:lnTo>
                <a:lnTo>
                  <a:pt x="309879" y="202692"/>
                </a:lnTo>
                <a:lnTo>
                  <a:pt x="309499" y="208915"/>
                </a:lnTo>
                <a:lnTo>
                  <a:pt x="309499" y="203581"/>
                </a:lnTo>
              </a:path>
              <a:path w="614679" h="622300">
                <a:moveTo>
                  <a:pt x="437134" y="177673"/>
                </a:moveTo>
                <a:lnTo>
                  <a:pt x="442595" y="177673"/>
                </a:lnTo>
                <a:lnTo>
                  <a:pt x="442975" y="178308"/>
                </a:lnTo>
                <a:lnTo>
                  <a:pt x="443484" y="183134"/>
                </a:lnTo>
                <a:lnTo>
                  <a:pt x="414020" y="225552"/>
                </a:lnTo>
                <a:lnTo>
                  <a:pt x="401065" y="254762"/>
                </a:lnTo>
                <a:lnTo>
                  <a:pt x="399288" y="283845"/>
                </a:lnTo>
                <a:lnTo>
                  <a:pt x="402589" y="288417"/>
                </a:lnTo>
                <a:lnTo>
                  <a:pt x="406146" y="290322"/>
                </a:lnTo>
                <a:lnTo>
                  <a:pt x="408050" y="290830"/>
                </a:lnTo>
                <a:lnTo>
                  <a:pt x="410083" y="290449"/>
                </a:lnTo>
                <a:lnTo>
                  <a:pt x="416178" y="286639"/>
                </a:lnTo>
                <a:lnTo>
                  <a:pt x="422401" y="280289"/>
                </a:lnTo>
                <a:lnTo>
                  <a:pt x="429513" y="270510"/>
                </a:lnTo>
                <a:lnTo>
                  <a:pt x="439420" y="261366"/>
                </a:lnTo>
                <a:lnTo>
                  <a:pt x="453136" y="233045"/>
                </a:lnTo>
                <a:lnTo>
                  <a:pt x="465581" y="186055"/>
                </a:lnTo>
                <a:lnTo>
                  <a:pt x="468884" y="174244"/>
                </a:lnTo>
                <a:lnTo>
                  <a:pt x="474090" y="166243"/>
                </a:lnTo>
                <a:lnTo>
                  <a:pt x="473710" y="165100"/>
                </a:lnTo>
                <a:lnTo>
                  <a:pt x="471424" y="161925"/>
                </a:lnTo>
                <a:lnTo>
                  <a:pt x="470535" y="161544"/>
                </a:lnTo>
                <a:lnTo>
                  <a:pt x="470026" y="161925"/>
                </a:lnTo>
                <a:lnTo>
                  <a:pt x="468884" y="164719"/>
                </a:lnTo>
                <a:lnTo>
                  <a:pt x="468756" y="211328"/>
                </a:lnTo>
                <a:lnTo>
                  <a:pt x="470662" y="228981"/>
                </a:lnTo>
                <a:lnTo>
                  <a:pt x="476630" y="273431"/>
                </a:lnTo>
                <a:lnTo>
                  <a:pt x="480440" y="313563"/>
                </a:lnTo>
                <a:lnTo>
                  <a:pt x="486283" y="357886"/>
                </a:lnTo>
                <a:lnTo>
                  <a:pt x="491489" y="394208"/>
                </a:lnTo>
                <a:lnTo>
                  <a:pt x="494029" y="431038"/>
                </a:lnTo>
                <a:lnTo>
                  <a:pt x="498983" y="477266"/>
                </a:lnTo>
                <a:lnTo>
                  <a:pt x="500125" y="520192"/>
                </a:lnTo>
                <a:lnTo>
                  <a:pt x="505333" y="562610"/>
                </a:lnTo>
                <a:lnTo>
                  <a:pt x="501268" y="609854"/>
                </a:lnTo>
                <a:lnTo>
                  <a:pt x="493649" y="616712"/>
                </a:lnTo>
                <a:lnTo>
                  <a:pt x="489712" y="619506"/>
                </a:lnTo>
                <a:lnTo>
                  <a:pt x="483488" y="621157"/>
                </a:lnTo>
                <a:lnTo>
                  <a:pt x="472948" y="621792"/>
                </a:lnTo>
                <a:lnTo>
                  <a:pt x="468756" y="620014"/>
                </a:lnTo>
                <a:lnTo>
                  <a:pt x="460375" y="613029"/>
                </a:lnTo>
                <a:lnTo>
                  <a:pt x="457962" y="608965"/>
                </a:lnTo>
                <a:lnTo>
                  <a:pt x="444626" y="564261"/>
                </a:lnTo>
                <a:lnTo>
                  <a:pt x="444373" y="539242"/>
                </a:lnTo>
                <a:lnTo>
                  <a:pt x="449579" y="494030"/>
                </a:lnTo>
                <a:lnTo>
                  <a:pt x="462661" y="450088"/>
                </a:lnTo>
                <a:lnTo>
                  <a:pt x="474217" y="425069"/>
                </a:lnTo>
                <a:lnTo>
                  <a:pt x="503809" y="378206"/>
                </a:lnTo>
                <a:lnTo>
                  <a:pt x="532511" y="339344"/>
                </a:lnTo>
                <a:lnTo>
                  <a:pt x="559308" y="294386"/>
                </a:lnTo>
                <a:lnTo>
                  <a:pt x="589661" y="249047"/>
                </a:lnTo>
                <a:lnTo>
                  <a:pt x="597662" y="233680"/>
                </a:lnTo>
                <a:lnTo>
                  <a:pt x="600963" y="211582"/>
                </a:lnTo>
                <a:lnTo>
                  <a:pt x="601345" y="202184"/>
                </a:lnTo>
                <a:lnTo>
                  <a:pt x="599566" y="197231"/>
                </a:lnTo>
                <a:lnTo>
                  <a:pt x="596011" y="191643"/>
                </a:lnTo>
                <a:lnTo>
                  <a:pt x="595502" y="187325"/>
                </a:lnTo>
                <a:lnTo>
                  <a:pt x="594613" y="186182"/>
                </a:lnTo>
                <a:lnTo>
                  <a:pt x="593471" y="185420"/>
                </a:lnTo>
                <a:lnTo>
                  <a:pt x="588390" y="184404"/>
                </a:lnTo>
                <a:lnTo>
                  <a:pt x="586486" y="184277"/>
                </a:lnTo>
                <a:lnTo>
                  <a:pt x="582422" y="185928"/>
                </a:lnTo>
                <a:lnTo>
                  <a:pt x="567563" y="199136"/>
                </a:lnTo>
                <a:lnTo>
                  <a:pt x="565403" y="203200"/>
                </a:lnTo>
                <a:lnTo>
                  <a:pt x="557656" y="234950"/>
                </a:lnTo>
                <a:lnTo>
                  <a:pt x="557402" y="251714"/>
                </a:lnTo>
                <a:lnTo>
                  <a:pt x="559180" y="258318"/>
                </a:lnTo>
                <a:lnTo>
                  <a:pt x="561593" y="263525"/>
                </a:lnTo>
                <a:lnTo>
                  <a:pt x="566674" y="278257"/>
                </a:lnTo>
                <a:lnTo>
                  <a:pt x="568451" y="280670"/>
                </a:lnTo>
                <a:lnTo>
                  <a:pt x="580516" y="289433"/>
                </a:lnTo>
                <a:lnTo>
                  <a:pt x="587628" y="291592"/>
                </a:lnTo>
                <a:lnTo>
                  <a:pt x="591820" y="291719"/>
                </a:lnTo>
                <a:lnTo>
                  <a:pt x="595629" y="289941"/>
                </a:lnTo>
                <a:lnTo>
                  <a:pt x="597535" y="288417"/>
                </a:lnTo>
                <a:lnTo>
                  <a:pt x="614172" y="26009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1" name="object 5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3639311" y="4858511"/>
            <a:ext cx="252984" cy="117347"/>
          </a:xfrm>
          <a:prstGeom prst="rect">
            <a:avLst/>
          </a:prstGeom>
        </p:spPr>
      </p:pic>
      <p:grpSp>
        <p:nvGrpSpPr>
          <p:cNvPr id="52" name="object 52"/>
          <p:cNvGrpSpPr/>
          <p:nvPr/>
        </p:nvGrpSpPr>
        <p:grpSpPr>
          <a:xfrm>
            <a:off x="4070603" y="4623815"/>
            <a:ext cx="1396365" cy="512445"/>
            <a:chOff x="4070603" y="4623815"/>
            <a:chExt cx="1396365" cy="512445"/>
          </a:xfrm>
        </p:grpSpPr>
        <p:pic>
          <p:nvPicPr>
            <p:cNvPr id="53" name="object 5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070603" y="4809743"/>
              <a:ext cx="329184" cy="164591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433315" y="4796027"/>
              <a:ext cx="176784" cy="131063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4671059" y="4654295"/>
              <a:ext cx="41275" cy="257810"/>
            </a:xfrm>
            <a:custGeom>
              <a:avLst/>
              <a:gdLst/>
              <a:ahLst/>
              <a:cxnLst/>
              <a:rect l="l" t="t" r="r" b="b"/>
              <a:pathLst>
                <a:path w="41275" h="257810">
                  <a:moveTo>
                    <a:pt x="9525" y="0"/>
                  </a:moveTo>
                  <a:lnTo>
                    <a:pt x="7619" y="26796"/>
                  </a:lnTo>
                  <a:lnTo>
                    <a:pt x="3555" y="70738"/>
                  </a:lnTo>
                  <a:lnTo>
                    <a:pt x="2412" y="117728"/>
                  </a:lnTo>
                  <a:lnTo>
                    <a:pt x="0" y="157606"/>
                  </a:lnTo>
                  <a:lnTo>
                    <a:pt x="3428" y="200786"/>
                  </a:lnTo>
                  <a:lnTo>
                    <a:pt x="11937" y="231901"/>
                  </a:lnTo>
                  <a:lnTo>
                    <a:pt x="18034" y="242442"/>
                  </a:lnTo>
                  <a:lnTo>
                    <a:pt x="36067" y="256793"/>
                  </a:lnTo>
                  <a:lnTo>
                    <a:pt x="37718" y="257555"/>
                  </a:lnTo>
                  <a:lnTo>
                    <a:pt x="38862" y="257301"/>
                  </a:lnTo>
                  <a:lnTo>
                    <a:pt x="39624" y="256539"/>
                  </a:lnTo>
                  <a:lnTo>
                    <a:pt x="41148" y="242061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636007" y="4762499"/>
              <a:ext cx="220980" cy="12649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890515" y="4700015"/>
              <a:ext cx="150876" cy="181355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4126991" y="4629911"/>
              <a:ext cx="1333500" cy="500380"/>
            </a:xfrm>
            <a:custGeom>
              <a:avLst/>
              <a:gdLst/>
              <a:ahLst/>
              <a:cxnLst/>
              <a:rect l="l" t="t" r="r" b="b"/>
              <a:pathLst>
                <a:path w="1333500" h="500379">
                  <a:moveTo>
                    <a:pt x="997585" y="107823"/>
                  </a:moveTo>
                  <a:lnTo>
                    <a:pt x="997585" y="117348"/>
                  </a:lnTo>
                  <a:lnTo>
                    <a:pt x="996823" y="118363"/>
                  </a:lnTo>
                  <a:lnTo>
                    <a:pt x="995680" y="119125"/>
                  </a:lnTo>
                  <a:lnTo>
                    <a:pt x="994156" y="119633"/>
                  </a:lnTo>
                  <a:lnTo>
                    <a:pt x="993267" y="120650"/>
                  </a:lnTo>
                  <a:lnTo>
                    <a:pt x="989711" y="127381"/>
                  </a:lnTo>
                  <a:lnTo>
                    <a:pt x="985647" y="131318"/>
                  </a:lnTo>
                  <a:lnTo>
                    <a:pt x="948690" y="157861"/>
                  </a:lnTo>
                  <a:lnTo>
                    <a:pt x="944118" y="163702"/>
                  </a:lnTo>
                  <a:lnTo>
                    <a:pt x="935863" y="182625"/>
                  </a:lnTo>
                  <a:lnTo>
                    <a:pt x="934212" y="205231"/>
                  </a:lnTo>
                  <a:lnTo>
                    <a:pt x="935609" y="206629"/>
                  </a:lnTo>
                  <a:lnTo>
                    <a:pt x="946150" y="210819"/>
                  </a:lnTo>
                  <a:lnTo>
                    <a:pt x="950722" y="213613"/>
                  </a:lnTo>
                  <a:lnTo>
                    <a:pt x="955167" y="214883"/>
                  </a:lnTo>
                  <a:lnTo>
                    <a:pt x="957326" y="214502"/>
                  </a:lnTo>
                  <a:lnTo>
                    <a:pt x="964438" y="211327"/>
                  </a:lnTo>
                  <a:lnTo>
                    <a:pt x="971296" y="210312"/>
                  </a:lnTo>
                  <a:lnTo>
                    <a:pt x="1011682" y="181229"/>
                  </a:lnTo>
                  <a:lnTo>
                    <a:pt x="1044194" y="138811"/>
                  </a:lnTo>
                  <a:lnTo>
                    <a:pt x="1073658" y="93218"/>
                  </a:lnTo>
                  <a:lnTo>
                    <a:pt x="1092073" y="51054"/>
                  </a:lnTo>
                  <a:lnTo>
                    <a:pt x="1087374" y="1143"/>
                  </a:lnTo>
                  <a:lnTo>
                    <a:pt x="1077595" y="0"/>
                  </a:lnTo>
                  <a:lnTo>
                    <a:pt x="1068070" y="3301"/>
                  </a:lnTo>
                  <a:lnTo>
                    <a:pt x="1032510" y="55752"/>
                  </a:lnTo>
                  <a:lnTo>
                    <a:pt x="1023620" y="101726"/>
                  </a:lnTo>
                  <a:lnTo>
                    <a:pt x="1038860" y="151511"/>
                  </a:lnTo>
                  <a:lnTo>
                    <a:pt x="1080770" y="180594"/>
                  </a:lnTo>
                  <a:lnTo>
                    <a:pt x="1126236" y="183895"/>
                  </a:lnTo>
                  <a:lnTo>
                    <a:pt x="1200404" y="161289"/>
                  </a:lnTo>
                  <a:lnTo>
                    <a:pt x="1235964" y="146050"/>
                  </a:lnTo>
                  <a:lnTo>
                    <a:pt x="1241552" y="141096"/>
                  </a:lnTo>
                  <a:lnTo>
                    <a:pt x="1246378" y="134112"/>
                  </a:lnTo>
                  <a:lnTo>
                    <a:pt x="1249680" y="122300"/>
                  </a:lnTo>
                  <a:lnTo>
                    <a:pt x="1250696" y="113283"/>
                  </a:lnTo>
                  <a:lnTo>
                    <a:pt x="1249045" y="108331"/>
                  </a:lnTo>
                  <a:lnTo>
                    <a:pt x="1242187" y="99568"/>
                  </a:lnTo>
                  <a:lnTo>
                    <a:pt x="1238250" y="97155"/>
                  </a:lnTo>
                  <a:lnTo>
                    <a:pt x="1229995" y="95504"/>
                  </a:lnTo>
                  <a:lnTo>
                    <a:pt x="1228598" y="96138"/>
                  </a:lnTo>
                  <a:lnTo>
                    <a:pt x="1227582" y="97281"/>
                  </a:lnTo>
                  <a:lnTo>
                    <a:pt x="1226947" y="98679"/>
                  </a:lnTo>
                  <a:lnTo>
                    <a:pt x="1225931" y="99568"/>
                  </a:lnTo>
                  <a:lnTo>
                    <a:pt x="1222756" y="100711"/>
                  </a:lnTo>
                  <a:lnTo>
                    <a:pt x="1221613" y="101726"/>
                  </a:lnTo>
                  <a:lnTo>
                    <a:pt x="1220343" y="104648"/>
                  </a:lnTo>
                  <a:lnTo>
                    <a:pt x="1223010" y="113664"/>
                  </a:lnTo>
                  <a:lnTo>
                    <a:pt x="1228344" y="119380"/>
                  </a:lnTo>
                  <a:lnTo>
                    <a:pt x="1255522" y="135381"/>
                  </a:lnTo>
                  <a:lnTo>
                    <a:pt x="1300099" y="144525"/>
                  </a:lnTo>
                  <a:lnTo>
                    <a:pt x="1333500" y="146050"/>
                  </a:lnTo>
                </a:path>
                <a:path w="1333500" h="500379">
                  <a:moveTo>
                    <a:pt x="0" y="252983"/>
                  </a:moveTo>
                  <a:lnTo>
                    <a:pt x="0" y="256412"/>
                  </a:lnTo>
                  <a:lnTo>
                    <a:pt x="1905" y="259842"/>
                  </a:lnTo>
                  <a:lnTo>
                    <a:pt x="8762" y="271271"/>
                  </a:lnTo>
                  <a:lnTo>
                    <a:pt x="11557" y="282956"/>
                  </a:lnTo>
                  <a:lnTo>
                    <a:pt x="16891" y="328040"/>
                  </a:lnTo>
                  <a:lnTo>
                    <a:pt x="18669" y="369443"/>
                  </a:lnTo>
                  <a:lnTo>
                    <a:pt x="20828" y="414781"/>
                  </a:lnTo>
                  <a:lnTo>
                    <a:pt x="29972" y="460756"/>
                  </a:lnTo>
                  <a:lnTo>
                    <a:pt x="33020" y="479044"/>
                  </a:lnTo>
                  <a:lnTo>
                    <a:pt x="37973" y="496443"/>
                  </a:lnTo>
                  <a:lnTo>
                    <a:pt x="39370" y="497713"/>
                  </a:lnTo>
                  <a:lnTo>
                    <a:pt x="43307" y="499871"/>
                  </a:lnTo>
                  <a:lnTo>
                    <a:pt x="43687" y="499363"/>
                  </a:lnTo>
                  <a:lnTo>
                    <a:pt x="44196" y="491489"/>
                  </a:lnTo>
                  <a:lnTo>
                    <a:pt x="36449" y="449325"/>
                  </a:lnTo>
                  <a:lnTo>
                    <a:pt x="31623" y="43065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/>
          <p:nvPr/>
        </p:nvSpPr>
        <p:spPr>
          <a:xfrm>
            <a:off x="2564892" y="5606796"/>
            <a:ext cx="128270" cy="299085"/>
          </a:xfrm>
          <a:custGeom>
            <a:avLst/>
            <a:gdLst/>
            <a:ahLst/>
            <a:cxnLst/>
            <a:rect l="l" t="t" r="r" b="b"/>
            <a:pathLst>
              <a:path w="128269" h="299085">
                <a:moveTo>
                  <a:pt x="6350" y="76060"/>
                </a:moveTo>
                <a:lnTo>
                  <a:pt x="9778" y="76060"/>
                </a:lnTo>
                <a:lnTo>
                  <a:pt x="10794" y="76771"/>
                </a:lnTo>
                <a:lnTo>
                  <a:pt x="11430" y="77952"/>
                </a:lnTo>
                <a:lnTo>
                  <a:pt x="22732" y="112153"/>
                </a:lnTo>
                <a:lnTo>
                  <a:pt x="16382" y="159270"/>
                </a:lnTo>
                <a:lnTo>
                  <a:pt x="11430" y="203771"/>
                </a:lnTo>
                <a:lnTo>
                  <a:pt x="6731" y="250748"/>
                </a:lnTo>
                <a:lnTo>
                  <a:pt x="0" y="298513"/>
                </a:lnTo>
                <a:lnTo>
                  <a:pt x="0" y="298703"/>
                </a:lnTo>
                <a:lnTo>
                  <a:pt x="0" y="253263"/>
                </a:lnTo>
                <a:lnTo>
                  <a:pt x="0" y="213690"/>
                </a:lnTo>
                <a:lnTo>
                  <a:pt x="0" y="171589"/>
                </a:lnTo>
                <a:lnTo>
                  <a:pt x="4444" y="125488"/>
                </a:lnTo>
                <a:lnTo>
                  <a:pt x="10668" y="79184"/>
                </a:lnTo>
                <a:lnTo>
                  <a:pt x="38353" y="14363"/>
                </a:lnTo>
                <a:lnTo>
                  <a:pt x="59689" y="0"/>
                </a:lnTo>
                <a:lnTo>
                  <a:pt x="69595" y="3098"/>
                </a:lnTo>
                <a:lnTo>
                  <a:pt x="99187" y="39890"/>
                </a:lnTo>
                <a:lnTo>
                  <a:pt x="109093" y="83172"/>
                </a:lnTo>
                <a:lnTo>
                  <a:pt x="111759" y="101168"/>
                </a:lnTo>
                <a:lnTo>
                  <a:pt x="109600" y="143560"/>
                </a:lnTo>
                <a:lnTo>
                  <a:pt x="108965" y="187591"/>
                </a:lnTo>
                <a:lnTo>
                  <a:pt x="108838" y="232752"/>
                </a:lnTo>
                <a:lnTo>
                  <a:pt x="108838" y="245846"/>
                </a:lnTo>
                <a:lnTo>
                  <a:pt x="109474" y="248729"/>
                </a:lnTo>
                <a:lnTo>
                  <a:pt x="110743" y="250647"/>
                </a:lnTo>
                <a:lnTo>
                  <a:pt x="120522" y="259753"/>
                </a:lnTo>
                <a:lnTo>
                  <a:pt x="120903" y="259410"/>
                </a:lnTo>
                <a:lnTo>
                  <a:pt x="122046" y="255549"/>
                </a:lnTo>
                <a:lnTo>
                  <a:pt x="128015" y="248119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81300" y="5696711"/>
            <a:ext cx="20320" cy="120650"/>
          </a:xfrm>
          <a:custGeom>
            <a:avLst/>
            <a:gdLst/>
            <a:ahLst/>
            <a:cxnLst/>
            <a:rect l="l" t="t" r="r" b="b"/>
            <a:pathLst>
              <a:path w="20319" h="120650">
                <a:moveTo>
                  <a:pt x="19812" y="0"/>
                </a:moveTo>
                <a:lnTo>
                  <a:pt x="19812" y="3365"/>
                </a:lnTo>
                <a:lnTo>
                  <a:pt x="6095" y="49098"/>
                </a:lnTo>
                <a:lnTo>
                  <a:pt x="762" y="77812"/>
                </a:lnTo>
                <a:lnTo>
                  <a:pt x="0" y="109156"/>
                </a:lnTo>
                <a:lnTo>
                  <a:pt x="1905" y="113753"/>
                </a:lnTo>
                <a:lnTo>
                  <a:pt x="6604" y="12039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75204" y="5570220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4" h="18414">
                <a:moveTo>
                  <a:pt x="18287" y="18287"/>
                </a:moveTo>
                <a:lnTo>
                  <a:pt x="1015" y="0"/>
                </a:lnTo>
                <a:lnTo>
                  <a:pt x="634" y="380"/>
                </a:lnTo>
                <a:lnTo>
                  <a:pt x="0" y="5587"/>
                </a:lnTo>
                <a:lnTo>
                  <a:pt x="0" y="18287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2" name="object 62"/>
          <p:cNvGrpSpPr/>
          <p:nvPr/>
        </p:nvGrpSpPr>
        <p:grpSpPr>
          <a:xfrm>
            <a:off x="2871216" y="5486400"/>
            <a:ext cx="767080" cy="562610"/>
            <a:chOff x="2871216" y="5486400"/>
            <a:chExt cx="767080" cy="562610"/>
          </a:xfrm>
        </p:grpSpPr>
        <p:sp>
          <p:nvSpPr>
            <p:cNvPr id="63" name="object 63"/>
            <p:cNvSpPr/>
            <p:nvPr/>
          </p:nvSpPr>
          <p:spPr>
            <a:xfrm>
              <a:off x="2895600" y="5492495"/>
              <a:ext cx="12700" cy="287020"/>
            </a:xfrm>
            <a:custGeom>
              <a:avLst/>
              <a:gdLst/>
              <a:ahLst/>
              <a:cxnLst/>
              <a:rect l="l" t="t" r="r" b="b"/>
              <a:pathLst>
                <a:path w="12700" h="287020">
                  <a:moveTo>
                    <a:pt x="0" y="0"/>
                  </a:moveTo>
                  <a:lnTo>
                    <a:pt x="635" y="16636"/>
                  </a:lnTo>
                  <a:lnTo>
                    <a:pt x="5714" y="59435"/>
                  </a:lnTo>
                  <a:lnTo>
                    <a:pt x="6095" y="105105"/>
                  </a:lnTo>
                  <a:lnTo>
                    <a:pt x="6095" y="146659"/>
                  </a:lnTo>
                  <a:lnTo>
                    <a:pt x="6095" y="185546"/>
                  </a:lnTo>
                  <a:lnTo>
                    <a:pt x="7874" y="227164"/>
                  </a:lnTo>
                  <a:lnTo>
                    <a:pt x="12064" y="274269"/>
                  </a:lnTo>
                  <a:lnTo>
                    <a:pt x="12192" y="286511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871216" y="5614415"/>
              <a:ext cx="341375" cy="169164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3246120" y="5594604"/>
              <a:ext cx="259079" cy="448309"/>
            </a:xfrm>
            <a:custGeom>
              <a:avLst/>
              <a:gdLst/>
              <a:ahLst/>
              <a:cxnLst/>
              <a:rect l="l" t="t" r="r" b="b"/>
              <a:pathLst>
                <a:path w="259079" h="448310">
                  <a:moveTo>
                    <a:pt x="56133" y="19050"/>
                  </a:moveTo>
                  <a:lnTo>
                    <a:pt x="47243" y="19050"/>
                  </a:lnTo>
                  <a:lnTo>
                    <a:pt x="43180" y="20929"/>
                  </a:lnTo>
                  <a:lnTo>
                    <a:pt x="16764" y="45770"/>
                  </a:lnTo>
                  <a:lnTo>
                    <a:pt x="8381" y="59245"/>
                  </a:lnTo>
                  <a:lnTo>
                    <a:pt x="0" y="83705"/>
                  </a:lnTo>
                  <a:lnTo>
                    <a:pt x="381" y="86144"/>
                  </a:lnTo>
                  <a:lnTo>
                    <a:pt x="2667" y="90741"/>
                  </a:lnTo>
                  <a:lnTo>
                    <a:pt x="13969" y="103695"/>
                  </a:lnTo>
                  <a:lnTo>
                    <a:pt x="18033" y="106070"/>
                  </a:lnTo>
                  <a:lnTo>
                    <a:pt x="29464" y="107848"/>
                  </a:lnTo>
                  <a:lnTo>
                    <a:pt x="37465" y="102920"/>
                  </a:lnTo>
                  <a:lnTo>
                    <a:pt x="39496" y="102476"/>
                  </a:lnTo>
                  <a:lnTo>
                    <a:pt x="45593" y="98501"/>
                  </a:lnTo>
                  <a:lnTo>
                    <a:pt x="51943" y="92849"/>
                  </a:lnTo>
                  <a:lnTo>
                    <a:pt x="54229" y="86893"/>
                  </a:lnTo>
                  <a:lnTo>
                    <a:pt x="56006" y="80251"/>
                  </a:lnTo>
                  <a:lnTo>
                    <a:pt x="60197" y="71831"/>
                  </a:lnTo>
                  <a:lnTo>
                    <a:pt x="62483" y="25273"/>
                  </a:lnTo>
                  <a:lnTo>
                    <a:pt x="62483" y="114"/>
                  </a:lnTo>
                  <a:lnTo>
                    <a:pt x="65785" y="3403"/>
                  </a:lnTo>
                  <a:lnTo>
                    <a:pt x="67437" y="8801"/>
                  </a:lnTo>
                  <a:lnTo>
                    <a:pt x="70484" y="26936"/>
                  </a:lnTo>
                  <a:lnTo>
                    <a:pt x="73025" y="35255"/>
                  </a:lnTo>
                  <a:lnTo>
                    <a:pt x="80009" y="78295"/>
                  </a:lnTo>
                  <a:lnTo>
                    <a:pt x="85597" y="123888"/>
                  </a:lnTo>
                  <a:lnTo>
                    <a:pt x="89281" y="159092"/>
                  </a:lnTo>
                  <a:lnTo>
                    <a:pt x="97663" y="196075"/>
                  </a:lnTo>
                  <a:lnTo>
                    <a:pt x="110870" y="240309"/>
                  </a:lnTo>
                  <a:lnTo>
                    <a:pt x="122935" y="286854"/>
                  </a:lnTo>
                  <a:lnTo>
                    <a:pt x="132080" y="328155"/>
                  </a:lnTo>
                  <a:lnTo>
                    <a:pt x="137668" y="371589"/>
                  </a:lnTo>
                  <a:lnTo>
                    <a:pt x="136525" y="399478"/>
                  </a:lnTo>
                  <a:lnTo>
                    <a:pt x="120395" y="440601"/>
                  </a:lnTo>
                  <a:lnTo>
                    <a:pt x="91820" y="448056"/>
                  </a:lnTo>
                  <a:lnTo>
                    <a:pt x="79247" y="445198"/>
                  </a:lnTo>
                  <a:lnTo>
                    <a:pt x="32257" y="413905"/>
                  </a:lnTo>
                  <a:lnTo>
                    <a:pt x="12065" y="354634"/>
                  </a:lnTo>
                  <a:lnTo>
                    <a:pt x="15113" y="339661"/>
                  </a:lnTo>
                  <a:lnTo>
                    <a:pt x="32893" y="295160"/>
                  </a:lnTo>
                  <a:lnTo>
                    <a:pt x="70993" y="247561"/>
                  </a:lnTo>
                  <a:lnTo>
                    <a:pt x="113156" y="201371"/>
                  </a:lnTo>
                  <a:lnTo>
                    <a:pt x="146050" y="154609"/>
                  </a:lnTo>
                  <a:lnTo>
                    <a:pt x="172339" y="109194"/>
                  </a:lnTo>
                  <a:lnTo>
                    <a:pt x="181102" y="90678"/>
                  </a:lnTo>
                  <a:lnTo>
                    <a:pt x="182880" y="85458"/>
                  </a:lnTo>
                  <a:lnTo>
                    <a:pt x="187070" y="77851"/>
                  </a:lnTo>
                  <a:lnTo>
                    <a:pt x="189356" y="67678"/>
                  </a:lnTo>
                  <a:lnTo>
                    <a:pt x="194691" y="58674"/>
                  </a:lnTo>
                  <a:lnTo>
                    <a:pt x="199770" y="52387"/>
                  </a:lnTo>
                  <a:lnTo>
                    <a:pt x="201041" y="48450"/>
                  </a:lnTo>
                  <a:lnTo>
                    <a:pt x="202056" y="47117"/>
                  </a:lnTo>
                  <a:lnTo>
                    <a:pt x="207391" y="44805"/>
                  </a:lnTo>
                  <a:lnTo>
                    <a:pt x="207899" y="42722"/>
                  </a:lnTo>
                  <a:lnTo>
                    <a:pt x="208280" y="32016"/>
                  </a:lnTo>
                  <a:lnTo>
                    <a:pt x="212725" y="26733"/>
                  </a:lnTo>
                  <a:lnTo>
                    <a:pt x="214121" y="20929"/>
                  </a:lnTo>
                  <a:lnTo>
                    <a:pt x="214376" y="16827"/>
                  </a:lnTo>
                  <a:lnTo>
                    <a:pt x="215265" y="15455"/>
                  </a:lnTo>
                  <a:lnTo>
                    <a:pt x="216407" y="14528"/>
                  </a:lnTo>
                  <a:lnTo>
                    <a:pt x="217931" y="13919"/>
                  </a:lnTo>
                  <a:lnTo>
                    <a:pt x="218947" y="12814"/>
                  </a:lnTo>
                  <a:lnTo>
                    <a:pt x="220091" y="9690"/>
                  </a:lnTo>
                  <a:lnTo>
                    <a:pt x="220980" y="101"/>
                  </a:lnTo>
                  <a:lnTo>
                    <a:pt x="211581" y="0"/>
                  </a:lnTo>
                  <a:lnTo>
                    <a:pt x="184784" y="35140"/>
                  </a:lnTo>
                  <a:lnTo>
                    <a:pt x="181609" y="49923"/>
                  </a:lnTo>
                  <a:lnTo>
                    <a:pt x="172084" y="83032"/>
                  </a:lnTo>
                  <a:lnTo>
                    <a:pt x="170433" y="127038"/>
                  </a:lnTo>
                  <a:lnTo>
                    <a:pt x="196850" y="167093"/>
                  </a:lnTo>
                  <a:lnTo>
                    <a:pt x="200025" y="167843"/>
                  </a:lnTo>
                  <a:lnTo>
                    <a:pt x="215772" y="165620"/>
                  </a:lnTo>
                  <a:lnTo>
                    <a:pt x="220599" y="163461"/>
                  </a:lnTo>
                  <a:lnTo>
                    <a:pt x="232791" y="152946"/>
                  </a:lnTo>
                  <a:lnTo>
                    <a:pt x="250444" y="124802"/>
                  </a:lnTo>
                  <a:lnTo>
                    <a:pt x="259080" y="10796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531108" y="5593079"/>
              <a:ext cx="106680" cy="185928"/>
            </a:xfrm>
            <a:prstGeom prst="rect">
              <a:avLst/>
            </a:prstGeom>
          </p:spPr>
        </p:pic>
      </p:grpSp>
      <p:sp>
        <p:nvSpPr>
          <p:cNvPr id="67" name="object 67"/>
          <p:cNvSpPr/>
          <p:nvPr/>
        </p:nvSpPr>
        <p:spPr>
          <a:xfrm>
            <a:off x="4472940" y="5606796"/>
            <a:ext cx="17145" cy="70485"/>
          </a:xfrm>
          <a:custGeom>
            <a:avLst/>
            <a:gdLst/>
            <a:ahLst/>
            <a:cxnLst/>
            <a:rect l="l" t="t" r="r" b="b"/>
            <a:pathLst>
              <a:path w="17145" h="70485">
                <a:moveTo>
                  <a:pt x="3810" y="0"/>
                </a:moveTo>
                <a:lnTo>
                  <a:pt x="3048" y="40157"/>
                </a:lnTo>
                <a:lnTo>
                  <a:pt x="0" y="52577"/>
                </a:lnTo>
                <a:lnTo>
                  <a:pt x="3683" y="70103"/>
                </a:lnTo>
                <a:lnTo>
                  <a:pt x="7238" y="66992"/>
                </a:lnTo>
                <a:lnTo>
                  <a:pt x="16763" y="51282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8" name="object 68"/>
          <p:cNvGrpSpPr/>
          <p:nvPr/>
        </p:nvGrpSpPr>
        <p:grpSpPr>
          <a:xfrm>
            <a:off x="4082796" y="5334000"/>
            <a:ext cx="419100" cy="393700"/>
            <a:chOff x="4082796" y="5334000"/>
            <a:chExt cx="419100" cy="393700"/>
          </a:xfrm>
        </p:grpSpPr>
        <p:sp>
          <p:nvSpPr>
            <p:cNvPr id="69" name="object 69"/>
            <p:cNvSpPr/>
            <p:nvPr/>
          </p:nvSpPr>
          <p:spPr>
            <a:xfrm>
              <a:off x="4158996" y="5340095"/>
              <a:ext cx="44450" cy="379730"/>
            </a:xfrm>
            <a:custGeom>
              <a:avLst/>
              <a:gdLst/>
              <a:ahLst/>
              <a:cxnLst/>
              <a:rect l="l" t="t" r="r" b="b"/>
              <a:pathLst>
                <a:path w="44450" h="379729">
                  <a:moveTo>
                    <a:pt x="38353" y="0"/>
                  </a:moveTo>
                  <a:lnTo>
                    <a:pt x="39115" y="12191"/>
                  </a:lnTo>
                  <a:lnTo>
                    <a:pt x="44195" y="41274"/>
                  </a:lnTo>
                  <a:lnTo>
                    <a:pt x="39624" y="88645"/>
                  </a:lnTo>
                  <a:lnTo>
                    <a:pt x="33654" y="134492"/>
                  </a:lnTo>
                  <a:lnTo>
                    <a:pt x="30606" y="171703"/>
                  </a:lnTo>
                  <a:lnTo>
                    <a:pt x="23240" y="209549"/>
                  </a:lnTo>
                  <a:lnTo>
                    <a:pt x="11429" y="256920"/>
                  </a:lnTo>
                  <a:lnTo>
                    <a:pt x="2920" y="299529"/>
                  </a:lnTo>
                  <a:lnTo>
                    <a:pt x="380" y="341134"/>
                  </a:lnTo>
                  <a:lnTo>
                    <a:pt x="0" y="368528"/>
                  </a:lnTo>
                  <a:lnTo>
                    <a:pt x="1904" y="373748"/>
                  </a:lnTo>
                  <a:lnTo>
                    <a:pt x="5461" y="379475"/>
                  </a:lnTo>
                  <a:lnTo>
                    <a:pt x="6476" y="379234"/>
                  </a:lnTo>
                  <a:lnTo>
                    <a:pt x="9525" y="377101"/>
                  </a:lnTo>
                  <a:lnTo>
                    <a:pt x="11302" y="373799"/>
                  </a:lnTo>
                  <a:lnTo>
                    <a:pt x="12826" y="36818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082796" y="5544311"/>
              <a:ext cx="336804" cy="182880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4463796" y="5468112"/>
              <a:ext cx="32384" cy="30480"/>
            </a:xfrm>
            <a:custGeom>
              <a:avLst/>
              <a:gdLst/>
              <a:ahLst/>
              <a:cxnLst/>
              <a:rect l="l" t="t" r="r" b="b"/>
              <a:pathLst>
                <a:path w="32385" h="30479">
                  <a:moveTo>
                    <a:pt x="32003" y="30479"/>
                  </a:moveTo>
                  <a:lnTo>
                    <a:pt x="15493" y="14096"/>
                  </a:lnTo>
                  <a:lnTo>
                    <a:pt x="13969" y="10159"/>
                  </a:lnTo>
                  <a:lnTo>
                    <a:pt x="12826" y="8762"/>
                  </a:lnTo>
                  <a:lnTo>
                    <a:pt x="8636" y="6222"/>
                  </a:lnTo>
                  <a:lnTo>
                    <a:pt x="7365" y="3175"/>
                  </a:lnTo>
                  <a:lnTo>
                    <a:pt x="6223" y="2159"/>
                  </a:ln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4553711" y="5550408"/>
            <a:ext cx="215265" cy="125095"/>
            <a:chOff x="4553711" y="5550408"/>
            <a:chExt cx="215265" cy="125095"/>
          </a:xfrm>
        </p:grpSpPr>
        <p:pic>
          <p:nvPicPr>
            <p:cNvPr id="73" name="object 7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553711" y="5550408"/>
              <a:ext cx="94487" cy="124968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674107" y="5550408"/>
              <a:ext cx="94488" cy="109728"/>
            </a:xfrm>
            <a:prstGeom prst="rect">
              <a:avLst/>
            </a:prstGeom>
          </p:spPr>
        </p:pic>
      </p:grpSp>
      <p:sp>
        <p:nvSpPr>
          <p:cNvPr id="75" name="object 75"/>
          <p:cNvSpPr/>
          <p:nvPr/>
        </p:nvSpPr>
        <p:spPr>
          <a:xfrm>
            <a:off x="4826508" y="5334000"/>
            <a:ext cx="413384" cy="292735"/>
          </a:xfrm>
          <a:custGeom>
            <a:avLst/>
            <a:gdLst/>
            <a:ahLst/>
            <a:cxnLst/>
            <a:rect l="l" t="t" r="r" b="b"/>
            <a:pathLst>
              <a:path w="413385" h="292735">
                <a:moveTo>
                  <a:pt x="0" y="273431"/>
                </a:moveTo>
                <a:lnTo>
                  <a:pt x="0" y="292341"/>
                </a:lnTo>
                <a:lnTo>
                  <a:pt x="5206" y="292608"/>
                </a:lnTo>
                <a:lnTo>
                  <a:pt x="5587" y="291909"/>
                </a:lnTo>
                <a:lnTo>
                  <a:pt x="6095" y="244983"/>
                </a:lnTo>
                <a:lnTo>
                  <a:pt x="5461" y="224409"/>
                </a:lnTo>
                <a:lnTo>
                  <a:pt x="507" y="205740"/>
                </a:lnTo>
                <a:lnTo>
                  <a:pt x="0" y="164591"/>
                </a:lnTo>
              </a:path>
              <a:path w="413385" h="292735">
                <a:moveTo>
                  <a:pt x="94741" y="189991"/>
                </a:moveTo>
                <a:lnTo>
                  <a:pt x="89026" y="195072"/>
                </a:lnTo>
                <a:lnTo>
                  <a:pt x="80263" y="200787"/>
                </a:lnTo>
                <a:lnTo>
                  <a:pt x="59308" y="230250"/>
                </a:lnTo>
                <a:lnTo>
                  <a:pt x="50926" y="257632"/>
                </a:lnTo>
                <a:lnTo>
                  <a:pt x="50291" y="273494"/>
                </a:lnTo>
                <a:lnTo>
                  <a:pt x="52069" y="278256"/>
                </a:lnTo>
                <a:lnTo>
                  <a:pt x="55752" y="283679"/>
                </a:lnTo>
                <a:lnTo>
                  <a:pt x="58038" y="284429"/>
                </a:lnTo>
                <a:lnTo>
                  <a:pt x="71500" y="284988"/>
                </a:lnTo>
                <a:lnTo>
                  <a:pt x="75691" y="283133"/>
                </a:lnTo>
                <a:lnTo>
                  <a:pt x="106425" y="260502"/>
                </a:lnTo>
                <a:lnTo>
                  <a:pt x="143890" y="201675"/>
                </a:lnTo>
                <a:lnTo>
                  <a:pt x="163575" y="155702"/>
                </a:lnTo>
                <a:lnTo>
                  <a:pt x="178942" y="116966"/>
                </a:lnTo>
                <a:lnTo>
                  <a:pt x="193801" y="72771"/>
                </a:lnTo>
                <a:lnTo>
                  <a:pt x="207390" y="27305"/>
                </a:lnTo>
                <a:lnTo>
                  <a:pt x="199643" y="0"/>
                </a:lnTo>
                <a:lnTo>
                  <a:pt x="190753" y="3302"/>
                </a:lnTo>
                <a:lnTo>
                  <a:pt x="156590" y="71628"/>
                </a:lnTo>
                <a:lnTo>
                  <a:pt x="141350" y="112140"/>
                </a:lnTo>
                <a:lnTo>
                  <a:pt x="127000" y="189230"/>
                </a:lnTo>
                <a:lnTo>
                  <a:pt x="130047" y="230250"/>
                </a:lnTo>
                <a:lnTo>
                  <a:pt x="160781" y="275590"/>
                </a:lnTo>
                <a:lnTo>
                  <a:pt x="200025" y="281254"/>
                </a:lnTo>
                <a:lnTo>
                  <a:pt x="249427" y="244094"/>
                </a:lnTo>
                <a:lnTo>
                  <a:pt x="282701" y="200025"/>
                </a:lnTo>
                <a:lnTo>
                  <a:pt x="300481" y="155194"/>
                </a:lnTo>
                <a:lnTo>
                  <a:pt x="273812" y="202565"/>
                </a:lnTo>
                <a:lnTo>
                  <a:pt x="293369" y="238506"/>
                </a:lnTo>
                <a:lnTo>
                  <a:pt x="339343" y="256666"/>
                </a:lnTo>
                <a:lnTo>
                  <a:pt x="381380" y="251713"/>
                </a:lnTo>
                <a:lnTo>
                  <a:pt x="413003" y="240665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6" name="object 76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7639811" y="5195315"/>
            <a:ext cx="202692" cy="220979"/>
          </a:xfrm>
          <a:prstGeom prst="rect">
            <a:avLst/>
          </a:prstGeom>
        </p:spPr>
      </p:pic>
      <p:sp>
        <p:nvSpPr>
          <p:cNvPr id="77" name="object 77"/>
          <p:cNvSpPr/>
          <p:nvPr/>
        </p:nvSpPr>
        <p:spPr>
          <a:xfrm>
            <a:off x="8135111" y="5105400"/>
            <a:ext cx="399415" cy="387350"/>
          </a:xfrm>
          <a:custGeom>
            <a:avLst/>
            <a:gdLst/>
            <a:ahLst/>
            <a:cxnLst/>
            <a:rect l="l" t="t" r="r" b="b"/>
            <a:pathLst>
              <a:path w="399415" h="387350">
                <a:moveTo>
                  <a:pt x="0" y="145922"/>
                </a:moveTo>
                <a:lnTo>
                  <a:pt x="0" y="133222"/>
                </a:lnTo>
                <a:lnTo>
                  <a:pt x="3302" y="133222"/>
                </a:lnTo>
                <a:lnTo>
                  <a:pt x="4318" y="133858"/>
                </a:lnTo>
                <a:lnTo>
                  <a:pt x="4953" y="135000"/>
                </a:lnTo>
                <a:lnTo>
                  <a:pt x="6096" y="139572"/>
                </a:lnTo>
                <a:lnTo>
                  <a:pt x="6350" y="184403"/>
                </a:lnTo>
                <a:lnTo>
                  <a:pt x="8255" y="198628"/>
                </a:lnTo>
                <a:lnTo>
                  <a:pt x="10033" y="210184"/>
                </a:lnTo>
                <a:lnTo>
                  <a:pt x="6604" y="253872"/>
                </a:lnTo>
                <a:lnTo>
                  <a:pt x="6350" y="298196"/>
                </a:lnTo>
                <a:lnTo>
                  <a:pt x="6350" y="342138"/>
                </a:lnTo>
                <a:lnTo>
                  <a:pt x="6350" y="387096"/>
                </a:lnTo>
                <a:lnTo>
                  <a:pt x="4445" y="340741"/>
                </a:lnTo>
                <a:lnTo>
                  <a:pt x="2667" y="329056"/>
                </a:lnTo>
                <a:lnTo>
                  <a:pt x="3556" y="304419"/>
                </a:lnTo>
                <a:lnTo>
                  <a:pt x="254" y="260096"/>
                </a:lnTo>
                <a:lnTo>
                  <a:pt x="0" y="216534"/>
                </a:lnTo>
                <a:lnTo>
                  <a:pt x="5715" y="169925"/>
                </a:lnTo>
                <a:lnTo>
                  <a:pt x="6350" y="124968"/>
                </a:lnTo>
                <a:lnTo>
                  <a:pt x="6350" y="95123"/>
                </a:lnTo>
                <a:lnTo>
                  <a:pt x="9652" y="95123"/>
                </a:lnTo>
                <a:lnTo>
                  <a:pt x="10668" y="95757"/>
                </a:lnTo>
                <a:lnTo>
                  <a:pt x="11303" y="96900"/>
                </a:lnTo>
                <a:lnTo>
                  <a:pt x="11811" y="98425"/>
                </a:lnTo>
                <a:lnTo>
                  <a:pt x="12827" y="99441"/>
                </a:lnTo>
                <a:lnTo>
                  <a:pt x="42926" y="148844"/>
                </a:lnTo>
                <a:lnTo>
                  <a:pt x="62865" y="187325"/>
                </a:lnTo>
                <a:lnTo>
                  <a:pt x="74549" y="220980"/>
                </a:lnTo>
                <a:lnTo>
                  <a:pt x="99568" y="263652"/>
                </a:lnTo>
                <a:lnTo>
                  <a:pt x="127889" y="308737"/>
                </a:lnTo>
                <a:lnTo>
                  <a:pt x="137033" y="324358"/>
                </a:lnTo>
                <a:lnTo>
                  <a:pt x="147701" y="332613"/>
                </a:lnTo>
                <a:lnTo>
                  <a:pt x="150114" y="336550"/>
                </a:lnTo>
                <a:lnTo>
                  <a:pt x="150749" y="338581"/>
                </a:lnTo>
                <a:lnTo>
                  <a:pt x="151892" y="339978"/>
                </a:lnTo>
                <a:lnTo>
                  <a:pt x="154940" y="341503"/>
                </a:lnTo>
                <a:lnTo>
                  <a:pt x="167640" y="342646"/>
                </a:lnTo>
                <a:lnTo>
                  <a:pt x="168783" y="342011"/>
                </a:lnTo>
                <a:lnTo>
                  <a:pt x="169545" y="340741"/>
                </a:lnTo>
                <a:lnTo>
                  <a:pt x="169926" y="339344"/>
                </a:lnTo>
                <a:lnTo>
                  <a:pt x="171069" y="338328"/>
                </a:lnTo>
                <a:lnTo>
                  <a:pt x="173990" y="337184"/>
                </a:lnTo>
                <a:lnTo>
                  <a:pt x="175133" y="336169"/>
                </a:lnTo>
                <a:lnTo>
                  <a:pt x="181483" y="320547"/>
                </a:lnTo>
                <a:lnTo>
                  <a:pt x="189611" y="274955"/>
                </a:lnTo>
                <a:lnTo>
                  <a:pt x="193548" y="257302"/>
                </a:lnTo>
                <a:lnTo>
                  <a:pt x="190246" y="215519"/>
                </a:lnTo>
                <a:lnTo>
                  <a:pt x="186563" y="171196"/>
                </a:lnTo>
                <a:lnTo>
                  <a:pt x="185928" y="126873"/>
                </a:lnTo>
                <a:lnTo>
                  <a:pt x="187071" y="101473"/>
                </a:lnTo>
                <a:lnTo>
                  <a:pt x="183769" y="57150"/>
                </a:lnTo>
                <a:lnTo>
                  <a:pt x="183642" y="43433"/>
                </a:lnTo>
                <a:lnTo>
                  <a:pt x="181737" y="38481"/>
                </a:lnTo>
                <a:lnTo>
                  <a:pt x="179324" y="33908"/>
                </a:lnTo>
                <a:lnTo>
                  <a:pt x="177673" y="25273"/>
                </a:lnTo>
                <a:lnTo>
                  <a:pt x="177292" y="15239"/>
                </a:lnTo>
                <a:lnTo>
                  <a:pt x="177292" y="18287"/>
                </a:lnTo>
                <a:lnTo>
                  <a:pt x="173990" y="18668"/>
                </a:lnTo>
                <a:lnTo>
                  <a:pt x="172974" y="19431"/>
                </a:lnTo>
                <a:lnTo>
                  <a:pt x="171831" y="22225"/>
                </a:lnTo>
                <a:lnTo>
                  <a:pt x="170942" y="31623"/>
                </a:lnTo>
              </a:path>
              <a:path w="399415" h="387350">
                <a:moveTo>
                  <a:pt x="316992" y="44450"/>
                </a:moveTo>
                <a:lnTo>
                  <a:pt x="322453" y="38988"/>
                </a:lnTo>
                <a:lnTo>
                  <a:pt x="323215" y="32638"/>
                </a:lnTo>
                <a:lnTo>
                  <a:pt x="314452" y="25654"/>
                </a:lnTo>
                <a:lnTo>
                  <a:pt x="313182" y="26288"/>
                </a:lnTo>
                <a:lnTo>
                  <a:pt x="312293" y="27305"/>
                </a:lnTo>
                <a:lnTo>
                  <a:pt x="310642" y="30480"/>
                </a:lnTo>
                <a:lnTo>
                  <a:pt x="295783" y="49911"/>
                </a:lnTo>
                <a:lnTo>
                  <a:pt x="283337" y="74930"/>
                </a:lnTo>
                <a:lnTo>
                  <a:pt x="276733" y="85470"/>
                </a:lnTo>
                <a:lnTo>
                  <a:pt x="262255" y="127253"/>
                </a:lnTo>
                <a:lnTo>
                  <a:pt x="251460" y="167386"/>
                </a:lnTo>
                <a:lnTo>
                  <a:pt x="245872" y="209422"/>
                </a:lnTo>
                <a:lnTo>
                  <a:pt x="243840" y="226313"/>
                </a:lnTo>
                <a:lnTo>
                  <a:pt x="248920" y="271780"/>
                </a:lnTo>
                <a:lnTo>
                  <a:pt x="250444" y="276352"/>
                </a:lnTo>
                <a:lnTo>
                  <a:pt x="255905" y="283337"/>
                </a:lnTo>
                <a:lnTo>
                  <a:pt x="277241" y="301244"/>
                </a:lnTo>
                <a:lnTo>
                  <a:pt x="284734" y="305562"/>
                </a:lnTo>
                <a:lnTo>
                  <a:pt x="287020" y="307340"/>
                </a:lnTo>
                <a:lnTo>
                  <a:pt x="327787" y="289052"/>
                </a:lnTo>
                <a:lnTo>
                  <a:pt x="356108" y="244221"/>
                </a:lnTo>
                <a:lnTo>
                  <a:pt x="377571" y="200787"/>
                </a:lnTo>
                <a:lnTo>
                  <a:pt x="390906" y="159131"/>
                </a:lnTo>
                <a:lnTo>
                  <a:pt x="399288" y="86106"/>
                </a:lnTo>
                <a:lnTo>
                  <a:pt x="398653" y="63626"/>
                </a:lnTo>
                <a:lnTo>
                  <a:pt x="384556" y="27558"/>
                </a:lnTo>
                <a:lnTo>
                  <a:pt x="350393" y="1905"/>
                </a:lnTo>
                <a:lnTo>
                  <a:pt x="326136" y="0"/>
                </a:lnTo>
                <a:lnTo>
                  <a:pt x="321437" y="0"/>
                </a:lnTo>
                <a:lnTo>
                  <a:pt x="317119" y="1905"/>
                </a:lnTo>
                <a:lnTo>
                  <a:pt x="314960" y="3301"/>
                </a:lnTo>
                <a:lnTo>
                  <a:pt x="312547" y="6857"/>
                </a:lnTo>
                <a:lnTo>
                  <a:pt x="311912" y="8762"/>
                </a:lnTo>
                <a:lnTo>
                  <a:pt x="310769" y="10032"/>
                </a:lnTo>
                <a:lnTo>
                  <a:pt x="301879" y="15748"/>
                </a:lnTo>
                <a:lnTo>
                  <a:pt x="301371" y="18161"/>
                </a:lnTo>
                <a:lnTo>
                  <a:pt x="304292" y="3175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8" name="object 78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8586216" y="5245608"/>
            <a:ext cx="220980" cy="252984"/>
          </a:xfrm>
          <a:prstGeom prst="rect">
            <a:avLst/>
          </a:prstGeom>
        </p:spPr>
      </p:pic>
      <p:sp>
        <p:nvSpPr>
          <p:cNvPr id="79" name="object 79"/>
          <p:cNvSpPr/>
          <p:nvPr/>
        </p:nvSpPr>
        <p:spPr>
          <a:xfrm>
            <a:off x="8724900" y="4959096"/>
            <a:ext cx="120650" cy="38100"/>
          </a:xfrm>
          <a:custGeom>
            <a:avLst/>
            <a:gdLst/>
            <a:ahLst/>
            <a:cxnLst/>
            <a:rect l="l" t="t" r="r" b="b"/>
            <a:pathLst>
              <a:path w="120650" h="38100">
                <a:moveTo>
                  <a:pt x="12573" y="25399"/>
                </a:moveTo>
                <a:lnTo>
                  <a:pt x="12573" y="29082"/>
                </a:lnTo>
                <a:lnTo>
                  <a:pt x="12573" y="25653"/>
                </a:lnTo>
                <a:lnTo>
                  <a:pt x="12573" y="29082"/>
                </a:lnTo>
                <a:lnTo>
                  <a:pt x="12573" y="25526"/>
                </a:lnTo>
                <a:lnTo>
                  <a:pt x="33781" y="25399"/>
                </a:lnTo>
                <a:lnTo>
                  <a:pt x="37973" y="23494"/>
                </a:lnTo>
                <a:lnTo>
                  <a:pt x="40131" y="22097"/>
                </a:lnTo>
                <a:lnTo>
                  <a:pt x="49783" y="19938"/>
                </a:lnTo>
                <a:lnTo>
                  <a:pt x="65024" y="18541"/>
                </a:lnTo>
                <a:lnTo>
                  <a:pt x="77470" y="14096"/>
                </a:lnTo>
                <a:lnTo>
                  <a:pt x="84454" y="12572"/>
                </a:lnTo>
                <a:lnTo>
                  <a:pt x="94742" y="7746"/>
                </a:lnTo>
                <a:lnTo>
                  <a:pt x="105664" y="5841"/>
                </a:lnTo>
                <a:lnTo>
                  <a:pt x="114046" y="126"/>
                </a:lnTo>
                <a:lnTo>
                  <a:pt x="108711" y="0"/>
                </a:lnTo>
                <a:lnTo>
                  <a:pt x="102997" y="4317"/>
                </a:lnTo>
                <a:lnTo>
                  <a:pt x="99059" y="5460"/>
                </a:lnTo>
                <a:lnTo>
                  <a:pt x="86486" y="6857"/>
                </a:lnTo>
                <a:lnTo>
                  <a:pt x="78104" y="10667"/>
                </a:lnTo>
                <a:lnTo>
                  <a:pt x="52450" y="14477"/>
                </a:lnTo>
                <a:lnTo>
                  <a:pt x="47244" y="17017"/>
                </a:lnTo>
                <a:lnTo>
                  <a:pt x="13970" y="25272"/>
                </a:lnTo>
                <a:lnTo>
                  <a:pt x="6223" y="25399"/>
                </a:lnTo>
                <a:lnTo>
                  <a:pt x="15875" y="25399"/>
                </a:lnTo>
                <a:lnTo>
                  <a:pt x="36068" y="19684"/>
                </a:lnTo>
                <a:lnTo>
                  <a:pt x="47117" y="18541"/>
                </a:lnTo>
                <a:lnTo>
                  <a:pt x="67691" y="13588"/>
                </a:lnTo>
                <a:lnTo>
                  <a:pt x="88773" y="10921"/>
                </a:lnTo>
                <a:lnTo>
                  <a:pt x="101473" y="7746"/>
                </a:lnTo>
                <a:lnTo>
                  <a:pt x="120396" y="6349"/>
                </a:lnTo>
                <a:lnTo>
                  <a:pt x="117094" y="6349"/>
                </a:lnTo>
                <a:lnTo>
                  <a:pt x="113665" y="4444"/>
                </a:lnTo>
                <a:lnTo>
                  <a:pt x="111632" y="2920"/>
                </a:lnTo>
                <a:lnTo>
                  <a:pt x="109727" y="2666"/>
                </a:lnTo>
                <a:lnTo>
                  <a:pt x="90931" y="6222"/>
                </a:lnTo>
                <a:lnTo>
                  <a:pt x="80264" y="6349"/>
                </a:lnTo>
                <a:lnTo>
                  <a:pt x="45720" y="14477"/>
                </a:lnTo>
                <a:lnTo>
                  <a:pt x="17272" y="28955"/>
                </a:lnTo>
                <a:lnTo>
                  <a:pt x="9144" y="31622"/>
                </a:lnTo>
                <a:lnTo>
                  <a:pt x="0" y="38099"/>
                </a:lnTo>
                <a:lnTo>
                  <a:pt x="3301" y="38099"/>
                </a:lnTo>
                <a:lnTo>
                  <a:pt x="6857" y="36194"/>
                </a:lnTo>
                <a:lnTo>
                  <a:pt x="25273" y="25399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296400" y="5003291"/>
            <a:ext cx="203200" cy="260985"/>
          </a:xfrm>
          <a:custGeom>
            <a:avLst/>
            <a:gdLst/>
            <a:ahLst/>
            <a:cxnLst/>
            <a:rect l="l" t="t" r="r" b="b"/>
            <a:pathLst>
              <a:path w="203200" h="260985">
                <a:moveTo>
                  <a:pt x="12700" y="82676"/>
                </a:moveTo>
                <a:lnTo>
                  <a:pt x="18160" y="82676"/>
                </a:lnTo>
                <a:lnTo>
                  <a:pt x="18415" y="83438"/>
                </a:lnTo>
                <a:lnTo>
                  <a:pt x="25019" y="129412"/>
                </a:lnTo>
                <a:lnTo>
                  <a:pt x="25273" y="172338"/>
                </a:lnTo>
                <a:lnTo>
                  <a:pt x="26034" y="184022"/>
                </a:lnTo>
                <a:lnTo>
                  <a:pt x="28955" y="199262"/>
                </a:lnTo>
                <a:lnTo>
                  <a:pt x="28194" y="223138"/>
                </a:lnTo>
                <a:lnTo>
                  <a:pt x="30988" y="241553"/>
                </a:lnTo>
                <a:lnTo>
                  <a:pt x="29464" y="247141"/>
                </a:lnTo>
                <a:lnTo>
                  <a:pt x="26161" y="253110"/>
                </a:lnTo>
                <a:lnTo>
                  <a:pt x="25526" y="257428"/>
                </a:lnTo>
                <a:lnTo>
                  <a:pt x="26161" y="258571"/>
                </a:lnTo>
                <a:lnTo>
                  <a:pt x="27304" y="259333"/>
                </a:lnTo>
                <a:lnTo>
                  <a:pt x="28828" y="259841"/>
                </a:lnTo>
                <a:lnTo>
                  <a:pt x="29082" y="260222"/>
                </a:lnTo>
                <a:lnTo>
                  <a:pt x="28448" y="260476"/>
                </a:lnTo>
                <a:lnTo>
                  <a:pt x="27431" y="260603"/>
                </a:lnTo>
                <a:lnTo>
                  <a:pt x="26797" y="259968"/>
                </a:lnTo>
                <a:lnTo>
                  <a:pt x="25907" y="257428"/>
                </a:lnTo>
                <a:lnTo>
                  <a:pt x="25400" y="215010"/>
                </a:lnTo>
                <a:lnTo>
                  <a:pt x="18923" y="167385"/>
                </a:lnTo>
                <a:lnTo>
                  <a:pt x="12573" y="122300"/>
                </a:lnTo>
                <a:lnTo>
                  <a:pt x="7239" y="80517"/>
                </a:lnTo>
                <a:lnTo>
                  <a:pt x="126" y="34924"/>
                </a:lnTo>
                <a:lnTo>
                  <a:pt x="0" y="25526"/>
                </a:lnTo>
                <a:lnTo>
                  <a:pt x="0" y="28828"/>
                </a:lnTo>
                <a:lnTo>
                  <a:pt x="761" y="29844"/>
                </a:lnTo>
                <a:lnTo>
                  <a:pt x="3301" y="30987"/>
                </a:lnTo>
                <a:lnTo>
                  <a:pt x="6857" y="35178"/>
                </a:lnTo>
                <a:lnTo>
                  <a:pt x="10159" y="41782"/>
                </a:lnTo>
                <a:lnTo>
                  <a:pt x="12573" y="52704"/>
                </a:lnTo>
                <a:lnTo>
                  <a:pt x="37592" y="98932"/>
                </a:lnTo>
                <a:lnTo>
                  <a:pt x="55625" y="146684"/>
                </a:lnTo>
                <a:lnTo>
                  <a:pt x="61341" y="162051"/>
                </a:lnTo>
                <a:lnTo>
                  <a:pt x="83820" y="200151"/>
                </a:lnTo>
                <a:lnTo>
                  <a:pt x="90677" y="207771"/>
                </a:lnTo>
                <a:lnTo>
                  <a:pt x="109727" y="236981"/>
                </a:lnTo>
                <a:lnTo>
                  <a:pt x="118236" y="245236"/>
                </a:lnTo>
                <a:lnTo>
                  <a:pt x="122427" y="246887"/>
                </a:lnTo>
                <a:lnTo>
                  <a:pt x="135127" y="248030"/>
                </a:lnTo>
                <a:lnTo>
                  <a:pt x="136525" y="247395"/>
                </a:lnTo>
                <a:lnTo>
                  <a:pt x="137414" y="246252"/>
                </a:lnTo>
                <a:lnTo>
                  <a:pt x="138556" y="243077"/>
                </a:lnTo>
                <a:lnTo>
                  <a:pt x="144779" y="196722"/>
                </a:lnTo>
                <a:lnTo>
                  <a:pt x="140080" y="155701"/>
                </a:lnTo>
                <a:lnTo>
                  <a:pt x="133984" y="114807"/>
                </a:lnTo>
                <a:lnTo>
                  <a:pt x="125856" y="68579"/>
                </a:lnTo>
                <a:lnTo>
                  <a:pt x="101473" y="27050"/>
                </a:lnTo>
                <a:lnTo>
                  <a:pt x="91440" y="15112"/>
                </a:lnTo>
                <a:lnTo>
                  <a:pt x="87375" y="6349"/>
                </a:lnTo>
                <a:lnTo>
                  <a:pt x="82296" y="0"/>
                </a:lnTo>
                <a:lnTo>
                  <a:pt x="87756" y="5460"/>
                </a:lnTo>
                <a:lnTo>
                  <a:pt x="88646" y="12699"/>
                </a:lnTo>
              </a:path>
              <a:path w="203200" h="260985">
                <a:moveTo>
                  <a:pt x="202692" y="38099"/>
                </a:moveTo>
                <a:lnTo>
                  <a:pt x="191643" y="27050"/>
                </a:lnTo>
                <a:lnTo>
                  <a:pt x="191007" y="24637"/>
                </a:lnTo>
                <a:lnTo>
                  <a:pt x="190753" y="22986"/>
                </a:lnTo>
                <a:lnTo>
                  <a:pt x="189992" y="21970"/>
                </a:lnTo>
                <a:lnTo>
                  <a:pt x="184911" y="19938"/>
                </a:lnTo>
                <a:lnTo>
                  <a:pt x="184657" y="19938"/>
                </a:lnTo>
                <a:lnTo>
                  <a:pt x="184403" y="16255"/>
                </a:lnTo>
                <a:lnTo>
                  <a:pt x="184403" y="17779"/>
                </a:lnTo>
                <a:lnTo>
                  <a:pt x="185039" y="17779"/>
                </a:lnTo>
                <a:lnTo>
                  <a:pt x="190500" y="13715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1" name="object 81"/>
          <p:cNvGrpSpPr/>
          <p:nvPr/>
        </p:nvGrpSpPr>
        <p:grpSpPr>
          <a:xfrm>
            <a:off x="9500616" y="4744211"/>
            <a:ext cx="767080" cy="480059"/>
            <a:chOff x="9500616" y="4744211"/>
            <a:chExt cx="767080" cy="480059"/>
          </a:xfrm>
        </p:grpSpPr>
        <p:sp>
          <p:nvSpPr>
            <p:cNvPr id="82" name="object 82"/>
            <p:cNvSpPr/>
            <p:nvPr/>
          </p:nvSpPr>
          <p:spPr>
            <a:xfrm>
              <a:off x="9506712" y="4920995"/>
              <a:ext cx="152400" cy="297180"/>
            </a:xfrm>
            <a:custGeom>
              <a:avLst/>
              <a:gdLst/>
              <a:ahLst/>
              <a:cxnLst/>
              <a:rect l="l" t="t" r="r" b="b"/>
              <a:pathLst>
                <a:path w="152400" h="297179">
                  <a:moveTo>
                    <a:pt x="0" y="184403"/>
                  </a:moveTo>
                  <a:lnTo>
                    <a:pt x="635" y="194436"/>
                  </a:lnTo>
                  <a:lnTo>
                    <a:pt x="13589" y="233044"/>
                  </a:lnTo>
                  <a:lnTo>
                    <a:pt x="15113" y="235838"/>
                  </a:lnTo>
                  <a:lnTo>
                    <a:pt x="17907" y="257428"/>
                  </a:lnTo>
                  <a:lnTo>
                    <a:pt x="18034" y="260476"/>
                  </a:lnTo>
                  <a:lnTo>
                    <a:pt x="20066" y="265683"/>
                  </a:lnTo>
                  <a:lnTo>
                    <a:pt x="21463" y="268096"/>
                  </a:lnTo>
                  <a:lnTo>
                    <a:pt x="25908" y="284098"/>
                  </a:lnTo>
                  <a:lnTo>
                    <a:pt x="30226" y="291337"/>
                  </a:lnTo>
                  <a:lnTo>
                    <a:pt x="30480" y="295020"/>
                  </a:lnTo>
                  <a:lnTo>
                    <a:pt x="29845" y="296036"/>
                  </a:lnTo>
                  <a:lnTo>
                    <a:pt x="28702" y="296671"/>
                  </a:lnTo>
                  <a:lnTo>
                    <a:pt x="27305" y="297179"/>
                  </a:lnTo>
                  <a:lnTo>
                    <a:pt x="26289" y="296798"/>
                  </a:lnTo>
                  <a:lnTo>
                    <a:pt x="25654" y="295782"/>
                  </a:lnTo>
                  <a:lnTo>
                    <a:pt x="25273" y="294512"/>
                  </a:lnTo>
                  <a:lnTo>
                    <a:pt x="18288" y="285495"/>
                  </a:lnTo>
                </a:path>
                <a:path w="152400" h="297179">
                  <a:moveTo>
                    <a:pt x="56388" y="0"/>
                  </a:moveTo>
                  <a:lnTo>
                    <a:pt x="59690" y="3428"/>
                  </a:lnTo>
                  <a:lnTo>
                    <a:pt x="61341" y="8762"/>
                  </a:lnTo>
                  <a:lnTo>
                    <a:pt x="67564" y="51688"/>
                  </a:lnTo>
                  <a:lnTo>
                    <a:pt x="73787" y="93090"/>
                  </a:lnTo>
                  <a:lnTo>
                    <a:pt x="80137" y="137794"/>
                  </a:lnTo>
                  <a:lnTo>
                    <a:pt x="91313" y="184022"/>
                  </a:lnTo>
                  <a:lnTo>
                    <a:pt x="97028" y="213359"/>
                  </a:lnTo>
                  <a:lnTo>
                    <a:pt x="104902" y="230758"/>
                  </a:lnTo>
                  <a:lnTo>
                    <a:pt x="106680" y="242315"/>
                  </a:lnTo>
                </a:path>
                <a:path w="152400" h="297179">
                  <a:moveTo>
                    <a:pt x="62484" y="184403"/>
                  </a:moveTo>
                  <a:lnTo>
                    <a:pt x="62484" y="181101"/>
                  </a:lnTo>
                  <a:lnTo>
                    <a:pt x="63246" y="180085"/>
                  </a:lnTo>
                  <a:lnTo>
                    <a:pt x="64389" y="179450"/>
                  </a:lnTo>
                  <a:lnTo>
                    <a:pt x="65913" y="178942"/>
                  </a:lnTo>
                  <a:lnTo>
                    <a:pt x="75438" y="171322"/>
                  </a:lnTo>
                  <a:lnTo>
                    <a:pt x="90043" y="159130"/>
                  </a:lnTo>
                  <a:lnTo>
                    <a:pt x="99695" y="154685"/>
                  </a:lnTo>
                  <a:lnTo>
                    <a:pt x="146939" y="140842"/>
                  </a:lnTo>
                  <a:lnTo>
                    <a:pt x="152400" y="14020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9691116" y="5004815"/>
              <a:ext cx="68580" cy="150875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9779508" y="4952999"/>
              <a:ext cx="158496" cy="138683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9944100" y="4750307"/>
              <a:ext cx="317500" cy="279400"/>
            </a:xfrm>
            <a:custGeom>
              <a:avLst/>
              <a:gdLst/>
              <a:ahLst/>
              <a:cxnLst/>
              <a:rect l="l" t="t" r="r" b="b"/>
              <a:pathLst>
                <a:path w="317500" h="279400">
                  <a:moveTo>
                    <a:pt x="32003" y="0"/>
                  </a:moveTo>
                  <a:lnTo>
                    <a:pt x="32766" y="16256"/>
                  </a:lnTo>
                  <a:lnTo>
                    <a:pt x="37465" y="36195"/>
                  </a:lnTo>
                  <a:lnTo>
                    <a:pt x="41528" y="82423"/>
                  </a:lnTo>
                  <a:lnTo>
                    <a:pt x="46100" y="128651"/>
                  </a:lnTo>
                  <a:lnTo>
                    <a:pt x="50038" y="169672"/>
                  </a:lnTo>
                  <a:lnTo>
                    <a:pt x="55752" y="217297"/>
                  </a:lnTo>
                  <a:lnTo>
                    <a:pt x="60325" y="248412"/>
                  </a:lnTo>
                  <a:lnTo>
                    <a:pt x="67945" y="267462"/>
                  </a:lnTo>
                  <a:lnTo>
                    <a:pt x="75819" y="278892"/>
                  </a:lnTo>
                  <a:lnTo>
                    <a:pt x="76200" y="266700"/>
                  </a:lnTo>
                </a:path>
                <a:path w="317500" h="279400">
                  <a:moveTo>
                    <a:pt x="0" y="234696"/>
                  </a:moveTo>
                  <a:lnTo>
                    <a:pt x="0" y="238125"/>
                  </a:lnTo>
                  <a:lnTo>
                    <a:pt x="761" y="239014"/>
                  </a:lnTo>
                  <a:lnTo>
                    <a:pt x="1904" y="239776"/>
                  </a:lnTo>
                  <a:lnTo>
                    <a:pt x="8763" y="240792"/>
                  </a:lnTo>
                  <a:lnTo>
                    <a:pt x="34035" y="233807"/>
                  </a:lnTo>
                  <a:lnTo>
                    <a:pt x="78358" y="210693"/>
                  </a:lnTo>
                  <a:lnTo>
                    <a:pt x="123571" y="179324"/>
                  </a:lnTo>
                  <a:lnTo>
                    <a:pt x="162559" y="150495"/>
                  </a:lnTo>
                  <a:lnTo>
                    <a:pt x="168782" y="143383"/>
                  </a:lnTo>
                  <a:lnTo>
                    <a:pt x="182372" y="131318"/>
                  </a:lnTo>
                  <a:lnTo>
                    <a:pt x="187832" y="121412"/>
                  </a:lnTo>
                  <a:lnTo>
                    <a:pt x="189865" y="116332"/>
                  </a:lnTo>
                  <a:lnTo>
                    <a:pt x="194182" y="109474"/>
                  </a:lnTo>
                  <a:lnTo>
                    <a:pt x="195452" y="105156"/>
                  </a:lnTo>
                  <a:lnTo>
                    <a:pt x="195199" y="103759"/>
                  </a:lnTo>
                  <a:lnTo>
                    <a:pt x="194182" y="102743"/>
                  </a:lnTo>
                  <a:lnTo>
                    <a:pt x="192913" y="102108"/>
                  </a:lnTo>
                  <a:lnTo>
                    <a:pt x="192024" y="100965"/>
                  </a:lnTo>
                  <a:lnTo>
                    <a:pt x="191007" y="97790"/>
                  </a:lnTo>
                  <a:lnTo>
                    <a:pt x="189992" y="96647"/>
                  </a:lnTo>
                  <a:lnTo>
                    <a:pt x="184784" y="94742"/>
                  </a:lnTo>
                  <a:lnTo>
                    <a:pt x="175132" y="94488"/>
                  </a:lnTo>
                  <a:lnTo>
                    <a:pt x="173100" y="95885"/>
                  </a:lnTo>
                  <a:lnTo>
                    <a:pt x="155321" y="118364"/>
                  </a:lnTo>
                  <a:lnTo>
                    <a:pt x="153543" y="124206"/>
                  </a:lnTo>
                  <a:lnTo>
                    <a:pt x="152273" y="158242"/>
                  </a:lnTo>
                  <a:lnTo>
                    <a:pt x="159003" y="182626"/>
                  </a:lnTo>
                  <a:lnTo>
                    <a:pt x="188468" y="216662"/>
                  </a:lnTo>
                  <a:lnTo>
                    <a:pt x="222757" y="220980"/>
                  </a:lnTo>
                  <a:lnTo>
                    <a:pt x="266319" y="213995"/>
                  </a:lnTo>
                  <a:lnTo>
                    <a:pt x="316992" y="19646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24" grpId="0" animBg="1"/>
      <p:bldP spid="29" grpId="0" animBg="1"/>
      <p:bldP spid="46" grpId="0" animBg="1"/>
      <p:bldP spid="47" grpId="0" animBg="1"/>
      <p:bldP spid="48" grpId="0" animBg="1"/>
      <p:bldP spid="50" grpId="0" animBg="1"/>
      <p:bldP spid="59" grpId="0" animBg="1"/>
      <p:bldP spid="60" grpId="0" animBg="1"/>
      <p:bldP spid="61" grpId="0" animBg="1"/>
      <p:bldP spid="67" grpId="0" animBg="1"/>
      <p:bldP spid="75" grpId="0" animBg="1"/>
      <p:bldP spid="77" grpId="0" animBg="1"/>
      <p:bldP spid="79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70661"/>
            <a:ext cx="6880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12005" algn="l"/>
              </a:tabLst>
            </a:pPr>
            <a:r>
              <a:rPr i="1" spc="-110" dirty="0">
                <a:latin typeface="Cambria"/>
                <a:cs typeface="Cambria"/>
              </a:rPr>
              <a:t>Formulas</a:t>
            </a:r>
            <a:r>
              <a:rPr i="1" spc="-204" dirty="0">
                <a:latin typeface="Cambria"/>
                <a:cs typeface="Cambria"/>
              </a:rPr>
              <a:t> </a:t>
            </a:r>
            <a:r>
              <a:rPr i="1" spc="-50" dirty="0">
                <a:latin typeface="Cambria"/>
                <a:cs typeface="Cambria"/>
              </a:rPr>
              <a:t>of</a:t>
            </a:r>
            <a:r>
              <a:rPr i="1" spc="-170" dirty="0">
                <a:latin typeface="Cambria"/>
                <a:cs typeface="Cambria"/>
              </a:rPr>
              <a:t> </a:t>
            </a:r>
            <a:r>
              <a:rPr i="1" spc="-10" dirty="0">
                <a:latin typeface="Cambria"/>
                <a:cs typeface="Cambria"/>
              </a:rPr>
              <a:t>COVALENT</a:t>
            </a:r>
            <a:r>
              <a:rPr i="1" dirty="0">
                <a:latin typeface="Cambria"/>
                <a:cs typeface="Cambria"/>
              </a:rPr>
              <a:t>	</a:t>
            </a:r>
            <a:r>
              <a:rPr i="1" spc="-90" dirty="0">
                <a:latin typeface="Cambria"/>
                <a:cs typeface="Cambria"/>
              </a:rPr>
              <a:t>compounds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285493"/>
            <a:ext cx="10909300" cy="3514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9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find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FORMULA</a:t>
            </a:r>
            <a:r>
              <a:rPr sz="2200" b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COVALENT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compound,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simply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write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SYMBOL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NUMBER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of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SUBSCRIPT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order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that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they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name.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Examples:</a:t>
            </a:r>
            <a:endParaRPr sz="2200" dirty="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54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Sulphur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dioxide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00" dirty="0">
              <a:latin typeface="Wingdings"/>
              <a:cs typeface="Wingdings"/>
            </a:endParaRPr>
          </a:p>
          <a:p>
            <a:pPr marL="812800">
              <a:lnSpc>
                <a:spcPct val="100000"/>
              </a:lnSpc>
            </a:pP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Trinitrogen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heptoxide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 dirty="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00" dirty="0">
              <a:latin typeface="Wingdings"/>
              <a:cs typeface="Wingdings"/>
            </a:endParaRPr>
          </a:p>
          <a:p>
            <a:pPr marL="812800">
              <a:lnSpc>
                <a:spcPct val="100000"/>
              </a:lnSpc>
            </a:pP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Dihydrogen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Monoxide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 dirty="0">
              <a:latin typeface="Wingdings"/>
              <a:cs typeface="Wingding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20311" y="2851404"/>
            <a:ext cx="303530" cy="320040"/>
          </a:xfrm>
          <a:custGeom>
            <a:avLst/>
            <a:gdLst/>
            <a:ahLst/>
            <a:cxnLst/>
            <a:rect l="l" t="t" r="r" b="b"/>
            <a:pathLst>
              <a:path w="303529" h="320039">
                <a:moveTo>
                  <a:pt x="279146" y="6223"/>
                </a:moveTo>
                <a:lnTo>
                  <a:pt x="273176" y="126"/>
                </a:lnTo>
                <a:lnTo>
                  <a:pt x="269621" y="0"/>
                </a:lnTo>
                <a:lnTo>
                  <a:pt x="265938" y="1778"/>
                </a:lnTo>
                <a:lnTo>
                  <a:pt x="264033" y="3301"/>
                </a:lnTo>
                <a:lnTo>
                  <a:pt x="258190" y="4953"/>
                </a:lnTo>
                <a:lnTo>
                  <a:pt x="246887" y="7747"/>
                </a:lnTo>
                <a:lnTo>
                  <a:pt x="202057" y="29718"/>
                </a:lnTo>
                <a:lnTo>
                  <a:pt x="162433" y="48895"/>
                </a:lnTo>
                <a:lnTo>
                  <a:pt x="115442" y="73913"/>
                </a:lnTo>
                <a:lnTo>
                  <a:pt x="90550" y="86487"/>
                </a:lnTo>
                <a:lnTo>
                  <a:pt x="71247" y="106172"/>
                </a:lnTo>
                <a:lnTo>
                  <a:pt x="70485" y="108966"/>
                </a:lnTo>
                <a:lnTo>
                  <a:pt x="70230" y="110617"/>
                </a:lnTo>
                <a:lnTo>
                  <a:pt x="71882" y="114426"/>
                </a:lnTo>
                <a:lnTo>
                  <a:pt x="78612" y="122555"/>
                </a:lnTo>
                <a:lnTo>
                  <a:pt x="88137" y="128905"/>
                </a:lnTo>
                <a:lnTo>
                  <a:pt x="103250" y="131825"/>
                </a:lnTo>
                <a:lnTo>
                  <a:pt x="146430" y="132969"/>
                </a:lnTo>
                <a:lnTo>
                  <a:pt x="193166" y="138557"/>
                </a:lnTo>
                <a:lnTo>
                  <a:pt x="237871" y="153670"/>
                </a:lnTo>
                <a:lnTo>
                  <a:pt x="273430" y="170180"/>
                </a:lnTo>
                <a:lnTo>
                  <a:pt x="300100" y="207137"/>
                </a:lnTo>
                <a:lnTo>
                  <a:pt x="303275" y="219710"/>
                </a:lnTo>
                <a:lnTo>
                  <a:pt x="302133" y="228219"/>
                </a:lnTo>
                <a:lnTo>
                  <a:pt x="274574" y="275971"/>
                </a:lnTo>
                <a:lnTo>
                  <a:pt x="237362" y="296672"/>
                </a:lnTo>
                <a:lnTo>
                  <a:pt x="196468" y="310134"/>
                </a:lnTo>
                <a:lnTo>
                  <a:pt x="156083" y="315595"/>
                </a:lnTo>
                <a:lnTo>
                  <a:pt x="112395" y="317373"/>
                </a:lnTo>
                <a:lnTo>
                  <a:pt x="69850" y="320040"/>
                </a:lnTo>
                <a:lnTo>
                  <a:pt x="34289" y="314198"/>
                </a:lnTo>
                <a:lnTo>
                  <a:pt x="16763" y="304926"/>
                </a:lnTo>
                <a:lnTo>
                  <a:pt x="0" y="285242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413503" y="2865120"/>
            <a:ext cx="431800" cy="386080"/>
            <a:chOff x="4413503" y="2865120"/>
            <a:chExt cx="431800" cy="3860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36007" y="3067812"/>
              <a:ext cx="208788" cy="18288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419599" y="2871216"/>
              <a:ext cx="222885" cy="289560"/>
            </a:xfrm>
            <a:custGeom>
              <a:avLst/>
              <a:gdLst/>
              <a:ahLst/>
              <a:cxnLst/>
              <a:rect l="l" t="t" r="r" b="b"/>
              <a:pathLst>
                <a:path w="222885" h="289560">
                  <a:moveTo>
                    <a:pt x="127508" y="18034"/>
                  </a:moveTo>
                  <a:lnTo>
                    <a:pt x="127508" y="12573"/>
                  </a:lnTo>
                  <a:lnTo>
                    <a:pt x="122047" y="6350"/>
                  </a:lnTo>
                  <a:lnTo>
                    <a:pt x="121412" y="2286"/>
                  </a:lnTo>
                  <a:lnTo>
                    <a:pt x="120523" y="1270"/>
                  </a:lnTo>
                  <a:lnTo>
                    <a:pt x="119379" y="508"/>
                  </a:lnTo>
                  <a:lnTo>
                    <a:pt x="117855" y="0"/>
                  </a:lnTo>
                  <a:lnTo>
                    <a:pt x="116839" y="381"/>
                  </a:lnTo>
                  <a:lnTo>
                    <a:pt x="116077" y="1397"/>
                  </a:lnTo>
                  <a:lnTo>
                    <a:pt x="115697" y="2667"/>
                  </a:lnTo>
                  <a:lnTo>
                    <a:pt x="74295" y="44450"/>
                  </a:lnTo>
                  <a:lnTo>
                    <a:pt x="39624" y="90932"/>
                  </a:lnTo>
                  <a:lnTo>
                    <a:pt x="17017" y="125603"/>
                  </a:lnTo>
                  <a:lnTo>
                    <a:pt x="0" y="173100"/>
                  </a:lnTo>
                  <a:lnTo>
                    <a:pt x="126" y="218439"/>
                  </a:lnTo>
                  <a:lnTo>
                    <a:pt x="6985" y="258699"/>
                  </a:lnTo>
                  <a:lnTo>
                    <a:pt x="38988" y="284734"/>
                  </a:lnTo>
                  <a:lnTo>
                    <a:pt x="87375" y="289560"/>
                  </a:lnTo>
                  <a:lnTo>
                    <a:pt x="116204" y="281813"/>
                  </a:lnTo>
                  <a:lnTo>
                    <a:pt x="163829" y="258699"/>
                  </a:lnTo>
                  <a:lnTo>
                    <a:pt x="214249" y="207772"/>
                  </a:lnTo>
                  <a:lnTo>
                    <a:pt x="222503" y="152526"/>
                  </a:lnTo>
                  <a:lnTo>
                    <a:pt x="221361" y="115316"/>
                  </a:lnTo>
                  <a:lnTo>
                    <a:pt x="192912" y="71374"/>
                  </a:lnTo>
                  <a:lnTo>
                    <a:pt x="145287" y="37211"/>
                  </a:lnTo>
                  <a:lnTo>
                    <a:pt x="132714" y="32004"/>
                  </a:lnTo>
                  <a:lnTo>
                    <a:pt x="130937" y="30861"/>
                  </a:lnTo>
                  <a:lnTo>
                    <a:pt x="129794" y="29463"/>
                  </a:lnTo>
                  <a:lnTo>
                    <a:pt x="129032" y="27686"/>
                  </a:lnTo>
                  <a:lnTo>
                    <a:pt x="127762" y="26670"/>
                  </a:lnTo>
                  <a:lnTo>
                    <a:pt x="124587" y="25400"/>
                  </a:lnTo>
                  <a:lnTo>
                    <a:pt x="123444" y="25781"/>
                  </a:lnTo>
                  <a:lnTo>
                    <a:pt x="122682" y="26670"/>
                  </a:lnTo>
                  <a:lnTo>
                    <a:pt x="121412" y="29972"/>
                  </a:lnTo>
                  <a:lnTo>
                    <a:pt x="121158" y="44958"/>
                  </a:lnTo>
                  <a:lnTo>
                    <a:pt x="123062" y="49530"/>
                  </a:lnTo>
                  <a:lnTo>
                    <a:pt x="127508" y="56134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41520" y="3930396"/>
            <a:ext cx="188976" cy="164591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4274820" y="3745991"/>
            <a:ext cx="201295" cy="330835"/>
          </a:xfrm>
          <a:custGeom>
            <a:avLst/>
            <a:gdLst/>
            <a:ahLst/>
            <a:cxnLst/>
            <a:rect l="l" t="t" r="r" b="b"/>
            <a:pathLst>
              <a:path w="201295" h="330835">
                <a:moveTo>
                  <a:pt x="30860" y="57276"/>
                </a:moveTo>
                <a:lnTo>
                  <a:pt x="30860" y="53847"/>
                </a:lnTo>
                <a:lnTo>
                  <a:pt x="31622" y="53593"/>
                </a:lnTo>
                <a:lnTo>
                  <a:pt x="36449" y="56641"/>
                </a:lnTo>
                <a:lnTo>
                  <a:pt x="36829" y="58800"/>
                </a:lnTo>
                <a:lnTo>
                  <a:pt x="37337" y="102869"/>
                </a:lnTo>
                <a:lnTo>
                  <a:pt x="35432" y="148208"/>
                </a:lnTo>
                <a:lnTo>
                  <a:pt x="31495" y="189737"/>
                </a:lnTo>
                <a:lnTo>
                  <a:pt x="27558" y="236600"/>
                </a:lnTo>
                <a:lnTo>
                  <a:pt x="24764" y="279526"/>
                </a:lnTo>
                <a:lnTo>
                  <a:pt x="24510" y="318896"/>
                </a:lnTo>
                <a:lnTo>
                  <a:pt x="26415" y="323849"/>
                </a:lnTo>
                <a:lnTo>
                  <a:pt x="30860" y="330707"/>
                </a:lnTo>
                <a:lnTo>
                  <a:pt x="30860" y="289940"/>
                </a:lnTo>
                <a:lnTo>
                  <a:pt x="30225" y="249173"/>
                </a:lnTo>
                <a:lnTo>
                  <a:pt x="25907" y="207390"/>
                </a:lnTo>
                <a:lnTo>
                  <a:pt x="21462" y="161924"/>
                </a:lnTo>
                <a:lnTo>
                  <a:pt x="14477" y="115950"/>
                </a:lnTo>
                <a:lnTo>
                  <a:pt x="7746" y="71373"/>
                </a:lnTo>
                <a:lnTo>
                  <a:pt x="4825" y="40639"/>
                </a:lnTo>
                <a:lnTo>
                  <a:pt x="0" y="33146"/>
                </a:lnTo>
                <a:lnTo>
                  <a:pt x="380" y="32638"/>
                </a:lnTo>
                <a:lnTo>
                  <a:pt x="5206" y="31876"/>
                </a:lnTo>
                <a:lnTo>
                  <a:pt x="8762" y="35178"/>
                </a:lnTo>
                <a:lnTo>
                  <a:pt x="22478" y="60451"/>
                </a:lnTo>
                <a:lnTo>
                  <a:pt x="39115" y="103885"/>
                </a:lnTo>
                <a:lnTo>
                  <a:pt x="53593" y="148843"/>
                </a:lnTo>
                <a:lnTo>
                  <a:pt x="64769" y="196087"/>
                </a:lnTo>
                <a:lnTo>
                  <a:pt x="82295" y="236346"/>
                </a:lnTo>
                <a:lnTo>
                  <a:pt x="107314" y="279399"/>
                </a:lnTo>
                <a:lnTo>
                  <a:pt x="141224" y="308355"/>
                </a:lnTo>
                <a:lnTo>
                  <a:pt x="162432" y="311276"/>
                </a:lnTo>
                <a:lnTo>
                  <a:pt x="169037" y="309625"/>
                </a:lnTo>
                <a:lnTo>
                  <a:pt x="182371" y="302894"/>
                </a:lnTo>
                <a:lnTo>
                  <a:pt x="184912" y="300100"/>
                </a:lnTo>
                <a:lnTo>
                  <a:pt x="198627" y="256920"/>
                </a:lnTo>
                <a:lnTo>
                  <a:pt x="201167" y="223773"/>
                </a:lnTo>
                <a:lnTo>
                  <a:pt x="197484" y="183895"/>
                </a:lnTo>
                <a:lnTo>
                  <a:pt x="192912" y="152526"/>
                </a:lnTo>
                <a:lnTo>
                  <a:pt x="181990" y="110235"/>
                </a:lnTo>
                <a:lnTo>
                  <a:pt x="170941" y="66039"/>
                </a:lnTo>
                <a:lnTo>
                  <a:pt x="152526" y="22986"/>
                </a:lnTo>
                <a:lnTo>
                  <a:pt x="132714" y="0"/>
                </a:lnTo>
                <a:lnTo>
                  <a:pt x="136143" y="0"/>
                </a:lnTo>
                <a:lnTo>
                  <a:pt x="139572" y="1904"/>
                </a:lnTo>
                <a:lnTo>
                  <a:pt x="147700" y="8889"/>
                </a:lnTo>
                <a:lnTo>
                  <a:pt x="149987" y="12826"/>
                </a:lnTo>
                <a:lnTo>
                  <a:pt x="151764" y="19049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93208" y="3892296"/>
            <a:ext cx="146685" cy="158750"/>
          </a:xfrm>
          <a:custGeom>
            <a:avLst/>
            <a:gdLst/>
            <a:ahLst/>
            <a:cxnLst/>
            <a:rect l="l" t="t" r="r" b="b"/>
            <a:pathLst>
              <a:path w="146685" h="158750">
                <a:moveTo>
                  <a:pt x="50291" y="89915"/>
                </a:moveTo>
                <a:lnTo>
                  <a:pt x="97154" y="89915"/>
                </a:lnTo>
                <a:lnTo>
                  <a:pt x="146303" y="89915"/>
                </a:lnTo>
              </a:path>
              <a:path w="146685" h="158750">
                <a:moveTo>
                  <a:pt x="0" y="0"/>
                </a:moveTo>
                <a:lnTo>
                  <a:pt x="0" y="6222"/>
                </a:lnTo>
                <a:lnTo>
                  <a:pt x="3301" y="6349"/>
                </a:lnTo>
                <a:lnTo>
                  <a:pt x="14986" y="10032"/>
                </a:lnTo>
                <a:lnTo>
                  <a:pt x="61721" y="6349"/>
                </a:lnTo>
                <a:lnTo>
                  <a:pt x="99694" y="6349"/>
                </a:lnTo>
                <a:lnTo>
                  <a:pt x="99949" y="6984"/>
                </a:lnTo>
                <a:lnTo>
                  <a:pt x="100583" y="27558"/>
                </a:lnTo>
                <a:lnTo>
                  <a:pt x="98678" y="31749"/>
                </a:lnTo>
                <a:lnTo>
                  <a:pt x="96265" y="35940"/>
                </a:lnTo>
                <a:lnTo>
                  <a:pt x="88645" y="65023"/>
                </a:lnTo>
                <a:lnTo>
                  <a:pt x="87502" y="73913"/>
                </a:lnTo>
                <a:lnTo>
                  <a:pt x="84708" y="81279"/>
                </a:lnTo>
                <a:lnTo>
                  <a:pt x="84962" y="89153"/>
                </a:lnTo>
                <a:lnTo>
                  <a:pt x="85978" y="93217"/>
                </a:lnTo>
                <a:lnTo>
                  <a:pt x="85216" y="101599"/>
                </a:lnTo>
                <a:lnTo>
                  <a:pt x="82422" y="115061"/>
                </a:lnTo>
                <a:lnTo>
                  <a:pt x="88011" y="158495"/>
                </a:lnTo>
                <a:lnTo>
                  <a:pt x="81661" y="152145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52415" y="3695700"/>
            <a:ext cx="181610" cy="259079"/>
          </a:xfrm>
          <a:custGeom>
            <a:avLst/>
            <a:gdLst/>
            <a:ahLst/>
            <a:cxnLst/>
            <a:rect l="l" t="t" r="r" b="b"/>
            <a:pathLst>
              <a:path w="181610" h="259079">
                <a:moveTo>
                  <a:pt x="100203" y="12700"/>
                </a:moveTo>
                <a:lnTo>
                  <a:pt x="100203" y="7238"/>
                </a:lnTo>
                <a:lnTo>
                  <a:pt x="99568" y="6857"/>
                </a:lnTo>
                <a:lnTo>
                  <a:pt x="96900" y="6604"/>
                </a:lnTo>
                <a:lnTo>
                  <a:pt x="95885" y="5842"/>
                </a:lnTo>
                <a:lnTo>
                  <a:pt x="93853" y="0"/>
                </a:lnTo>
                <a:lnTo>
                  <a:pt x="90550" y="0"/>
                </a:lnTo>
                <a:lnTo>
                  <a:pt x="89535" y="635"/>
                </a:lnTo>
                <a:lnTo>
                  <a:pt x="88900" y="1905"/>
                </a:lnTo>
                <a:lnTo>
                  <a:pt x="88392" y="3301"/>
                </a:lnTo>
                <a:lnTo>
                  <a:pt x="80772" y="12826"/>
                </a:lnTo>
                <a:lnTo>
                  <a:pt x="76073" y="17018"/>
                </a:lnTo>
                <a:lnTo>
                  <a:pt x="65532" y="24637"/>
                </a:lnTo>
                <a:lnTo>
                  <a:pt x="34036" y="70485"/>
                </a:lnTo>
                <a:lnTo>
                  <a:pt x="16763" y="101600"/>
                </a:lnTo>
                <a:lnTo>
                  <a:pt x="3048" y="145033"/>
                </a:lnTo>
                <a:lnTo>
                  <a:pt x="0" y="168020"/>
                </a:lnTo>
                <a:lnTo>
                  <a:pt x="4318" y="209042"/>
                </a:lnTo>
                <a:lnTo>
                  <a:pt x="31496" y="248157"/>
                </a:lnTo>
                <a:lnTo>
                  <a:pt x="75057" y="259080"/>
                </a:lnTo>
                <a:lnTo>
                  <a:pt x="118237" y="246887"/>
                </a:lnTo>
                <a:lnTo>
                  <a:pt x="172847" y="198119"/>
                </a:lnTo>
                <a:lnTo>
                  <a:pt x="180594" y="155829"/>
                </a:lnTo>
                <a:lnTo>
                  <a:pt x="181356" y="138683"/>
                </a:lnTo>
                <a:lnTo>
                  <a:pt x="172974" y="95123"/>
                </a:lnTo>
                <a:lnTo>
                  <a:pt x="148844" y="49911"/>
                </a:lnTo>
                <a:lnTo>
                  <a:pt x="120396" y="29591"/>
                </a:lnTo>
                <a:lnTo>
                  <a:pt x="111760" y="26669"/>
                </a:lnTo>
                <a:lnTo>
                  <a:pt x="81534" y="25400"/>
                </a:lnTo>
                <a:lnTo>
                  <a:pt x="74803" y="31750"/>
                </a:lnTo>
              </a:path>
            </a:pathLst>
          </a:custGeom>
          <a:ln w="1219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00015" y="4680203"/>
            <a:ext cx="245745" cy="321945"/>
          </a:xfrm>
          <a:custGeom>
            <a:avLst/>
            <a:gdLst/>
            <a:ahLst/>
            <a:cxnLst/>
            <a:rect l="l" t="t" r="r" b="b"/>
            <a:pathLst>
              <a:path w="245745" h="321945">
                <a:moveTo>
                  <a:pt x="119634" y="0"/>
                </a:moveTo>
                <a:lnTo>
                  <a:pt x="112903" y="0"/>
                </a:lnTo>
                <a:lnTo>
                  <a:pt x="107696" y="1905"/>
                </a:lnTo>
                <a:lnTo>
                  <a:pt x="43053" y="68707"/>
                </a:lnTo>
                <a:lnTo>
                  <a:pt x="20066" y="113411"/>
                </a:lnTo>
                <a:lnTo>
                  <a:pt x="5587" y="160020"/>
                </a:lnTo>
                <a:lnTo>
                  <a:pt x="0" y="204343"/>
                </a:lnTo>
                <a:lnTo>
                  <a:pt x="2412" y="234569"/>
                </a:lnTo>
                <a:lnTo>
                  <a:pt x="43687" y="297688"/>
                </a:lnTo>
                <a:lnTo>
                  <a:pt x="97282" y="321056"/>
                </a:lnTo>
                <a:lnTo>
                  <a:pt x="108966" y="321564"/>
                </a:lnTo>
                <a:lnTo>
                  <a:pt x="150368" y="312293"/>
                </a:lnTo>
                <a:lnTo>
                  <a:pt x="188213" y="284099"/>
                </a:lnTo>
                <a:lnTo>
                  <a:pt x="215011" y="240157"/>
                </a:lnTo>
                <a:lnTo>
                  <a:pt x="234950" y="197866"/>
                </a:lnTo>
                <a:lnTo>
                  <a:pt x="241426" y="155956"/>
                </a:lnTo>
                <a:lnTo>
                  <a:pt x="245363" y="119761"/>
                </a:lnTo>
                <a:lnTo>
                  <a:pt x="243332" y="72898"/>
                </a:lnTo>
                <a:lnTo>
                  <a:pt x="223138" y="24130"/>
                </a:lnTo>
                <a:lnTo>
                  <a:pt x="185928" y="4826"/>
                </a:lnTo>
                <a:lnTo>
                  <a:pt x="144907" y="635"/>
                </a:lnTo>
                <a:lnTo>
                  <a:pt x="111125" y="3429"/>
                </a:lnTo>
                <a:lnTo>
                  <a:pt x="72389" y="14859"/>
                </a:lnTo>
                <a:lnTo>
                  <a:pt x="66801" y="19050"/>
                </a:lnTo>
                <a:lnTo>
                  <a:pt x="62357" y="2540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4267200" y="4616196"/>
            <a:ext cx="368935" cy="419100"/>
            <a:chOff x="4267200" y="4616196"/>
            <a:chExt cx="368935" cy="41910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42460" y="4844796"/>
              <a:ext cx="193548" cy="18440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273295" y="4622292"/>
              <a:ext cx="127000" cy="407034"/>
            </a:xfrm>
            <a:custGeom>
              <a:avLst/>
              <a:gdLst/>
              <a:ahLst/>
              <a:cxnLst/>
              <a:rect l="l" t="t" r="r" b="b"/>
              <a:pathLst>
                <a:path w="127000" h="407035">
                  <a:moveTo>
                    <a:pt x="25907" y="280415"/>
                  </a:moveTo>
                  <a:lnTo>
                    <a:pt x="54101" y="279653"/>
                  </a:lnTo>
                  <a:lnTo>
                    <a:pt x="101345" y="265810"/>
                  </a:lnTo>
                  <a:lnTo>
                    <a:pt x="114300" y="260603"/>
                  </a:lnTo>
                </a:path>
                <a:path w="127000" h="407035">
                  <a:moveTo>
                    <a:pt x="108203" y="0"/>
                  </a:moveTo>
                  <a:lnTo>
                    <a:pt x="109981" y="34162"/>
                  </a:lnTo>
                  <a:lnTo>
                    <a:pt x="113411" y="60959"/>
                  </a:lnTo>
                  <a:lnTo>
                    <a:pt x="114173" y="105536"/>
                  </a:lnTo>
                  <a:lnTo>
                    <a:pt x="114300" y="142747"/>
                  </a:lnTo>
                  <a:lnTo>
                    <a:pt x="114300" y="185038"/>
                  </a:lnTo>
                  <a:lnTo>
                    <a:pt x="114300" y="228853"/>
                  </a:lnTo>
                  <a:lnTo>
                    <a:pt x="114300" y="271144"/>
                  </a:lnTo>
                  <a:lnTo>
                    <a:pt x="116077" y="308609"/>
                  </a:lnTo>
                  <a:lnTo>
                    <a:pt x="120523" y="353440"/>
                  </a:lnTo>
                  <a:lnTo>
                    <a:pt x="126491" y="396239"/>
                  </a:lnTo>
                  <a:lnTo>
                    <a:pt x="126491" y="394080"/>
                  </a:lnTo>
                  <a:lnTo>
                    <a:pt x="120395" y="380872"/>
                  </a:lnTo>
                </a:path>
                <a:path w="127000" h="407035">
                  <a:moveTo>
                    <a:pt x="0" y="64769"/>
                  </a:moveTo>
                  <a:lnTo>
                    <a:pt x="0" y="49021"/>
                  </a:lnTo>
                  <a:lnTo>
                    <a:pt x="762" y="47878"/>
                  </a:lnTo>
                  <a:lnTo>
                    <a:pt x="1904" y="47243"/>
                  </a:lnTo>
                  <a:lnTo>
                    <a:pt x="6350" y="45719"/>
                  </a:lnTo>
                  <a:lnTo>
                    <a:pt x="7112" y="55879"/>
                  </a:lnTo>
                  <a:lnTo>
                    <a:pt x="9778" y="63372"/>
                  </a:lnTo>
                  <a:lnTo>
                    <a:pt x="9525" y="71373"/>
                  </a:lnTo>
                  <a:lnTo>
                    <a:pt x="6857" y="102361"/>
                  </a:lnTo>
                  <a:lnTo>
                    <a:pt x="3048" y="146557"/>
                  </a:lnTo>
                  <a:lnTo>
                    <a:pt x="1269" y="188975"/>
                  </a:lnTo>
                  <a:lnTo>
                    <a:pt x="4571" y="228472"/>
                  </a:lnTo>
                  <a:lnTo>
                    <a:pt x="5841" y="266572"/>
                  </a:lnTo>
                  <a:lnTo>
                    <a:pt x="6350" y="311403"/>
                  </a:lnTo>
                  <a:lnTo>
                    <a:pt x="7112" y="353821"/>
                  </a:lnTo>
                  <a:lnTo>
                    <a:pt x="14604" y="398779"/>
                  </a:lnTo>
                  <a:lnTo>
                    <a:pt x="18287" y="405383"/>
                  </a:lnTo>
                  <a:lnTo>
                    <a:pt x="19303" y="406018"/>
                  </a:lnTo>
                  <a:lnTo>
                    <a:pt x="24637" y="406907"/>
                  </a:lnTo>
                  <a:lnTo>
                    <a:pt x="25018" y="406272"/>
                  </a:lnTo>
                  <a:lnTo>
                    <a:pt x="32003" y="369061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26212"/>
            <a:ext cx="69164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Naming</a:t>
            </a:r>
            <a:r>
              <a:rPr spc="-185" dirty="0"/>
              <a:t> </a:t>
            </a:r>
            <a:r>
              <a:rPr spc="-130" dirty="0"/>
              <a:t>BINARY</a:t>
            </a:r>
            <a:r>
              <a:rPr spc="-170" dirty="0"/>
              <a:t> </a:t>
            </a:r>
            <a:r>
              <a:rPr spc="-85" dirty="0"/>
              <a:t>IONIC</a:t>
            </a:r>
            <a:r>
              <a:rPr spc="-180" dirty="0"/>
              <a:t> </a:t>
            </a:r>
            <a:r>
              <a:rPr spc="-80" dirty="0"/>
              <a:t>Compounds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145819"/>
            <a:ext cx="10248265" cy="431990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Writing</a:t>
            </a:r>
            <a:r>
              <a:rPr sz="2200" b="1" i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IONIC</a:t>
            </a:r>
            <a:r>
              <a:rPr sz="2200" b="1" i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names</a:t>
            </a:r>
            <a:r>
              <a:rPr sz="2200" b="1" i="1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200" b="1" i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formulas:</a:t>
            </a:r>
            <a:endParaRPr sz="2200">
              <a:latin typeface="Calibri"/>
              <a:cs typeface="Calibri"/>
            </a:endParaRPr>
          </a:p>
          <a:p>
            <a:pPr marL="12700" marR="4191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When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naming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any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ionic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compound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CATION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POSITIVE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ion)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written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first, followed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by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ANION</a:t>
            </a:r>
            <a:r>
              <a:rPr sz="2200" b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u="heavy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NEGATIVE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ion).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545"/>
              </a:spcBef>
            </a:pP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10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See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“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COMMON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”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Side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PERIODIC</a:t>
            </a:r>
            <a:r>
              <a:rPr sz="2200" b="1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TABLE</a:t>
            </a:r>
            <a:r>
              <a:rPr sz="2200" b="1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Rules:</a:t>
            </a:r>
            <a:endParaRPr sz="22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CATION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by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writing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FULL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NAME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METALLIC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element.</a:t>
            </a:r>
            <a:endParaRPr sz="2200">
              <a:latin typeface="Calibri"/>
              <a:cs typeface="Calibri"/>
            </a:endParaRPr>
          </a:p>
          <a:p>
            <a:pPr marL="469265" marR="5080" indent="-45656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ANION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by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ABBREVIATING</a:t>
            </a:r>
            <a:r>
              <a:rPr sz="22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full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name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NON-</a:t>
            </a:r>
            <a:r>
              <a:rPr sz="2200" b="1" u="heavy" spc="-2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METALLIC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element</a:t>
            </a:r>
            <a:r>
              <a:rPr sz="22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and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adding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suffix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“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IDE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”.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Calibri"/>
              <a:cs typeface="Calibri"/>
            </a:endParaRPr>
          </a:p>
          <a:p>
            <a:pPr marL="1727200">
              <a:lnSpc>
                <a:spcPct val="100000"/>
              </a:lnSpc>
            </a:pP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NO</a:t>
            </a:r>
            <a:r>
              <a:rPr sz="2200" b="1" u="sng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PREFIXES!!!!!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They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not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needed!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Naming</a:t>
            </a:r>
            <a:r>
              <a:rPr spc="-185" dirty="0"/>
              <a:t> </a:t>
            </a:r>
            <a:r>
              <a:rPr spc="-130" dirty="0"/>
              <a:t>BINARY</a:t>
            </a:r>
            <a:r>
              <a:rPr spc="-170" dirty="0"/>
              <a:t> </a:t>
            </a:r>
            <a:r>
              <a:rPr spc="-85" dirty="0"/>
              <a:t>IONIC</a:t>
            </a:r>
            <a:r>
              <a:rPr spc="-180" dirty="0"/>
              <a:t> </a:t>
            </a:r>
            <a:r>
              <a:rPr spc="-80" dirty="0"/>
              <a:t>Compounds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144295"/>
            <a:ext cx="1753235" cy="833119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Examples: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54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NaCl</a:t>
            </a:r>
            <a:r>
              <a:rPr sz="2200" spc="4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739" y="2824733"/>
            <a:ext cx="10115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ZnBr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175" spc="-89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7739" y="4031996"/>
            <a:ext cx="10344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Al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</a:t>
            </a:r>
            <a:r>
              <a:rPr sz="2175" baseline="-21072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175" spc="442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438400" y="1613916"/>
            <a:ext cx="730250" cy="386080"/>
            <a:chOff x="2438400" y="1613916"/>
            <a:chExt cx="730250" cy="386080"/>
          </a:xfrm>
        </p:grpSpPr>
        <p:sp>
          <p:nvSpPr>
            <p:cNvPr id="7" name="object 7"/>
            <p:cNvSpPr/>
            <p:nvPr/>
          </p:nvSpPr>
          <p:spPr>
            <a:xfrm>
              <a:off x="2444495" y="1620012"/>
              <a:ext cx="204470" cy="335280"/>
            </a:xfrm>
            <a:custGeom>
              <a:avLst/>
              <a:gdLst/>
              <a:ahLst/>
              <a:cxnLst/>
              <a:rect l="l" t="t" r="r" b="b"/>
              <a:pathLst>
                <a:path w="204469" h="335280">
                  <a:moveTo>
                    <a:pt x="204216" y="6223"/>
                  </a:moveTo>
                  <a:lnTo>
                    <a:pt x="204216" y="2921"/>
                  </a:lnTo>
                  <a:lnTo>
                    <a:pt x="203454" y="1904"/>
                  </a:lnTo>
                  <a:lnTo>
                    <a:pt x="202311" y="1270"/>
                  </a:lnTo>
                  <a:lnTo>
                    <a:pt x="195326" y="126"/>
                  </a:lnTo>
                  <a:lnTo>
                    <a:pt x="185801" y="0"/>
                  </a:lnTo>
                  <a:lnTo>
                    <a:pt x="179959" y="1777"/>
                  </a:lnTo>
                  <a:lnTo>
                    <a:pt x="139065" y="24002"/>
                  </a:lnTo>
                  <a:lnTo>
                    <a:pt x="96012" y="52324"/>
                  </a:lnTo>
                  <a:lnTo>
                    <a:pt x="52578" y="80390"/>
                  </a:lnTo>
                  <a:lnTo>
                    <a:pt x="30353" y="96900"/>
                  </a:lnTo>
                  <a:lnTo>
                    <a:pt x="17018" y="109474"/>
                  </a:lnTo>
                  <a:lnTo>
                    <a:pt x="14351" y="115697"/>
                  </a:lnTo>
                  <a:lnTo>
                    <a:pt x="12573" y="122427"/>
                  </a:lnTo>
                  <a:lnTo>
                    <a:pt x="9271" y="127888"/>
                  </a:lnTo>
                  <a:lnTo>
                    <a:pt x="8890" y="129539"/>
                  </a:lnTo>
                  <a:lnTo>
                    <a:pt x="9271" y="130683"/>
                  </a:lnTo>
                  <a:lnTo>
                    <a:pt x="10287" y="131445"/>
                  </a:lnTo>
                  <a:lnTo>
                    <a:pt x="11430" y="134112"/>
                  </a:lnTo>
                  <a:lnTo>
                    <a:pt x="11684" y="135889"/>
                  </a:lnTo>
                  <a:lnTo>
                    <a:pt x="15875" y="139700"/>
                  </a:lnTo>
                  <a:lnTo>
                    <a:pt x="21717" y="143001"/>
                  </a:lnTo>
                  <a:lnTo>
                    <a:pt x="64897" y="155066"/>
                  </a:lnTo>
                  <a:lnTo>
                    <a:pt x="108331" y="168910"/>
                  </a:lnTo>
                  <a:lnTo>
                    <a:pt x="145923" y="182245"/>
                  </a:lnTo>
                  <a:lnTo>
                    <a:pt x="186309" y="207390"/>
                  </a:lnTo>
                  <a:lnTo>
                    <a:pt x="194056" y="217550"/>
                  </a:lnTo>
                  <a:lnTo>
                    <a:pt x="200787" y="233172"/>
                  </a:lnTo>
                  <a:lnTo>
                    <a:pt x="200787" y="241046"/>
                  </a:lnTo>
                  <a:lnTo>
                    <a:pt x="179451" y="282828"/>
                  </a:lnTo>
                  <a:lnTo>
                    <a:pt x="114554" y="321563"/>
                  </a:lnTo>
                  <a:lnTo>
                    <a:pt x="44577" y="335279"/>
                  </a:lnTo>
                  <a:lnTo>
                    <a:pt x="11176" y="329184"/>
                  </a:lnTo>
                  <a:lnTo>
                    <a:pt x="5206" y="326263"/>
                  </a:lnTo>
                  <a:lnTo>
                    <a:pt x="3302" y="323723"/>
                  </a:lnTo>
                  <a:lnTo>
                    <a:pt x="635" y="314198"/>
                  </a:lnTo>
                  <a:lnTo>
                    <a:pt x="0" y="308990"/>
                  </a:lnTo>
                  <a:lnTo>
                    <a:pt x="1651" y="304291"/>
                  </a:lnTo>
                  <a:lnTo>
                    <a:pt x="12318" y="291338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6520" y="1828800"/>
              <a:ext cx="129539" cy="14478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763011" y="1690116"/>
              <a:ext cx="219710" cy="303530"/>
            </a:xfrm>
            <a:custGeom>
              <a:avLst/>
              <a:gdLst/>
              <a:ahLst/>
              <a:cxnLst/>
              <a:rect l="l" t="t" r="r" b="b"/>
              <a:pathLst>
                <a:path w="219710" h="303530">
                  <a:moveTo>
                    <a:pt x="94995" y="170814"/>
                  </a:moveTo>
                  <a:lnTo>
                    <a:pt x="89535" y="165226"/>
                  </a:lnTo>
                  <a:lnTo>
                    <a:pt x="85470" y="164719"/>
                  </a:lnTo>
                  <a:lnTo>
                    <a:pt x="52196" y="185420"/>
                  </a:lnTo>
                  <a:lnTo>
                    <a:pt x="15239" y="230124"/>
                  </a:lnTo>
                  <a:lnTo>
                    <a:pt x="0" y="276733"/>
                  </a:lnTo>
                  <a:lnTo>
                    <a:pt x="1650" y="283337"/>
                  </a:lnTo>
                  <a:lnTo>
                    <a:pt x="8508" y="293370"/>
                  </a:lnTo>
                  <a:lnTo>
                    <a:pt x="12445" y="295910"/>
                  </a:lnTo>
                  <a:lnTo>
                    <a:pt x="36068" y="303275"/>
                  </a:lnTo>
                  <a:lnTo>
                    <a:pt x="42418" y="302006"/>
                  </a:lnTo>
                  <a:lnTo>
                    <a:pt x="75945" y="283210"/>
                  </a:lnTo>
                  <a:lnTo>
                    <a:pt x="118871" y="227457"/>
                  </a:lnTo>
                  <a:lnTo>
                    <a:pt x="132714" y="155575"/>
                  </a:lnTo>
                  <a:lnTo>
                    <a:pt x="132969" y="116839"/>
                  </a:lnTo>
                  <a:lnTo>
                    <a:pt x="133095" y="71374"/>
                  </a:lnTo>
                  <a:lnTo>
                    <a:pt x="128015" y="45466"/>
                  </a:lnTo>
                  <a:lnTo>
                    <a:pt x="113918" y="19812"/>
                  </a:lnTo>
                  <a:lnTo>
                    <a:pt x="101726" y="5842"/>
                  </a:lnTo>
                  <a:lnTo>
                    <a:pt x="101345" y="0"/>
                  </a:lnTo>
                  <a:lnTo>
                    <a:pt x="101345" y="4699"/>
                  </a:lnTo>
                  <a:lnTo>
                    <a:pt x="97917" y="8636"/>
                  </a:lnTo>
                  <a:lnTo>
                    <a:pt x="97662" y="11049"/>
                  </a:lnTo>
                  <a:lnTo>
                    <a:pt x="99187" y="21971"/>
                  </a:lnTo>
                  <a:lnTo>
                    <a:pt x="90169" y="67945"/>
                  </a:lnTo>
                  <a:lnTo>
                    <a:pt x="85598" y="108966"/>
                  </a:lnTo>
                  <a:lnTo>
                    <a:pt x="88137" y="149733"/>
                  </a:lnTo>
                  <a:lnTo>
                    <a:pt x="91948" y="188595"/>
                  </a:lnTo>
                  <a:lnTo>
                    <a:pt x="106299" y="227837"/>
                  </a:lnTo>
                  <a:lnTo>
                    <a:pt x="134493" y="257301"/>
                  </a:lnTo>
                  <a:lnTo>
                    <a:pt x="139319" y="263906"/>
                  </a:lnTo>
                  <a:lnTo>
                    <a:pt x="148462" y="269621"/>
                  </a:lnTo>
                  <a:lnTo>
                    <a:pt x="158495" y="272542"/>
                  </a:lnTo>
                </a:path>
                <a:path w="219710" h="303530">
                  <a:moveTo>
                    <a:pt x="196595" y="214884"/>
                  </a:moveTo>
                  <a:lnTo>
                    <a:pt x="196595" y="260096"/>
                  </a:lnTo>
                  <a:lnTo>
                    <a:pt x="196595" y="264287"/>
                  </a:lnTo>
                  <a:lnTo>
                    <a:pt x="197231" y="266954"/>
                  </a:lnTo>
                  <a:lnTo>
                    <a:pt x="198374" y="268859"/>
                  </a:lnTo>
                  <a:lnTo>
                    <a:pt x="199770" y="270001"/>
                  </a:lnTo>
                  <a:lnTo>
                    <a:pt x="201421" y="273304"/>
                  </a:lnTo>
                  <a:lnTo>
                    <a:pt x="201802" y="275209"/>
                  </a:lnTo>
                  <a:lnTo>
                    <a:pt x="202819" y="276351"/>
                  </a:lnTo>
                  <a:lnTo>
                    <a:pt x="208787" y="278892"/>
                  </a:lnTo>
                </a:path>
                <a:path w="219710" h="303530">
                  <a:moveTo>
                    <a:pt x="215645" y="106680"/>
                  </a:moveTo>
                  <a:lnTo>
                    <a:pt x="219201" y="100203"/>
                  </a:lnTo>
                  <a:lnTo>
                    <a:pt x="219456" y="98425"/>
                  </a:lnTo>
                  <a:lnTo>
                    <a:pt x="218948" y="97155"/>
                  </a:lnTo>
                  <a:lnTo>
                    <a:pt x="217805" y="96266"/>
                  </a:lnTo>
                  <a:lnTo>
                    <a:pt x="216535" y="93599"/>
                  </a:lnTo>
                  <a:lnTo>
                    <a:pt x="216281" y="91821"/>
                  </a:lnTo>
                  <a:lnTo>
                    <a:pt x="215264" y="91439"/>
                  </a:lnTo>
                  <a:lnTo>
                    <a:pt x="213868" y="91821"/>
                  </a:lnTo>
                  <a:lnTo>
                    <a:pt x="210438" y="93345"/>
                  </a:lnTo>
                  <a:lnTo>
                    <a:pt x="206375" y="93980"/>
                  </a:lnTo>
                  <a:lnTo>
                    <a:pt x="205739" y="94869"/>
                  </a:lnTo>
                  <a:lnTo>
                    <a:pt x="206120" y="96138"/>
                  </a:lnTo>
                  <a:lnTo>
                    <a:pt x="208914" y="100584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09900" y="1842516"/>
              <a:ext cx="158495" cy="123444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32404" y="1828800"/>
            <a:ext cx="246888" cy="114300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3861815" y="1568196"/>
            <a:ext cx="1161415" cy="364490"/>
            <a:chOff x="3861815" y="1568196"/>
            <a:chExt cx="1161415" cy="364490"/>
          </a:xfrm>
        </p:grpSpPr>
        <p:sp>
          <p:nvSpPr>
            <p:cNvPr id="13" name="object 13"/>
            <p:cNvSpPr/>
            <p:nvPr/>
          </p:nvSpPr>
          <p:spPr>
            <a:xfrm>
              <a:off x="4527803" y="1574292"/>
              <a:ext cx="489584" cy="279400"/>
            </a:xfrm>
            <a:custGeom>
              <a:avLst/>
              <a:gdLst/>
              <a:ahLst/>
              <a:cxnLst/>
              <a:rect l="l" t="t" r="r" b="b"/>
              <a:pathLst>
                <a:path w="489585" h="279400">
                  <a:moveTo>
                    <a:pt x="127000" y="133731"/>
                  </a:moveTo>
                  <a:lnTo>
                    <a:pt x="127000" y="128143"/>
                  </a:lnTo>
                  <a:lnTo>
                    <a:pt x="126237" y="127888"/>
                  </a:lnTo>
                  <a:lnTo>
                    <a:pt x="63246" y="183387"/>
                  </a:lnTo>
                  <a:lnTo>
                    <a:pt x="41021" y="225044"/>
                  </a:lnTo>
                  <a:lnTo>
                    <a:pt x="38100" y="259587"/>
                  </a:lnTo>
                  <a:lnTo>
                    <a:pt x="39878" y="265938"/>
                  </a:lnTo>
                  <a:lnTo>
                    <a:pt x="42418" y="271018"/>
                  </a:lnTo>
                  <a:lnTo>
                    <a:pt x="43434" y="275717"/>
                  </a:lnTo>
                  <a:lnTo>
                    <a:pt x="44450" y="277241"/>
                  </a:lnTo>
                  <a:lnTo>
                    <a:pt x="45847" y="278257"/>
                  </a:lnTo>
                  <a:lnTo>
                    <a:pt x="47498" y="278892"/>
                  </a:lnTo>
                  <a:lnTo>
                    <a:pt x="52959" y="277749"/>
                  </a:lnTo>
                  <a:lnTo>
                    <a:pt x="123951" y="225806"/>
                  </a:lnTo>
                  <a:lnTo>
                    <a:pt x="159512" y="179324"/>
                  </a:lnTo>
                  <a:lnTo>
                    <a:pt x="187198" y="134366"/>
                  </a:lnTo>
                  <a:lnTo>
                    <a:pt x="209423" y="89408"/>
                  </a:lnTo>
                  <a:lnTo>
                    <a:pt x="232410" y="41910"/>
                  </a:lnTo>
                  <a:lnTo>
                    <a:pt x="234950" y="1524"/>
                  </a:lnTo>
                  <a:lnTo>
                    <a:pt x="234315" y="888"/>
                  </a:lnTo>
                  <a:lnTo>
                    <a:pt x="229870" y="127"/>
                  </a:lnTo>
                  <a:lnTo>
                    <a:pt x="226187" y="0"/>
                  </a:lnTo>
                  <a:lnTo>
                    <a:pt x="222123" y="1778"/>
                  </a:lnTo>
                  <a:lnTo>
                    <a:pt x="220091" y="3302"/>
                  </a:lnTo>
                  <a:lnTo>
                    <a:pt x="207645" y="17780"/>
                  </a:lnTo>
                  <a:lnTo>
                    <a:pt x="200913" y="23368"/>
                  </a:lnTo>
                  <a:lnTo>
                    <a:pt x="193167" y="35179"/>
                  </a:lnTo>
                  <a:lnTo>
                    <a:pt x="175895" y="78359"/>
                  </a:lnTo>
                  <a:lnTo>
                    <a:pt x="156337" y="119125"/>
                  </a:lnTo>
                  <a:lnTo>
                    <a:pt x="138811" y="161290"/>
                  </a:lnTo>
                  <a:lnTo>
                    <a:pt x="133731" y="208915"/>
                  </a:lnTo>
                  <a:lnTo>
                    <a:pt x="134112" y="230250"/>
                  </a:lnTo>
                  <a:lnTo>
                    <a:pt x="161162" y="264160"/>
                  </a:lnTo>
                  <a:lnTo>
                    <a:pt x="171831" y="265303"/>
                  </a:lnTo>
                  <a:lnTo>
                    <a:pt x="197866" y="258445"/>
                  </a:lnTo>
                  <a:lnTo>
                    <a:pt x="263779" y="215646"/>
                  </a:lnTo>
                  <a:lnTo>
                    <a:pt x="299212" y="175006"/>
                  </a:lnTo>
                  <a:lnTo>
                    <a:pt x="330835" y="130810"/>
                  </a:lnTo>
                  <a:lnTo>
                    <a:pt x="341630" y="107442"/>
                  </a:lnTo>
                  <a:lnTo>
                    <a:pt x="341375" y="105537"/>
                  </a:lnTo>
                  <a:lnTo>
                    <a:pt x="340487" y="104267"/>
                  </a:lnTo>
                  <a:lnTo>
                    <a:pt x="339217" y="103505"/>
                  </a:lnTo>
                  <a:lnTo>
                    <a:pt x="338328" y="102235"/>
                  </a:lnTo>
                  <a:lnTo>
                    <a:pt x="337438" y="98933"/>
                  </a:lnTo>
                  <a:lnTo>
                    <a:pt x="336423" y="98425"/>
                  </a:lnTo>
                  <a:lnTo>
                    <a:pt x="335153" y="98933"/>
                  </a:lnTo>
                  <a:lnTo>
                    <a:pt x="325120" y="107187"/>
                  </a:lnTo>
                  <a:lnTo>
                    <a:pt x="312547" y="121538"/>
                  </a:lnTo>
                  <a:lnTo>
                    <a:pt x="301498" y="142240"/>
                  </a:lnTo>
                  <a:lnTo>
                    <a:pt x="298704" y="181610"/>
                  </a:lnTo>
                  <a:lnTo>
                    <a:pt x="302006" y="195072"/>
                  </a:lnTo>
                  <a:lnTo>
                    <a:pt x="307340" y="201803"/>
                  </a:lnTo>
                  <a:lnTo>
                    <a:pt x="327151" y="217805"/>
                  </a:lnTo>
                  <a:lnTo>
                    <a:pt x="367411" y="226822"/>
                  </a:lnTo>
                  <a:lnTo>
                    <a:pt x="408813" y="228981"/>
                  </a:lnTo>
                  <a:lnTo>
                    <a:pt x="451358" y="224155"/>
                  </a:lnTo>
                  <a:lnTo>
                    <a:pt x="489204" y="216535"/>
                  </a:lnTo>
                </a:path>
                <a:path w="489585" h="279400">
                  <a:moveTo>
                    <a:pt x="12192" y="128016"/>
                  </a:moveTo>
                  <a:lnTo>
                    <a:pt x="6985" y="122809"/>
                  </a:lnTo>
                  <a:lnTo>
                    <a:pt x="0" y="121920"/>
                  </a:lnTo>
                  <a:lnTo>
                    <a:pt x="6096" y="12192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61815" y="1728216"/>
              <a:ext cx="138684" cy="20421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046219" y="1594104"/>
              <a:ext cx="215265" cy="317500"/>
            </a:xfrm>
            <a:custGeom>
              <a:avLst/>
              <a:gdLst/>
              <a:ahLst/>
              <a:cxnLst/>
              <a:rect l="l" t="t" r="r" b="b"/>
              <a:pathLst>
                <a:path w="215264" h="317500">
                  <a:moveTo>
                    <a:pt x="31114" y="32004"/>
                  </a:moveTo>
                  <a:lnTo>
                    <a:pt x="30352" y="38481"/>
                  </a:lnTo>
                  <a:lnTo>
                    <a:pt x="25653" y="64516"/>
                  </a:lnTo>
                  <a:lnTo>
                    <a:pt x="22987" y="107442"/>
                  </a:lnTo>
                  <a:lnTo>
                    <a:pt x="16001" y="145161"/>
                  </a:lnTo>
                  <a:lnTo>
                    <a:pt x="12191" y="190881"/>
                  </a:lnTo>
                  <a:lnTo>
                    <a:pt x="5460" y="234569"/>
                  </a:lnTo>
                  <a:lnTo>
                    <a:pt x="0" y="277622"/>
                  </a:lnTo>
                  <a:lnTo>
                    <a:pt x="253" y="299593"/>
                  </a:lnTo>
                  <a:lnTo>
                    <a:pt x="5587" y="315975"/>
                  </a:lnTo>
                  <a:lnTo>
                    <a:pt x="6350" y="316484"/>
                  </a:lnTo>
                  <a:lnTo>
                    <a:pt x="9143" y="316992"/>
                  </a:lnTo>
                  <a:lnTo>
                    <a:pt x="10159" y="315722"/>
                  </a:lnTo>
                  <a:lnTo>
                    <a:pt x="13588" y="305435"/>
                  </a:lnTo>
                  <a:lnTo>
                    <a:pt x="22859" y="288417"/>
                  </a:lnTo>
                  <a:lnTo>
                    <a:pt x="45974" y="241300"/>
                  </a:lnTo>
                  <a:lnTo>
                    <a:pt x="71119" y="196087"/>
                  </a:lnTo>
                  <a:lnTo>
                    <a:pt x="75437" y="193040"/>
                  </a:lnTo>
                  <a:lnTo>
                    <a:pt x="80517" y="191008"/>
                  </a:lnTo>
                  <a:lnTo>
                    <a:pt x="83057" y="192659"/>
                  </a:lnTo>
                  <a:lnTo>
                    <a:pt x="91185" y="200025"/>
                  </a:lnTo>
                  <a:lnTo>
                    <a:pt x="92963" y="205612"/>
                  </a:lnTo>
                  <a:lnTo>
                    <a:pt x="94868" y="224028"/>
                  </a:lnTo>
                  <a:lnTo>
                    <a:pt x="98678" y="233553"/>
                  </a:lnTo>
                  <a:lnTo>
                    <a:pt x="100837" y="247650"/>
                  </a:lnTo>
                  <a:lnTo>
                    <a:pt x="105663" y="261366"/>
                  </a:lnTo>
                  <a:lnTo>
                    <a:pt x="107060" y="268478"/>
                  </a:lnTo>
                  <a:lnTo>
                    <a:pt x="119633" y="291211"/>
                  </a:lnTo>
                  <a:lnTo>
                    <a:pt x="125094" y="297307"/>
                  </a:lnTo>
                  <a:lnTo>
                    <a:pt x="127507" y="297942"/>
                  </a:lnTo>
                  <a:lnTo>
                    <a:pt x="129158" y="298069"/>
                  </a:lnTo>
                  <a:lnTo>
                    <a:pt x="130175" y="297434"/>
                  </a:lnTo>
                  <a:lnTo>
                    <a:pt x="130937" y="296291"/>
                  </a:lnTo>
                  <a:lnTo>
                    <a:pt x="131444" y="294894"/>
                  </a:lnTo>
                  <a:lnTo>
                    <a:pt x="138683" y="285750"/>
                  </a:lnTo>
                </a:path>
                <a:path w="215264" h="317500">
                  <a:moveTo>
                    <a:pt x="208406" y="0"/>
                  </a:moveTo>
                  <a:lnTo>
                    <a:pt x="207644" y="16637"/>
                  </a:lnTo>
                  <a:lnTo>
                    <a:pt x="200405" y="59182"/>
                  </a:lnTo>
                  <a:lnTo>
                    <a:pt x="191642" y="100330"/>
                  </a:lnTo>
                  <a:lnTo>
                    <a:pt x="189356" y="147066"/>
                  </a:lnTo>
                  <a:lnTo>
                    <a:pt x="188975" y="190119"/>
                  </a:lnTo>
                  <a:lnTo>
                    <a:pt x="188975" y="237236"/>
                  </a:lnTo>
                  <a:lnTo>
                    <a:pt x="189737" y="254762"/>
                  </a:lnTo>
                  <a:lnTo>
                    <a:pt x="195579" y="269494"/>
                  </a:lnTo>
                  <a:lnTo>
                    <a:pt x="196976" y="270637"/>
                  </a:lnTo>
                  <a:lnTo>
                    <a:pt x="198627" y="271272"/>
                  </a:lnTo>
                  <a:lnTo>
                    <a:pt x="200405" y="271018"/>
                  </a:lnTo>
                  <a:lnTo>
                    <a:pt x="204342" y="268859"/>
                  </a:lnTo>
                  <a:lnTo>
                    <a:pt x="205739" y="267335"/>
                  </a:lnTo>
                  <a:lnTo>
                    <a:pt x="214883" y="25361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80915" y="1746504"/>
              <a:ext cx="176784" cy="15087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501895" y="1796796"/>
              <a:ext cx="6350" cy="62865"/>
            </a:xfrm>
            <a:custGeom>
              <a:avLst/>
              <a:gdLst/>
              <a:ahLst/>
              <a:cxnLst/>
              <a:rect l="l" t="t" r="r" b="b"/>
              <a:pathLst>
                <a:path w="6350" h="62864">
                  <a:moveTo>
                    <a:pt x="6095" y="0"/>
                  </a:moveTo>
                  <a:lnTo>
                    <a:pt x="6095" y="6730"/>
                  </a:lnTo>
                  <a:lnTo>
                    <a:pt x="4317" y="11937"/>
                  </a:lnTo>
                  <a:lnTo>
                    <a:pt x="2793" y="14350"/>
                  </a:lnTo>
                  <a:lnTo>
                    <a:pt x="888" y="24511"/>
                  </a:lnTo>
                  <a:lnTo>
                    <a:pt x="0" y="59436"/>
                  </a:lnTo>
                  <a:lnTo>
                    <a:pt x="634" y="60832"/>
                  </a:lnTo>
                  <a:lnTo>
                    <a:pt x="1777" y="61849"/>
                  </a:lnTo>
                  <a:lnTo>
                    <a:pt x="3175" y="62483"/>
                  </a:lnTo>
                  <a:lnTo>
                    <a:pt x="4190" y="62229"/>
                  </a:lnTo>
                  <a:lnTo>
                    <a:pt x="4825" y="61340"/>
                  </a:lnTo>
                  <a:lnTo>
                    <a:pt x="6095" y="57403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01111" y="2977895"/>
            <a:ext cx="310895" cy="126492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2737104" y="3029711"/>
            <a:ext cx="6350" cy="50800"/>
          </a:xfrm>
          <a:custGeom>
            <a:avLst/>
            <a:gdLst/>
            <a:ahLst/>
            <a:cxnLst/>
            <a:rect l="l" t="t" r="r" b="b"/>
            <a:pathLst>
              <a:path w="6350" h="50800">
                <a:moveTo>
                  <a:pt x="6095" y="0"/>
                </a:moveTo>
                <a:lnTo>
                  <a:pt x="6095" y="3301"/>
                </a:lnTo>
                <a:lnTo>
                  <a:pt x="4318" y="6858"/>
                </a:lnTo>
                <a:lnTo>
                  <a:pt x="1904" y="10667"/>
                </a:lnTo>
                <a:lnTo>
                  <a:pt x="507" y="17525"/>
                </a:lnTo>
                <a:lnTo>
                  <a:pt x="0" y="50291"/>
                </a:lnTo>
              </a:path>
            </a:pathLst>
          </a:custGeom>
          <a:ln w="1219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33827" y="2883407"/>
            <a:ext cx="239267" cy="227076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3557015" y="2819400"/>
            <a:ext cx="1332230" cy="337185"/>
            <a:chOff x="3557015" y="2819400"/>
            <a:chExt cx="1332230" cy="337185"/>
          </a:xfrm>
        </p:grpSpPr>
        <p:sp>
          <p:nvSpPr>
            <p:cNvPr id="22" name="object 22"/>
            <p:cNvSpPr/>
            <p:nvPr/>
          </p:nvSpPr>
          <p:spPr>
            <a:xfrm>
              <a:off x="4311395" y="2825495"/>
              <a:ext cx="571500" cy="242570"/>
            </a:xfrm>
            <a:custGeom>
              <a:avLst/>
              <a:gdLst/>
              <a:ahLst/>
              <a:cxnLst/>
              <a:rect l="l" t="t" r="r" b="b"/>
              <a:pathLst>
                <a:path w="571500" h="242569">
                  <a:moveTo>
                    <a:pt x="120268" y="114173"/>
                  </a:moveTo>
                  <a:lnTo>
                    <a:pt x="116966" y="114173"/>
                  </a:lnTo>
                  <a:lnTo>
                    <a:pt x="108076" y="117601"/>
                  </a:lnTo>
                  <a:lnTo>
                    <a:pt x="102362" y="123062"/>
                  </a:lnTo>
                  <a:lnTo>
                    <a:pt x="89662" y="137921"/>
                  </a:lnTo>
                  <a:lnTo>
                    <a:pt x="71246" y="153669"/>
                  </a:lnTo>
                  <a:lnTo>
                    <a:pt x="49275" y="187451"/>
                  </a:lnTo>
                  <a:lnTo>
                    <a:pt x="45592" y="200787"/>
                  </a:lnTo>
                  <a:lnTo>
                    <a:pt x="44195" y="223012"/>
                  </a:lnTo>
                  <a:lnTo>
                    <a:pt x="45974" y="227964"/>
                  </a:lnTo>
                  <a:lnTo>
                    <a:pt x="47498" y="230250"/>
                  </a:lnTo>
                  <a:lnTo>
                    <a:pt x="56261" y="236854"/>
                  </a:lnTo>
                  <a:lnTo>
                    <a:pt x="64515" y="239902"/>
                  </a:lnTo>
                  <a:lnTo>
                    <a:pt x="74802" y="240791"/>
                  </a:lnTo>
                  <a:lnTo>
                    <a:pt x="86740" y="237743"/>
                  </a:lnTo>
                  <a:lnTo>
                    <a:pt x="156971" y="188467"/>
                  </a:lnTo>
                  <a:lnTo>
                    <a:pt x="192277" y="140969"/>
                  </a:lnTo>
                  <a:lnTo>
                    <a:pt x="217804" y="96519"/>
                  </a:lnTo>
                  <a:lnTo>
                    <a:pt x="238125" y="52196"/>
                  </a:lnTo>
                  <a:lnTo>
                    <a:pt x="258825" y="5461"/>
                  </a:lnTo>
                  <a:lnTo>
                    <a:pt x="244982" y="0"/>
                  </a:lnTo>
                  <a:lnTo>
                    <a:pt x="223646" y="8762"/>
                  </a:lnTo>
                  <a:lnTo>
                    <a:pt x="175894" y="59943"/>
                  </a:lnTo>
                  <a:lnTo>
                    <a:pt x="160019" y="120650"/>
                  </a:lnTo>
                  <a:lnTo>
                    <a:pt x="165607" y="179196"/>
                  </a:lnTo>
                  <a:lnTo>
                    <a:pt x="194690" y="210312"/>
                  </a:lnTo>
                  <a:lnTo>
                    <a:pt x="259206" y="215011"/>
                  </a:lnTo>
                  <a:lnTo>
                    <a:pt x="322325" y="181990"/>
                  </a:lnTo>
                  <a:lnTo>
                    <a:pt x="367283" y="138937"/>
                  </a:lnTo>
                  <a:lnTo>
                    <a:pt x="390651" y="93979"/>
                  </a:lnTo>
                  <a:lnTo>
                    <a:pt x="394969" y="140588"/>
                  </a:lnTo>
                  <a:lnTo>
                    <a:pt x="444626" y="166877"/>
                  </a:lnTo>
                  <a:lnTo>
                    <a:pt x="488061" y="174370"/>
                  </a:lnTo>
                  <a:lnTo>
                    <a:pt x="532383" y="177418"/>
                  </a:lnTo>
                  <a:lnTo>
                    <a:pt x="571500" y="177673"/>
                  </a:lnTo>
                </a:path>
                <a:path w="571500" h="242569">
                  <a:moveTo>
                    <a:pt x="25907" y="89915"/>
                  </a:moveTo>
                  <a:lnTo>
                    <a:pt x="22478" y="86359"/>
                  </a:lnTo>
                  <a:lnTo>
                    <a:pt x="20827" y="82676"/>
                  </a:lnTo>
                  <a:lnTo>
                    <a:pt x="20319" y="80771"/>
                  </a:lnTo>
                  <a:lnTo>
                    <a:pt x="18541" y="79375"/>
                  </a:lnTo>
                  <a:lnTo>
                    <a:pt x="10667" y="76707"/>
                  </a:lnTo>
                  <a:lnTo>
                    <a:pt x="9270" y="75311"/>
                  </a:lnTo>
                  <a:lnTo>
                    <a:pt x="8381" y="73532"/>
                  </a:lnTo>
                  <a:lnTo>
                    <a:pt x="6984" y="72389"/>
                  </a:lnTo>
                  <a:lnTo>
                    <a:pt x="126" y="70103"/>
                  </a:lnTo>
                  <a:lnTo>
                    <a:pt x="0" y="73532"/>
                  </a:lnTo>
                  <a:lnTo>
                    <a:pt x="762" y="74675"/>
                  </a:lnTo>
                  <a:lnTo>
                    <a:pt x="1904" y="75311"/>
                  </a:lnTo>
                  <a:lnTo>
                    <a:pt x="3428" y="75818"/>
                  </a:lnTo>
                  <a:lnTo>
                    <a:pt x="4444" y="76834"/>
                  </a:lnTo>
                  <a:lnTo>
                    <a:pt x="6476" y="83312"/>
                  </a:lnTo>
                </a:path>
                <a:path w="571500" h="242569">
                  <a:moveTo>
                    <a:pt x="7112" y="178307"/>
                  </a:moveTo>
                  <a:lnTo>
                    <a:pt x="7112" y="211581"/>
                  </a:lnTo>
                  <a:lnTo>
                    <a:pt x="5206" y="216280"/>
                  </a:lnTo>
                  <a:lnTo>
                    <a:pt x="2666" y="220852"/>
                  </a:lnTo>
                  <a:lnTo>
                    <a:pt x="1524" y="225170"/>
                  </a:lnTo>
                  <a:lnTo>
                    <a:pt x="1904" y="227329"/>
                  </a:lnTo>
                  <a:lnTo>
                    <a:pt x="5968" y="233806"/>
                  </a:lnTo>
                  <a:lnTo>
                    <a:pt x="13715" y="24231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771899" y="2965704"/>
              <a:ext cx="501396" cy="14478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563111" y="2863596"/>
              <a:ext cx="189230" cy="287020"/>
            </a:xfrm>
            <a:custGeom>
              <a:avLst/>
              <a:gdLst/>
              <a:ahLst/>
              <a:cxnLst/>
              <a:rect l="l" t="t" r="r" b="b"/>
              <a:pathLst>
                <a:path w="189229" h="287019">
                  <a:moveTo>
                    <a:pt x="30479" y="0"/>
                  </a:moveTo>
                  <a:lnTo>
                    <a:pt x="30479" y="3428"/>
                  </a:lnTo>
                  <a:lnTo>
                    <a:pt x="28575" y="6984"/>
                  </a:lnTo>
                  <a:lnTo>
                    <a:pt x="13588" y="46100"/>
                  </a:lnTo>
                  <a:lnTo>
                    <a:pt x="6476" y="91186"/>
                  </a:lnTo>
                  <a:lnTo>
                    <a:pt x="5207" y="132587"/>
                  </a:lnTo>
                  <a:lnTo>
                    <a:pt x="5079" y="176275"/>
                  </a:lnTo>
                  <a:lnTo>
                    <a:pt x="0" y="219963"/>
                  </a:lnTo>
                  <a:lnTo>
                    <a:pt x="0" y="233679"/>
                  </a:lnTo>
                  <a:lnTo>
                    <a:pt x="5079" y="280034"/>
                  </a:lnTo>
                  <a:lnTo>
                    <a:pt x="5079" y="286257"/>
                  </a:lnTo>
                  <a:lnTo>
                    <a:pt x="30479" y="240029"/>
                  </a:lnTo>
                  <a:lnTo>
                    <a:pt x="50673" y="195199"/>
                  </a:lnTo>
                  <a:lnTo>
                    <a:pt x="63880" y="172212"/>
                  </a:lnTo>
                  <a:lnTo>
                    <a:pt x="84582" y="151511"/>
                  </a:lnTo>
                  <a:lnTo>
                    <a:pt x="97536" y="143509"/>
                  </a:lnTo>
                  <a:lnTo>
                    <a:pt x="121412" y="135381"/>
                  </a:lnTo>
                  <a:lnTo>
                    <a:pt x="151637" y="133857"/>
                  </a:lnTo>
                  <a:lnTo>
                    <a:pt x="158623" y="137540"/>
                  </a:lnTo>
                  <a:lnTo>
                    <a:pt x="171196" y="148081"/>
                  </a:lnTo>
                  <a:lnTo>
                    <a:pt x="184785" y="166750"/>
                  </a:lnTo>
                  <a:lnTo>
                    <a:pt x="187198" y="173481"/>
                  </a:lnTo>
                  <a:lnTo>
                    <a:pt x="188975" y="201802"/>
                  </a:lnTo>
                  <a:lnTo>
                    <a:pt x="187198" y="208279"/>
                  </a:lnTo>
                  <a:lnTo>
                    <a:pt x="180212" y="218312"/>
                  </a:lnTo>
                  <a:lnTo>
                    <a:pt x="170814" y="228345"/>
                  </a:lnTo>
                  <a:lnTo>
                    <a:pt x="163067" y="232409"/>
                  </a:lnTo>
                  <a:lnTo>
                    <a:pt x="155701" y="234950"/>
                  </a:lnTo>
                  <a:lnTo>
                    <a:pt x="136143" y="244348"/>
                  </a:lnTo>
                  <a:lnTo>
                    <a:pt x="80010" y="242062"/>
                  </a:lnTo>
                  <a:lnTo>
                    <a:pt x="50546" y="232409"/>
                  </a:lnTo>
                  <a:lnTo>
                    <a:pt x="50926" y="231393"/>
                  </a:lnTo>
                  <a:lnTo>
                    <a:pt x="51815" y="230631"/>
                  </a:lnTo>
                  <a:lnTo>
                    <a:pt x="53212" y="230250"/>
                  </a:lnTo>
                  <a:lnTo>
                    <a:pt x="54101" y="229234"/>
                  </a:lnTo>
                  <a:lnTo>
                    <a:pt x="57403" y="222503"/>
                  </a:lnTo>
                  <a:lnTo>
                    <a:pt x="62102" y="216534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2673095" y="4044696"/>
            <a:ext cx="844550" cy="317500"/>
            <a:chOff x="2673095" y="4044696"/>
            <a:chExt cx="844550" cy="317500"/>
          </a:xfrm>
        </p:grpSpPr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14699" y="4184904"/>
              <a:ext cx="202692" cy="12039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092195" y="4146804"/>
              <a:ext cx="196596" cy="17068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901695" y="4204716"/>
              <a:ext cx="152399" cy="13715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752343" y="4223004"/>
              <a:ext cx="123443" cy="126491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679191" y="4050792"/>
              <a:ext cx="32384" cy="304800"/>
            </a:xfrm>
            <a:custGeom>
              <a:avLst/>
              <a:gdLst/>
              <a:ahLst/>
              <a:cxnLst/>
              <a:rect l="l" t="t" r="r" b="b"/>
              <a:pathLst>
                <a:path w="32385" h="304800">
                  <a:moveTo>
                    <a:pt x="0" y="0"/>
                  </a:moveTo>
                  <a:lnTo>
                    <a:pt x="3428" y="3428"/>
                  </a:lnTo>
                  <a:lnTo>
                    <a:pt x="5080" y="6857"/>
                  </a:lnTo>
                  <a:lnTo>
                    <a:pt x="6350" y="49148"/>
                  </a:lnTo>
                  <a:lnTo>
                    <a:pt x="6350" y="89280"/>
                  </a:lnTo>
                  <a:lnTo>
                    <a:pt x="5714" y="132714"/>
                  </a:lnTo>
                  <a:lnTo>
                    <a:pt x="3175" y="177037"/>
                  </a:lnTo>
                  <a:lnTo>
                    <a:pt x="5714" y="216661"/>
                  </a:lnTo>
                  <a:lnTo>
                    <a:pt x="6350" y="259841"/>
                  </a:lnTo>
                  <a:lnTo>
                    <a:pt x="24383" y="303529"/>
                  </a:lnTo>
                  <a:lnTo>
                    <a:pt x="26924" y="304164"/>
                  </a:lnTo>
                  <a:lnTo>
                    <a:pt x="32003" y="30479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2514600" y="4070603"/>
            <a:ext cx="105410" cy="311150"/>
          </a:xfrm>
          <a:custGeom>
            <a:avLst/>
            <a:gdLst/>
            <a:ahLst/>
            <a:cxnLst/>
            <a:rect l="l" t="t" r="r" b="b"/>
            <a:pathLst>
              <a:path w="105410" h="311150">
                <a:moveTo>
                  <a:pt x="19812" y="228600"/>
                </a:moveTo>
                <a:lnTo>
                  <a:pt x="25273" y="228600"/>
                </a:lnTo>
                <a:lnTo>
                  <a:pt x="31114" y="224155"/>
                </a:lnTo>
                <a:lnTo>
                  <a:pt x="34925" y="223012"/>
                </a:lnTo>
                <a:lnTo>
                  <a:pt x="55244" y="221488"/>
                </a:lnTo>
                <a:lnTo>
                  <a:pt x="62737" y="217678"/>
                </a:lnTo>
                <a:lnTo>
                  <a:pt x="81533" y="212471"/>
                </a:lnTo>
                <a:lnTo>
                  <a:pt x="96012" y="202692"/>
                </a:lnTo>
              </a:path>
              <a:path w="105410" h="311150">
                <a:moveTo>
                  <a:pt x="0" y="82423"/>
                </a:moveTo>
                <a:lnTo>
                  <a:pt x="0" y="85852"/>
                </a:lnTo>
                <a:lnTo>
                  <a:pt x="1905" y="89281"/>
                </a:lnTo>
                <a:lnTo>
                  <a:pt x="3429" y="91313"/>
                </a:lnTo>
                <a:lnTo>
                  <a:pt x="5080" y="97155"/>
                </a:lnTo>
                <a:lnTo>
                  <a:pt x="6350" y="142113"/>
                </a:lnTo>
                <a:lnTo>
                  <a:pt x="6350" y="182245"/>
                </a:lnTo>
                <a:lnTo>
                  <a:pt x="6350" y="228346"/>
                </a:lnTo>
                <a:lnTo>
                  <a:pt x="6350" y="272288"/>
                </a:lnTo>
                <a:lnTo>
                  <a:pt x="5587" y="290322"/>
                </a:lnTo>
                <a:lnTo>
                  <a:pt x="0" y="310896"/>
                </a:lnTo>
                <a:lnTo>
                  <a:pt x="1905" y="272161"/>
                </a:lnTo>
                <a:lnTo>
                  <a:pt x="7874" y="225933"/>
                </a:lnTo>
                <a:lnTo>
                  <a:pt x="11683" y="185674"/>
                </a:lnTo>
                <a:lnTo>
                  <a:pt x="26288" y="139319"/>
                </a:lnTo>
                <a:lnTo>
                  <a:pt x="35560" y="97409"/>
                </a:lnTo>
                <a:lnTo>
                  <a:pt x="41020" y="70358"/>
                </a:lnTo>
                <a:lnTo>
                  <a:pt x="51816" y="27813"/>
                </a:lnTo>
                <a:lnTo>
                  <a:pt x="58547" y="6985"/>
                </a:lnTo>
                <a:lnTo>
                  <a:pt x="62483" y="1270"/>
                </a:lnTo>
                <a:lnTo>
                  <a:pt x="64897" y="508"/>
                </a:lnTo>
                <a:lnTo>
                  <a:pt x="68833" y="0"/>
                </a:lnTo>
                <a:lnTo>
                  <a:pt x="72898" y="3302"/>
                </a:lnTo>
                <a:lnTo>
                  <a:pt x="74675" y="8636"/>
                </a:lnTo>
                <a:lnTo>
                  <a:pt x="86232" y="51054"/>
                </a:lnTo>
                <a:lnTo>
                  <a:pt x="93599" y="97536"/>
                </a:lnTo>
                <a:lnTo>
                  <a:pt x="99694" y="133604"/>
                </a:lnTo>
                <a:lnTo>
                  <a:pt x="101092" y="177419"/>
                </a:lnTo>
                <a:lnTo>
                  <a:pt x="101473" y="219964"/>
                </a:lnTo>
                <a:lnTo>
                  <a:pt x="101473" y="263017"/>
                </a:lnTo>
                <a:lnTo>
                  <a:pt x="102235" y="280416"/>
                </a:lnTo>
                <a:lnTo>
                  <a:pt x="104901" y="286385"/>
                </a:lnTo>
                <a:lnTo>
                  <a:pt x="105156" y="288925"/>
                </a:lnTo>
                <a:lnTo>
                  <a:pt x="101473" y="29832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02608" y="3968496"/>
            <a:ext cx="431800" cy="304800"/>
          </a:xfrm>
          <a:custGeom>
            <a:avLst/>
            <a:gdLst/>
            <a:ahLst/>
            <a:cxnLst/>
            <a:rect l="l" t="t" r="r" b="b"/>
            <a:pathLst>
              <a:path w="431800" h="304800">
                <a:moveTo>
                  <a:pt x="119887" y="171957"/>
                </a:moveTo>
                <a:lnTo>
                  <a:pt x="119887" y="187070"/>
                </a:lnTo>
                <a:lnTo>
                  <a:pt x="117982" y="191134"/>
                </a:lnTo>
                <a:lnTo>
                  <a:pt x="116458" y="193293"/>
                </a:lnTo>
                <a:lnTo>
                  <a:pt x="98551" y="239902"/>
                </a:lnTo>
                <a:lnTo>
                  <a:pt x="94868" y="267461"/>
                </a:lnTo>
                <a:lnTo>
                  <a:pt x="94487" y="282193"/>
                </a:lnTo>
                <a:lnTo>
                  <a:pt x="96392" y="286511"/>
                </a:lnTo>
                <a:lnTo>
                  <a:pt x="97789" y="288670"/>
                </a:lnTo>
                <a:lnTo>
                  <a:pt x="101345" y="291083"/>
                </a:lnTo>
                <a:lnTo>
                  <a:pt x="107314" y="292480"/>
                </a:lnTo>
                <a:lnTo>
                  <a:pt x="109346" y="292607"/>
                </a:lnTo>
                <a:lnTo>
                  <a:pt x="118999" y="289432"/>
                </a:lnTo>
                <a:lnTo>
                  <a:pt x="165353" y="237743"/>
                </a:lnTo>
                <a:lnTo>
                  <a:pt x="187705" y="196468"/>
                </a:lnTo>
                <a:lnTo>
                  <a:pt x="210438" y="153288"/>
                </a:lnTo>
                <a:lnTo>
                  <a:pt x="225805" y="112775"/>
                </a:lnTo>
                <a:lnTo>
                  <a:pt x="250570" y="68198"/>
                </a:lnTo>
                <a:lnTo>
                  <a:pt x="268604" y="34162"/>
                </a:lnTo>
                <a:lnTo>
                  <a:pt x="269875" y="0"/>
                </a:lnTo>
                <a:lnTo>
                  <a:pt x="267842" y="1396"/>
                </a:lnTo>
                <a:lnTo>
                  <a:pt x="227837" y="45846"/>
                </a:lnTo>
                <a:lnTo>
                  <a:pt x="200278" y="89788"/>
                </a:lnTo>
                <a:lnTo>
                  <a:pt x="177418" y="155066"/>
                </a:lnTo>
                <a:lnTo>
                  <a:pt x="171322" y="202564"/>
                </a:lnTo>
                <a:lnTo>
                  <a:pt x="175894" y="228345"/>
                </a:lnTo>
                <a:lnTo>
                  <a:pt x="185674" y="252221"/>
                </a:lnTo>
                <a:lnTo>
                  <a:pt x="188467" y="255142"/>
                </a:lnTo>
                <a:lnTo>
                  <a:pt x="195325" y="258444"/>
                </a:lnTo>
                <a:lnTo>
                  <a:pt x="219582" y="260857"/>
                </a:lnTo>
                <a:lnTo>
                  <a:pt x="235584" y="254253"/>
                </a:lnTo>
                <a:lnTo>
                  <a:pt x="259206" y="238632"/>
                </a:lnTo>
                <a:lnTo>
                  <a:pt x="295655" y="196341"/>
                </a:lnTo>
                <a:lnTo>
                  <a:pt x="318134" y="153415"/>
                </a:lnTo>
                <a:lnTo>
                  <a:pt x="324103" y="136143"/>
                </a:lnTo>
                <a:lnTo>
                  <a:pt x="327151" y="130555"/>
                </a:lnTo>
                <a:lnTo>
                  <a:pt x="329564" y="121284"/>
                </a:lnTo>
                <a:lnTo>
                  <a:pt x="326263" y="124459"/>
                </a:lnTo>
                <a:lnTo>
                  <a:pt x="324612" y="129793"/>
                </a:lnTo>
                <a:lnTo>
                  <a:pt x="321437" y="153034"/>
                </a:lnTo>
                <a:lnTo>
                  <a:pt x="319913" y="157225"/>
                </a:lnTo>
                <a:lnTo>
                  <a:pt x="338200" y="211327"/>
                </a:lnTo>
                <a:lnTo>
                  <a:pt x="374141" y="221868"/>
                </a:lnTo>
                <a:lnTo>
                  <a:pt x="393700" y="217550"/>
                </a:lnTo>
                <a:lnTo>
                  <a:pt x="410082" y="209930"/>
                </a:lnTo>
                <a:lnTo>
                  <a:pt x="431291" y="197357"/>
                </a:lnTo>
              </a:path>
              <a:path w="431800" h="304800">
                <a:moveTo>
                  <a:pt x="6095" y="280161"/>
                </a:moveTo>
                <a:lnTo>
                  <a:pt x="1015" y="292226"/>
                </a:lnTo>
                <a:lnTo>
                  <a:pt x="0" y="297941"/>
                </a:lnTo>
                <a:lnTo>
                  <a:pt x="5206" y="304799"/>
                </a:lnTo>
                <a:lnTo>
                  <a:pt x="6222" y="304418"/>
                </a:lnTo>
                <a:lnTo>
                  <a:pt x="11556" y="300227"/>
                </a:lnTo>
                <a:lnTo>
                  <a:pt x="33908" y="256539"/>
                </a:lnTo>
                <a:lnTo>
                  <a:pt x="37337" y="239394"/>
                </a:lnTo>
                <a:lnTo>
                  <a:pt x="38100" y="214121"/>
                </a:lnTo>
                <a:lnTo>
                  <a:pt x="37337" y="212597"/>
                </a:lnTo>
                <a:lnTo>
                  <a:pt x="36194" y="211454"/>
                </a:lnTo>
                <a:lnTo>
                  <a:pt x="34670" y="210819"/>
                </a:lnTo>
                <a:lnTo>
                  <a:pt x="33781" y="209676"/>
                </a:lnTo>
                <a:lnTo>
                  <a:pt x="32638" y="206501"/>
                </a:lnTo>
                <a:lnTo>
                  <a:pt x="31622" y="205358"/>
                </a:lnTo>
                <a:lnTo>
                  <a:pt x="26288" y="203326"/>
                </a:lnTo>
                <a:lnTo>
                  <a:pt x="19938" y="203072"/>
                </a:lnTo>
                <a:lnTo>
                  <a:pt x="22605" y="203072"/>
                </a:lnTo>
                <a:lnTo>
                  <a:pt x="23494" y="202310"/>
                </a:lnTo>
                <a:lnTo>
                  <a:pt x="25272" y="196595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3761232" y="4166615"/>
            <a:ext cx="277495" cy="125095"/>
            <a:chOff x="3761232" y="4166615"/>
            <a:chExt cx="277495" cy="125095"/>
          </a:xfrm>
        </p:grpSpPr>
        <p:pic>
          <p:nvPicPr>
            <p:cNvPr id="34" name="object 3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912108" y="4178807"/>
              <a:ext cx="126492" cy="11277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761232" y="4166615"/>
              <a:ext cx="131064" cy="12344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26212"/>
            <a:ext cx="78047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98770" algn="l"/>
              </a:tabLst>
            </a:pPr>
            <a:r>
              <a:rPr spc="-120" dirty="0"/>
              <a:t>Formulas</a:t>
            </a:r>
            <a:r>
              <a:rPr spc="-200" dirty="0"/>
              <a:t> </a:t>
            </a:r>
            <a:r>
              <a:rPr spc="-55" dirty="0"/>
              <a:t>of</a:t>
            </a:r>
            <a:r>
              <a:rPr spc="-165" dirty="0"/>
              <a:t> </a:t>
            </a:r>
            <a:r>
              <a:rPr spc="-130" dirty="0"/>
              <a:t>BINARY</a:t>
            </a:r>
            <a:r>
              <a:rPr spc="-170" dirty="0"/>
              <a:t> </a:t>
            </a:r>
            <a:r>
              <a:rPr spc="-10" dirty="0"/>
              <a:t>IONIC</a:t>
            </a:r>
            <a:r>
              <a:rPr dirty="0"/>
              <a:t>	</a:t>
            </a:r>
            <a:r>
              <a:rPr spc="-90" dirty="0"/>
              <a:t>Compounds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145819"/>
            <a:ext cx="10777855" cy="472059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78765" indent="-227965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Write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chemical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SYMBOL</a:t>
            </a:r>
            <a:r>
              <a:rPr sz="2200" b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element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present.</a:t>
            </a:r>
            <a:endParaRPr sz="2200">
              <a:latin typeface="Calibri"/>
              <a:cs typeface="Calibri"/>
            </a:endParaRPr>
          </a:p>
          <a:p>
            <a:pPr marL="278765" indent="-22796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your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periodic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table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obtain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CHARGES</a:t>
            </a:r>
            <a:r>
              <a:rPr sz="22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involved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ionic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bond.</a:t>
            </a:r>
            <a:endParaRPr sz="2200">
              <a:latin typeface="Calibri"/>
              <a:cs typeface="Calibri"/>
            </a:endParaRPr>
          </a:p>
          <a:p>
            <a:pPr marL="278765" marR="17780" indent="-22796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COMBINE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so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CHARGES</a:t>
            </a:r>
            <a:r>
              <a:rPr sz="2200" b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NEUTRALIZE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resulting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compound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NEUTRAL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(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criss-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cross</a:t>
            </a:r>
            <a:r>
              <a:rPr sz="22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method</a:t>
            </a:r>
            <a:r>
              <a:rPr sz="2200" b="1" i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or</a:t>
            </a:r>
            <a:r>
              <a:rPr sz="2200" b="1" i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lowest</a:t>
            </a:r>
            <a:r>
              <a:rPr sz="2200" b="1" i="1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common</a:t>
            </a:r>
            <a:r>
              <a:rPr sz="2200" b="1" i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multiple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A9A47B"/>
              </a:buClr>
              <a:buFont typeface="Arial"/>
              <a:buChar char="•"/>
            </a:pP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A9A47B"/>
              </a:buClr>
              <a:buFont typeface="Arial"/>
              <a:buChar char="•"/>
            </a:pPr>
            <a:endParaRPr sz="2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495"/>
              </a:spcBef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Examples:</a:t>
            </a:r>
            <a:endParaRPr sz="2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530"/>
              </a:spcBef>
            </a:pPr>
            <a:r>
              <a:rPr sz="2200" i="1" spc="-10" dirty="0">
                <a:solidFill>
                  <a:srgbClr val="2E2B1F"/>
                </a:solidFill>
                <a:latin typeface="Calibri"/>
                <a:cs typeface="Calibri"/>
              </a:rPr>
              <a:t>Magnesium</a:t>
            </a:r>
            <a:r>
              <a:rPr sz="2200" i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2E2B1F"/>
                </a:solidFill>
                <a:latin typeface="Calibri"/>
                <a:cs typeface="Calibri"/>
              </a:rPr>
              <a:t>chloride:</a:t>
            </a:r>
            <a:endParaRPr sz="2200">
              <a:latin typeface="Calibri"/>
              <a:cs typeface="Calibri"/>
            </a:endParaRPr>
          </a:p>
          <a:p>
            <a:pPr marL="575945" lvl="1" indent="-227965">
              <a:lnSpc>
                <a:spcPct val="100000"/>
              </a:lnSpc>
              <a:spcBef>
                <a:spcPts val="525"/>
              </a:spcBef>
              <a:buClr>
                <a:srgbClr val="9CBDBC"/>
              </a:buClr>
              <a:buFont typeface="Arial"/>
              <a:buChar char="•"/>
              <a:tabLst>
                <a:tab pos="575945" algn="l"/>
                <a:tab pos="576580" algn="l"/>
              </a:tabLst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Mg</a:t>
            </a:r>
            <a:r>
              <a:rPr sz="2200" b="1" i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E2B1F"/>
                </a:solidFill>
                <a:latin typeface="Calibri"/>
                <a:cs typeface="Calibri"/>
              </a:rPr>
              <a:t>Cl</a:t>
            </a:r>
            <a:endParaRPr sz="2200">
              <a:latin typeface="Calibri"/>
              <a:cs typeface="Calibri"/>
            </a:endParaRPr>
          </a:p>
          <a:p>
            <a:pPr marL="575945" lvl="1" indent="-227965">
              <a:lnSpc>
                <a:spcPct val="100000"/>
              </a:lnSpc>
              <a:spcBef>
                <a:spcPts val="530"/>
              </a:spcBef>
              <a:buClr>
                <a:srgbClr val="9CBDBC"/>
              </a:buClr>
              <a:buFont typeface="Arial"/>
              <a:buChar char="•"/>
              <a:tabLst>
                <a:tab pos="575945" algn="l"/>
                <a:tab pos="576580" algn="l"/>
              </a:tabLst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Mg</a:t>
            </a:r>
            <a:r>
              <a:rPr sz="2200" b="1" i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charge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+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Cl</a:t>
            </a:r>
            <a:r>
              <a:rPr sz="2200" b="1" i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charge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0" dirty="0">
                <a:solidFill>
                  <a:srgbClr val="2E2B1F"/>
                </a:solidFill>
                <a:latin typeface="Calibri"/>
                <a:cs typeface="Calibri"/>
              </a:rPr>
              <a:t>1-</a:t>
            </a:r>
            <a:r>
              <a:rPr sz="2200" b="1" i="1" spc="-5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575945" lvl="1" indent="-227965">
              <a:lnSpc>
                <a:spcPct val="100000"/>
              </a:lnSpc>
              <a:spcBef>
                <a:spcPts val="530"/>
              </a:spcBef>
              <a:buClr>
                <a:srgbClr val="9CBDBC"/>
              </a:buClr>
              <a:buFont typeface="Arial"/>
              <a:buChar char="•"/>
              <a:tabLst>
                <a:tab pos="575945" algn="l"/>
                <a:tab pos="57658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When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TWO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Cl</a:t>
            </a:r>
            <a:r>
              <a:rPr sz="2175" b="1" i="1" baseline="24904" dirty="0">
                <a:solidFill>
                  <a:srgbClr val="2E2B1F"/>
                </a:solidFill>
                <a:latin typeface="Calibri"/>
                <a:cs typeface="Calibri"/>
              </a:rPr>
              <a:t>-</a:t>
            </a:r>
            <a:r>
              <a:rPr sz="2175" b="1" i="1" spc="172" baseline="2490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combine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ONE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Mg</a:t>
            </a:r>
            <a:r>
              <a:rPr sz="2175" b="1" i="1" baseline="24904" dirty="0">
                <a:solidFill>
                  <a:srgbClr val="2E2B1F"/>
                </a:solidFill>
                <a:latin typeface="Calibri"/>
                <a:cs typeface="Calibri"/>
              </a:rPr>
              <a:t>2+</a:t>
            </a:r>
            <a:r>
              <a:rPr sz="2175" b="1" i="1" spc="165" baseline="24904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ion,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overall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charge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ZERO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,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therefore</a:t>
            </a:r>
            <a:endParaRPr sz="2200">
              <a:latin typeface="Calibri"/>
              <a:cs typeface="Calibri"/>
            </a:endParaRPr>
          </a:p>
          <a:p>
            <a:pPr marL="576580">
              <a:lnSpc>
                <a:spcPct val="100000"/>
              </a:lnSpc>
            </a:pP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MgCl</a:t>
            </a:r>
            <a:r>
              <a:rPr sz="2175" b="1" i="1" baseline="-21072" dirty="0">
                <a:solidFill>
                  <a:srgbClr val="2E2B1F"/>
                </a:solidFill>
                <a:latin typeface="Calibri"/>
                <a:cs typeface="Calibri"/>
              </a:rPr>
              <a:t>2</a:t>
            </a:r>
            <a:r>
              <a:rPr sz="2175" b="1" i="1" spc="172" baseline="-21072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NEUTRAL</a:t>
            </a:r>
            <a:r>
              <a:rPr sz="22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compound.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31308" y="5893308"/>
            <a:ext cx="247015" cy="361315"/>
          </a:xfrm>
          <a:custGeom>
            <a:avLst/>
            <a:gdLst/>
            <a:ahLst/>
            <a:cxnLst/>
            <a:rect l="l" t="t" r="r" b="b"/>
            <a:pathLst>
              <a:path w="247014" h="361314">
                <a:moveTo>
                  <a:pt x="6350" y="361187"/>
                </a:moveTo>
                <a:lnTo>
                  <a:pt x="4444" y="334530"/>
                </a:lnTo>
                <a:lnTo>
                  <a:pt x="634" y="298145"/>
                </a:lnTo>
                <a:lnTo>
                  <a:pt x="126" y="257047"/>
                </a:lnTo>
                <a:lnTo>
                  <a:pt x="0" y="220840"/>
                </a:lnTo>
                <a:lnTo>
                  <a:pt x="0" y="174078"/>
                </a:lnTo>
                <a:lnTo>
                  <a:pt x="634" y="127241"/>
                </a:lnTo>
                <a:lnTo>
                  <a:pt x="8762" y="80594"/>
                </a:lnTo>
                <a:lnTo>
                  <a:pt x="15620" y="41427"/>
                </a:lnTo>
                <a:lnTo>
                  <a:pt x="34036" y="19024"/>
                </a:lnTo>
                <a:lnTo>
                  <a:pt x="43561" y="22097"/>
                </a:lnTo>
                <a:lnTo>
                  <a:pt x="71754" y="84950"/>
                </a:lnTo>
                <a:lnTo>
                  <a:pt x="80137" y="123913"/>
                </a:lnTo>
                <a:lnTo>
                  <a:pt x="92837" y="196570"/>
                </a:lnTo>
                <a:lnTo>
                  <a:pt x="100711" y="276301"/>
                </a:lnTo>
                <a:lnTo>
                  <a:pt x="101218" y="322351"/>
                </a:lnTo>
                <a:lnTo>
                  <a:pt x="99440" y="340042"/>
                </a:lnTo>
                <a:lnTo>
                  <a:pt x="97662" y="348970"/>
                </a:lnTo>
                <a:lnTo>
                  <a:pt x="101091" y="360667"/>
                </a:lnTo>
                <a:lnTo>
                  <a:pt x="104647" y="357670"/>
                </a:lnTo>
                <a:lnTo>
                  <a:pt x="107061" y="334441"/>
                </a:lnTo>
                <a:lnTo>
                  <a:pt x="107441" y="296633"/>
                </a:lnTo>
                <a:lnTo>
                  <a:pt x="110997" y="251866"/>
                </a:lnTo>
                <a:lnTo>
                  <a:pt x="113029" y="208102"/>
                </a:lnTo>
                <a:lnTo>
                  <a:pt x="117093" y="162788"/>
                </a:lnTo>
                <a:lnTo>
                  <a:pt x="122681" y="118109"/>
                </a:lnTo>
                <a:lnTo>
                  <a:pt x="132206" y="76987"/>
                </a:lnTo>
                <a:lnTo>
                  <a:pt x="145161" y="29984"/>
                </a:lnTo>
                <a:lnTo>
                  <a:pt x="161289" y="0"/>
                </a:lnTo>
                <a:lnTo>
                  <a:pt x="164972" y="1638"/>
                </a:lnTo>
                <a:lnTo>
                  <a:pt x="167004" y="3060"/>
                </a:lnTo>
                <a:lnTo>
                  <a:pt x="185800" y="28803"/>
                </a:lnTo>
                <a:lnTo>
                  <a:pt x="198119" y="69278"/>
                </a:lnTo>
                <a:lnTo>
                  <a:pt x="202437" y="111353"/>
                </a:lnTo>
                <a:lnTo>
                  <a:pt x="206628" y="151510"/>
                </a:lnTo>
                <a:lnTo>
                  <a:pt x="208914" y="193954"/>
                </a:lnTo>
                <a:lnTo>
                  <a:pt x="212343" y="232219"/>
                </a:lnTo>
                <a:lnTo>
                  <a:pt x="211708" y="271119"/>
                </a:lnTo>
                <a:lnTo>
                  <a:pt x="216788" y="312356"/>
                </a:lnTo>
                <a:lnTo>
                  <a:pt x="226694" y="333413"/>
                </a:lnTo>
                <a:lnTo>
                  <a:pt x="231139" y="334746"/>
                </a:lnTo>
                <a:lnTo>
                  <a:pt x="242062" y="335597"/>
                </a:lnTo>
                <a:lnTo>
                  <a:pt x="243712" y="334263"/>
                </a:lnTo>
                <a:lnTo>
                  <a:pt x="246887" y="32312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51347" y="5887211"/>
            <a:ext cx="340360" cy="596265"/>
          </a:xfrm>
          <a:custGeom>
            <a:avLst/>
            <a:gdLst/>
            <a:ahLst/>
            <a:cxnLst/>
            <a:rect l="l" t="t" r="r" b="b"/>
            <a:pathLst>
              <a:path w="340360" h="596264">
                <a:moveTo>
                  <a:pt x="54101" y="170916"/>
                </a:moveTo>
                <a:lnTo>
                  <a:pt x="50673" y="167551"/>
                </a:lnTo>
                <a:lnTo>
                  <a:pt x="47243" y="165887"/>
                </a:lnTo>
                <a:lnTo>
                  <a:pt x="7492" y="215849"/>
                </a:lnTo>
                <a:lnTo>
                  <a:pt x="0" y="259829"/>
                </a:lnTo>
                <a:lnTo>
                  <a:pt x="6223" y="291541"/>
                </a:lnTo>
                <a:lnTo>
                  <a:pt x="14097" y="311162"/>
                </a:lnTo>
                <a:lnTo>
                  <a:pt x="21209" y="321551"/>
                </a:lnTo>
                <a:lnTo>
                  <a:pt x="25653" y="322503"/>
                </a:lnTo>
                <a:lnTo>
                  <a:pt x="36575" y="323126"/>
                </a:lnTo>
                <a:lnTo>
                  <a:pt x="41148" y="321335"/>
                </a:lnTo>
                <a:lnTo>
                  <a:pt x="49784" y="314426"/>
                </a:lnTo>
                <a:lnTo>
                  <a:pt x="56134" y="304977"/>
                </a:lnTo>
                <a:lnTo>
                  <a:pt x="65277" y="270560"/>
                </a:lnTo>
                <a:lnTo>
                  <a:pt x="66039" y="223037"/>
                </a:lnTo>
                <a:lnTo>
                  <a:pt x="60705" y="198666"/>
                </a:lnTo>
                <a:lnTo>
                  <a:pt x="60451" y="191046"/>
                </a:lnTo>
                <a:lnTo>
                  <a:pt x="60451" y="213918"/>
                </a:lnTo>
                <a:lnTo>
                  <a:pt x="62229" y="220129"/>
                </a:lnTo>
                <a:lnTo>
                  <a:pt x="69214" y="236600"/>
                </a:lnTo>
                <a:lnTo>
                  <a:pt x="82930" y="284035"/>
                </a:lnTo>
                <a:lnTo>
                  <a:pt x="102869" y="328891"/>
                </a:lnTo>
                <a:lnTo>
                  <a:pt x="115188" y="370103"/>
                </a:lnTo>
                <a:lnTo>
                  <a:pt x="130428" y="410336"/>
                </a:lnTo>
                <a:lnTo>
                  <a:pt x="147065" y="449033"/>
                </a:lnTo>
                <a:lnTo>
                  <a:pt x="166242" y="494245"/>
                </a:lnTo>
                <a:lnTo>
                  <a:pt x="182752" y="536257"/>
                </a:lnTo>
                <a:lnTo>
                  <a:pt x="198881" y="580301"/>
                </a:lnTo>
                <a:lnTo>
                  <a:pt x="199643" y="591883"/>
                </a:lnTo>
                <a:lnTo>
                  <a:pt x="199009" y="593344"/>
                </a:lnTo>
                <a:lnTo>
                  <a:pt x="197865" y="594321"/>
                </a:lnTo>
                <a:lnTo>
                  <a:pt x="196341" y="594969"/>
                </a:lnTo>
                <a:lnTo>
                  <a:pt x="187578" y="595884"/>
                </a:lnTo>
                <a:lnTo>
                  <a:pt x="140842" y="583120"/>
                </a:lnTo>
                <a:lnTo>
                  <a:pt x="96647" y="572350"/>
                </a:lnTo>
                <a:lnTo>
                  <a:pt x="86360" y="570826"/>
                </a:lnTo>
                <a:lnTo>
                  <a:pt x="72136" y="565975"/>
                </a:lnTo>
                <a:lnTo>
                  <a:pt x="64897" y="564464"/>
                </a:lnTo>
                <a:lnTo>
                  <a:pt x="54610" y="559625"/>
                </a:lnTo>
                <a:lnTo>
                  <a:pt x="52324" y="559142"/>
                </a:lnTo>
                <a:lnTo>
                  <a:pt x="50800" y="558114"/>
                </a:lnTo>
                <a:lnTo>
                  <a:pt x="49784" y="556729"/>
                </a:lnTo>
                <a:lnTo>
                  <a:pt x="48640" y="553300"/>
                </a:lnTo>
                <a:lnTo>
                  <a:pt x="48132" y="549427"/>
                </a:lnTo>
                <a:lnTo>
                  <a:pt x="52831" y="536117"/>
                </a:lnTo>
                <a:lnTo>
                  <a:pt x="60451" y="520090"/>
                </a:lnTo>
              </a:path>
              <a:path w="340360" h="596264">
                <a:moveTo>
                  <a:pt x="276605" y="18605"/>
                </a:moveTo>
                <a:lnTo>
                  <a:pt x="276605" y="21971"/>
                </a:lnTo>
                <a:lnTo>
                  <a:pt x="274700" y="25501"/>
                </a:lnTo>
                <a:lnTo>
                  <a:pt x="273176" y="27431"/>
                </a:lnTo>
                <a:lnTo>
                  <a:pt x="272923" y="29413"/>
                </a:lnTo>
                <a:lnTo>
                  <a:pt x="276225" y="47739"/>
                </a:lnTo>
                <a:lnTo>
                  <a:pt x="277113" y="56921"/>
                </a:lnTo>
                <a:lnTo>
                  <a:pt x="281559" y="70421"/>
                </a:lnTo>
                <a:lnTo>
                  <a:pt x="284352" y="82334"/>
                </a:lnTo>
                <a:lnTo>
                  <a:pt x="290702" y="100507"/>
                </a:lnTo>
                <a:lnTo>
                  <a:pt x="308228" y="58648"/>
                </a:lnTo>
                <a:lnTo>
                  <a:pt x="284988" y="9283"/>
                </a:lnTo>
                <a:lnTo>
                  <a:pt x="268097" y="0"/>
                </a:lnTo>
                <a:lnTo>
                  <a:pt x="263905" y="1650"/>
                </a:lnTo>
                <a:lnTo>
                  <a:pt x="230631" y="38734"/>
                </a:lnTo>
                <a:lnTo>
                  <a:pt x="215646" y="80124"/>
                </a:lnTo>
                <a:lnTo>
                  <a:pt x="203453" y="125653"/>
                </a:lnTo>
                <a:lnTo>
                  <a:pt x="201167" y="165138"/>
                </a:lnTo>
                <a:lnTo>
                  <a:pt x="204088" y="206857"/>
                </a:lnTo>
                <a:lnTo>
                  <a:pt x="213487" y="252679"/>
                </a:lnTo>
                <a:lnTo>
                  <a:pt x="236854" y="300177"/>
                </a:lnTo>
                <a:lnTo>
                  <a:pt x="269621" y="319811"/>
                </a:lnTo>
                <a:lnTo>
                  <a:pt x="276605" y="321564"/>
                </a:lnTo>
                <a:lnTo>
                  <a:pt x="291084" y="319189"/>
                </a:lnTo>
                <a:lnTo>
                  <a:pt x="313054" y="308025"/>
                </a:lnTo>
                <a:lnTo>
                  <a:pt x="325247" y="295059"/>
                </a:lnTo>
                <a:lnTo>
                  <a:pt x="339851" y="272237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849111" y="5875020"/>
            <a:ext cx="279400" cy="346075"/>
            <a:chOff x="5849111" y="5875020"/>
            <a:chExt cx="279400" cy="346075"/>
          </a:xfrm>
        </p:grpSpPr>
        <p:sp>
          <p:nvSpPr>
            <p:cNvPr id="7" name="object 7"/>
            <p:cNvSpPr/>
            <p:nvPr/>
          </p:nvSpPr>
          <p:spPr>
            <a:xfrm>
              <a:off x="5855207" y="5881116"/>
              <a:ext cx="38100" cy="323215"/>
            </a:xfrm>
            <a:custGeom>
              <a:avLst/>
              <a:gdLst/>
              <a:ahLst/>
              <a:cxnLst/>
              <a:rect l="l" t="t" r="r" b="b"/>
              <a:pathLst>
                <a:path w="38100" h="323214">
                  <a:moveTo>
                    <a:pt x="0" y="12344"/>
                  </a:moveTo>
                  <a:lnTo>
                    <a:pt x="0" y="0"/>
                  </a:lnTo>
                  <a:lnTo>
                    <a:pt x="0" y="3124"/>
                  </a:lnTo>
                  <a:lnTo>
                    <a:pt x="5461" y="26771"/>
                  </a:lnTo>
                  <a:lnTo>
                    <a:pt x="6222" y="68694"/>
                  </a:lnTo>
                  <a:lnTo>
                    <a:pt x="6350" y="109829"/>
                  </a:lnTo>
                  <a:lnTo>
                    <a:pt x="6350" y="146215"/>
                  </a:lnTo>
                  <a:lnTo>
                    <a:pt x="7112" y="183781"/>
                  </a:lnTo>
                  <a:lnTo>
                    <a:pt x="10667" y="220980"/>
                  </a:lnTo>
                  <a:lnTo>
                    <a:pt x="12318" y="263588"/>
                  </a:lnTo>
                  <a:lnTo>
                    <a:pt x="14477" y="286905"/>
                  </a:lnTo>
                  <a:lnTo>
                    <a:pt x="23494" y="311226"/>
                  </a:lnTo>
                  <a:lnTo>
                    <a:pt x="30479" y="321386"/>
                  </a:lnTo>
                  <a:lnTo>
                    <a:pt x="33146" y="322326"/>
                  </a:lnTo>
                  <a:lnTo>
                    <a:pt x="38100" y="323088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37503" y="6063996"/>
              <a:ext cx="190500" cy="15697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57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43330</TotalTime>
  <Words>1216</Words>
  <Application>Microsoft Office PowerPoint</Application>
  <PresentationFormat>Widescreen</PresentationFormat>
  <Paragraphs>195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</vt:lpstr>
      <vt:lpstr>Times New Roman</vt:lpstr>
      <vt:lpstr>Wingdings</vt:lpstr>
      <vt:lpstr>Office Theme</vt:lpstr>
      <vt:lpstr>Naming Compounds</vt:lpstr>
      <vt:lpstr>Elemental Molecules:</vt:lpstr>
      <vt:lpstr>Naming Compounds</vt:lpstr>
      <vt:lpstr>Naming COVALENT Compounds</vt:lpstr>
      <vt:lpstr>Naming COVALENT Compounds</vt:lpstr>
      <vt:lpstr>Formulas of COVALENT compounds</vt:lpstr>
      <vt:lpstr>Naming BINARY IONIC Compounds</vt:lpstr>
      <vt:lpstr>Naming BINARY IONIC Compounds</vt:lpstr>
      <vt:lpstr>Formulas of BINARY IONIC Compounds</vt:lpstr>
      <vt:lpstr>Try these ones…</vt:lpstr>
      <vt:lpstr>Naming With Transition Metals</vt:lpstr>
      <vt:lpstr>Transition Metal Examples:</vt:lpstr>
      <vt:lpstr>Try these ones…</vt:lpstr>
      <vt:lpstr>Formulas of Compounds with Transition Metals:</vt:lpstr>
      <vt:lpstr>Try these ones…</vt:lpstr>
      <vt:lpstr>Naming With Complex Ions</vt:lpstr>
      <vt:lpstr>Naming with Complex Ions</vt:lpstr>
      <vt:lpstr>Try these ones…</vt:lpstr>
      <vt:lpstr>Formulas of Complex Ions</vt:lpstr>
      <vt:lpstr>Try these ones…</vt:lpstr>
      <vt:lpstr>Ionic compounds with different amounts of oxygen</vt:lpstr>
      <vt:lpstr>Ionic compounds with different amounts of oxygen</vt:lpstr>
      <vt:lpstr>Try these ones…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Mass &amp; Isotopes</dc:title>
  <dc:creator>Admin</dc:creator>
  <cp:lastModifiedBy>Shannon Comte</cp:lastModifiedBy>
  <cp:revision>3</cp:revision>
  <dcterms:created xsi:type="dcterms:W3CDTF">2024-01-24T14:25:22Z</dcterms:created>
  <dcterms:modified xsi:type="dcterms:W3CDTF">2024-02-23T16:36:36Z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2024-01-24T00:00:00Z</vt:filetime>
  </property>
  <property fmtid="{D5CDD505-2E9C-101B-9397-08002B2CF9AE}" pid="5" name="Producer">
    <vt:lpwstr>Microsoft® PowerPoint® 2016</vt:lpwstr>
  </property>
</Properties>
</file>