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A5BAC-0B5D-4541-8169-517B77EF23D2}" type="datetimeFigureOut">
              <a:rPr lang="en-CA" smtClean="0"/>
              <a:t>2024-03-12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33D17-6D0F-4CBA-924A-B1C9AA14EE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73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33D17-6D0F-4CBA-924A-B1C9AA14EE8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71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33D17-6D0F-4CBA-924A-B1C9AA14EE8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07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rgbClr val="2F2B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1">
                <a:solidFill>
                  <a:srgbClr val="2F2B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7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51" y="193040"/>
            <a:ext cx="7703184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2551" y="1145340"/>
            <a:ext cx="8004809" cy="1501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rgbClr val="2F2B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google.ca/url?sa=i&amp;rct=j&amp;q=empirical%2Bmolecular%2Bformulas&amp;source=images&amp;cd&amp;cad=rja&amp;docid=pSRMu_Wav3aicM&amp;tbnid=CnWJDm35rrFBMM%3A&amp;ved=0CAUQjRw&amp;url=http%3A//www3.delta.edu/bernadetteharkness/ch6part2/Ch6part2_print.html&amp;ei=NJ3NUfXxOqTX0QHb_IDwDA&amp;bvm=bv.48572450%2Cd.dmg&amp;psig=AFQjCNENIj87Fd85Vg9qEp3pdUGof5iCiA&amp;ust=137251591077287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5.png"/><Relationship Id="rId18" Type="http://schemas.openxmlformats.org/officeDocument/2006/relationships/image" Target="../media/image240.png"/><Relationship Id="rId26" Type="http://schemas.openxmlformats.org/officeDocument/2006/relationships/image" Target="../media/image248.png"/><Relationship Id="rId39" Type="http://schemas.openxmlformats.org/officeDocument/2006/relationships/image" Target="../media/image261.png"/><Relationship Id="rId21" Type="http://schemas.openxmlformats.org/officeDocument/2006/relationships/image" Target="../media/image243.png"/><Relationship Id="rId34" Type="http://schemas.openxmlformats.org/officeDocument/2006/relationships/image" Target="../media/image256.png"/><Relationship Id="rId42" Type="http://schemas.openxmlformats.org/officeDocument/2006/relationships/image" Target="../media/image264.png"/><Relationship Id="rId47" Type="http://schemas.openxmlformats.org/officeDocument/2006/relationships/image" Target="../media/image269.png"/><Relationship Id="rId50" Type="http://schemas.openxmlformats.org/officeDocument/2006/relationships/image" Target="../media/image272.png"/><Relationship Id="rId55" Type="http://schemas.openxmlformats.org/officeDocument/2006/relationships/image" Target="../media/image277.png"/><Relationship Id="rId7" Type="http://schemas.openxmlformats.org/officeDocument/2006/relationships/image" Target="../media/image229.png"/><Relationship Id="rId12" Type="http://schemas.openxmlformats.org/officeDocument/2006/relationships/image" Target="../media/image234.png"/><Relationship Id="rId17" Type="http://schemas.openxmlformats.org/officeDocument/2006/relationships/image" Target="../media/image239.png"/><Relationship Id="rId25" Type="http://schemas.openxmlformats.org/officeDocument/2006/relationships/image" Target="../media/image247.png"/><Relationship Id="rId33" Type="http://schemas.openxmlformats.org/officeDocument/2006/relationships/image" Target="../media/image255.png"/><Relationship Id="rId38" Type="http://schemas.openxmlformats.org/officeDocument/2006/relationships/image" Target="../media/image260.png"/><Relationship Id="rId46" Type="http://schemas.openxmlformats.org/officeDocument/2006/relationships/image" Target="../media/image268.png"/><Relationship Id="rId2" Type="http://schemas.openxmlformats.org/officeDocument/2006/relationships/image" Target="../media/image224.png"/><Relationship Id="rId16" Type="http://schemas.openxmlformats.org/officeDocument/2006/relationships/image" Target="../media/image238.png"/><Relationship Id="rId20" Type="http://schemas.openxmlformats.org/officeDocument/2006/relationships/image" Target="../media/image242.png"/><Relationship Id="rId29" Type="http://schemas.openxmlformats.org/officeDocument/2006/relationships/image" Target="../media/image251.png"/><Relationship Id="rId41" Type="http://schemas.openxmlformats.org/officeDocument/2006/relationships/image" Target="../media/image263.png"/><Relationship Id="rId54" Type="http://schemas.openxmlformats.org/officeDocument/2006/relationships/image" Target="../media/image2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png"/><Relationship Id="rId11" Type="http://schemas.openxmlformats.org/officeDocument/2006/relationships/image" Target="../media/image233.png"/><Relationship Id="rId24" Type="http://schemas.openxmlformats.org/officeDocument/2006/relationships/image" Target="../media/image246.png"/><Relationship Id="rId32" Type="http://schemas.openxmlformats.org/officeDocument/2006/relationships/image" Target="../media/image254.png"/><Relationship Id="rId37" Type="http://schemas.openxmlformats.org/officeDocument/2006/relationships/image" Target="../media/image259.png"/><Relationship Id="rId40" Type="http://schemas.openxmlformats.org/officeDocument/2006/relationships/image" Target="../media/image262.png"/><Relationship Id="rId45" Type="http://schemas.openxmlformats.org/officeDocument/2006/relationships/image" Target="../media/image267.png"/><Relationship Id="rId53" Type="http://schemas.openxmlformats.org/officeDocument/2006/relationships/image" Target="../media/image275.png"/><Relationship Id="rId5" Type="http://schemas.openxmlformats.org/officeDocument/2006/relationships/image" Target="../media/image227.png"/><Relationship Id="rId15" Type="http://schemas.openxmlformats.org/officeDocument/2006/relationships/image" Target="../media/image237.png"/><Relationship Id="rId23" Type="http://schemas.openxmlformats.org/officeDocument/2006/relationships/image" Target="../media/image245.png"/><Relationship Id="rId28" Type="http://schemas.openxmlformats.org/officeDocument/2006/relationships/image" Target="../media/image250.png"/><Relationship Id="rId36" Type="http://schemas.openxmlformats.org/officeDocument/2006/relationships/image" Target="../media/image258.png"/><Relationship Id="rId49" Type="http://schemas.openxmlformats.org/officeDocument/2006/relationships/image" Target="../media/image271.png"/><Relationship Id="rId10" Type="http://schemas.openxmlformats.org/officeDocument/2006/relationships/image" Target="../media/image232.png"/><Relationship Id="rId19" Type="http://schemas.openxmlformats.org/officeDocument/2006/relationships/image" Target="../media/image241.png"/><Relationship Id="rId31" Type="http://schemas.openxmlformats.org/officeDocument/2006/relationships/image" Target="../media/image253.png"/><Relationship Id="rId44" Type="http://schemas.openxmlformats.org/officeDocument/2006/relationships/image" Target="../media/image266.png"/><Relationship Id="rId52" Type="http://schemas.openxmlformats.org/officeDocument/2006/relationships/image" Target="../media/image274.png"/><Relationship Id="rId4" Type="http://schemas.openxmlformats.org/officeDocument/2006/relationships/image" Target="../media/image226.png"/><Relationship Id="rId9" Type="http://schemas.openxmlformats.org/officeDocument/2006/relationships/image" Target="../media/image231.png"/><Relationship Id="rId14" Type="http://schemas.openxmlformats.org/officeDocument/2006/relationships/image" Target="../media/image236.png"/><Relationship Id="rId22" Type="http://schemas.openxmlformats.org/officeDocument/2006/relationships/image" Target="../media/image244.png"/><Relationship Id="rId27" Type="http://schemas.openxmlformats.org/officeDocument/2006/relationships/image" Target="../media/image249.png"/><Relationship Id="rId30" Type="http://schemas.openxmlformats.org/officeDocument/2006/relationships/image" Target="../media/image252.png"/><Relationship Id="rId35" Type="http://schemas.openxmlformats.org/officeDocument/2006/relationships/image" Target="../media/image257.png"/><Relationship Id="rId43" Type="http://schemas.openxmlformats.org/officeDocument/2006/relationships/image" Target="../media/image265.png"/><Relationship Id="rId48" Type="http://schemas.openxmlformats.org/officeDocument/2006/relationships/image" Target="../media/image270.png"/><Relationship Id="rId8" Type="http://schemas.openxmlformats.org/officeDocument/2006/relationships/image" Target="../media/image230.png"/><Relationship Id="rId51" Type="http://schemas.openxmlformats.org/officeDocument/2006/relationships/image" Target="../media/image273.png"/><Relationship Id="rId3" Type="http://schemas.openxmlformats.org/officeDocument/2006/relationships/image" Target="../media/image225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9.png"/><Relationship Id="rId18" Type="http://schemas.openxmlformats.org/officeDocument/2006/relationships/image" Target="../media/image294.png"/><Relationship Id="rId26" Type="http://schemas.openxmlformats.org/officeDocument/2006/relationships/image" Target="../media/image302.png"/><Relationship Id="rId39" Type="http://schemas.openxmlformats.org/officeDocument/2006/relationships/image" Target="../media/image315.png"/><Relationship Id="rId21" Type="http://schemas.openxmlformats.org/officeDocument/2006/relationships/image" Target="../media/image297.png"/><Relationship Id="rId34" Type="http://schemas.openxmlformats.org/officeDocument/2006/relationships/image" Target="../media/image310.png"/><Relationship Id="rId42" Type="http://schemas.openxmlformats.org/officeDocument/2006/relationships/image" Target="../media/image318.png"/><Relationship Id="rId47" Type="http://schemas.openxmlformats.org/officeDocument/2006/relationships/image" Target="../media/image323.png"/><Relationship Id="rId50" Type="http://schemas.openxmlformats.org/officeDocument/2006/relationships/image" Target="../media/image326.png"/><Relationship Id="rId55" Type="http://schemas.openxmlformats.org/officeDocument/2006/relationships/image" Target="../media/image331.png"/><Relationship Id="rId63" Type="http://schemas.openxmlformats.org/officeDocument/2006/relationships/image" Target="../media/image339.png"/><Relationship Id="rId68" Type="http://schemas.openxmlformats.org/officeDocument/2006/relationships/image" Target="../media/image344.png"/><Relationship Id="rId76" Type="http://schemas.openxmlformats.org/officeDocument/2006/relationships/image" Target="../media/image352.png"/><Relationship Id="rId7" Type="http://schemas.openxmlformats.org/officeDocument/2006/relationships/image" Target="../media/image283.png"/><Relationship Id="rId71" Type="http://schemas.openxmlformats.org/officeDocument/2006/relationships/image" Target="../media/image347.png"/><Relationship Id="rId2" Type="http://schemas.openxmlformats.org/officeDocument/2006/relationships/image" Target="../media/image278.png"/><Relationship Id="rId16" Type="http://schemas.openxmlformats.org/officeDocument/2006/relationships/image" Target="../media/image292.png"/><Relationship Id="rId29" Type="http://schemas.openxmlformats.org/officeDocument/2006/relationships/image" Target="../media/image305.png"/><Relationship Id="rId11" Type="http://schemas.openxmlformats.org/officeDocument/2006/relationships/image" Target="../media/image287.png"/><Relationship Id="rId24" Type="http://schemas.openxmlformats.org/officeDocument/2006/relationships/image" Target="../media/image300.png"/><Relationship Id="rId32" Type="http://schemas.openxmlformats.org/officeDocument/2006/relationships/image" Target="../media/image308.png"/><Relationship Id="rId37" Type="http://schemas.openxmlformats.org/officeDocument/2006/relationships/image" Target="../media/image313.png"/><Relationship Id="rId40" Type="http://schemas.openxmlformats.org/officeDocument/2006/relationships/image" Target="../media/image316.png"/><Relationship Id="rId45" Type="http://schemas.openxmlformats.org/officeDocument/2006/relationships/image" Target="../media/image321.png"/><Relationship Id="rId53" Type="http://schemas.openxmlformats.org/officeDocument/2006/relationships/image" Target="../media/image329.png"/><Relationship Id="rId58" Type="http://schemas.openxmlformats.org/officeDocument/2006/relationships/image" Target="../media/image334.png"/><Relationship Id="rId66" Type="http://schemas.openxmlformats.org/officeDocument/2006/relationships/image" Target="../media/image342.png"/><Relationship Id="rId74" Type="http://schemas.openxmlformats.org/officeDocument/2006/relationships/image" Target="../media/image350.png"/><Relationship Id="rId79" Type="http://schemas.openxmlformats.org/officeDocument/2006/relationships/image" Target="../media/image355.png"/><Relationship Id="rId5" Type="http://schemas.openxmlformats.org/officeDocument/2006/relationships/image" Target="../media/image281.png"/><Relationship Id="rId61" Type="http://schemas.openxmlformats.org/officeDocument/2006/relationships/image" Target="../media/image337.png"/><Relationship Id="rId82" Type="http://schemas.openxmlformats.org/officeDocument/2006/relationships/image" Target="../media/image358.png"/><Relationship Id="rId10" Type="http://schemas.openxmlformats.org/officeDocument/2006/relationships/image" Target="../media/image286.png"/><Relationship Id="rId19" Type="http://schemas.openxmlformats.org/officeDocument/2006/relationships/image" Target="../media/image295.png"/><Relationship Id="rId31" Type="http://schemas.openxmlformats.org/officeDocument/2006/relationships/image" Target="../media/image307.png"/><Relationship Id="rId44" Type="http://schemas.openxmlformats.org/officeDocument/2006/relationships/image" Target="../media/image320.png"/><Relationship Id="rId52" Type="http://schemas.openxmlformats.org/officeDocument/2006/relationships/image" Target="../media/image328.png"/><Relationship Id="rId60" Type="http://schemas.openxmlformats.org/officeDocument/2006/relationships/image" Target="../media/image336.png"/><Relationship Id="rId65" Type="http://schemas.openxmlformats.org/officeDocument/2006/relationships/image" Target="../media/image341.png"/><Relationship Id="rId73" Type="http://schemas.openxmlformats.org/officeDocument/2006/relationships/image" Target="../media/image349.png"/><Relationship Id="rId78" Type="http://schemas.openxmlformats.org/officeDocument/2006/relationships/image" Target="../media/image354.png"/><Relationship Id="rId81" Type="http://schemas.openxmlformats.org/officeDocument/2006/relationships/image" Target="../media/image357.png"/><Relationship Id="rId4" Type="http://schemas.openxmlformats.org/officeDocument/2006/relationships/image" Target="../media/image280.png"/><Relationship Id="rId9" Type="http://schemas.openxmlformats.org/officeDocument/2006/relationships/image" Target="../media/image285.png"/><Relationship Id="rId14" Type="http://schemas.openxmlformats.org/officeDocument/2006/relationships/image" Target="../media/image290.png"/><Relationship Id="rId22" Type="http://schemas.openxmlformats.org/officeDocument/2006/relationships/image" Target="../media/image298.png"/><Relationship Id="rId27" Type="http://schemas.openxmlformats.org/officeDocument/2006/relationships/image" Target="../media/image303.png"/><Relationship Id="rId30" Type="http://schemas.openxmlformats.org/officeDocument/2006/relationships/image" Target="../media/image306.png"/><Relationship Id="rId35" Type="http://schemas.openxmlformats.org/officeDocument/2006/relationships/image" Target="../media/image311.png"/><Relationship Id="rId43" Type="http://schemas.openxmlformats.org/officeDocument/2006/relationships/image" Target="../media/image319.png"/><Relationship Id="rId48" Type="http://schemas.openxmlformats.org/officeDocument/2006/relationships/image" Target="../media/image324.png"/><Relationship Id="rId56" Type="http://schemas.openxmlformats.org/officeDocument/2006/relationships/image" Target="../media/image332.png"/><Relationship Id="rId64" Type="http://schemas.openxmlformats.org/officeDocument/2006/relationships/image" Target="../media/image340.png"/><Relationship Id="rId69" Type="http://schemas.openxmlformats.org/officeDocument/2006/relationships/image" Target="../media/image345.png"/><Relationship Id="rId77" Type="http://schemas.openxmlformats.org/officeDocument/2006/relationships/image" Target="../media/image353.png"/><Relationship Id="rId8" Type="http://schemas.openxmlformats.org/officeDocument/2006/relationships/image" Target="../media/image284.png"/><Relationship Id="rId51" Type="http://schemas.openxmlformats.org/officeDocument/2006/relationships/image" Target="../media/image327.png"/><Relationship Id="rId72" Type="http://schemas.openxmlformats.org/officeDocument/2006/relationships/image" Target="../media/image348.png"/><Relationship Id="rId80" Type="http://schemas.openxmlformats.org/officeDocument/2006/relationships/image" Target="../media/image356.png"/><Relationship Id="rId3" Type="http://schemas.openxmlformats.org/officeDocument/2006/relationships/image" Target="../media/image279.png"/><Relationship Id="rId12" Type="http://schemas.openxmlformats.org/officeDocument/2006/relationships/image" Target="../media/image288.png"/><Relationship Id="rId17" Type="http://schemas.openxmlformats.org/officeDocument/2006/relationships/image" Target="../media/image293.png"/><Relationship Id="rId25" Type="http://schemas.openxmlformats.org/officeDocument/2006/relationships/image" Target="../media/image301.png"/><Relationship Id="rId33" Type="http://schemas.openxmlformats.org/officeDocument/2006/relationships/image" Target="../media/image309.png"/><Relationship Id="rId38" Type="http://schemas.openxmlformats.org/officeDocument/2006/relationships/image" Target="../media/image314.png"/><Relationship Id="rId46" Type="http://schemas.openxmlformats.org/officeDocument/2006/relationships/image" Target="../media/image322.png"/><Relationship Id="rId59" Type="http://schemas.openxmlformats.org/officeDocument/2006/relationships/image" Target="../media/image335.png"/><Relationship Id="rId67" Type="http://schemas.openxmlformats.org/officeDocument/2006/relationships/image" Target="../media/image343.png"/><Relationship Id="rId20" Type="http://schemas.openxmlformats.org/officeDocument/2006/relationships/image" Target="../media/image296.png"/><Relationship Id="rId41" Type="http://schemas.openxmlformats.org/officeDocument/2006/relationships/image" Target="../media/image317.png"/><Relationship Id="rId54" Type="http://schemas.openxmlformats.org/officeDocument/2006/relationships/image" Target="../media/image330.png"/><Relationship Id="rId62" Type="http://schemas.openxmlformats.org/officeDocument/2006/relationships/image" Target="../media/image338.png"/><Relationship Id="rId70" Type="http://schemas.openxmlformats.org/officeDocument/2006/relationships/image" Target="../media/image346.png"/><Relationship Id="rId75" Type="http://schemas.openxmlformats.org/officeDocument/2006/relationships/image" Target="../media/image3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5" Type="http://schemas.openxmlformats.org/officeDocument/2006/relationships/image" Target="../media/image291.png"/><Relationship Id="rId23" Type="http://schemas.openxmlformats.org/officeDocument/2006/relationships/image" Target="../media/image299.png"/><Relationship Id="rId28" Type="http://schemas.openxmlformats.org/officeDocument/2006/relationships/image" Target="../media/image304.png"/><Relationship Id="rId36" Type="http://schemas.openxmlformats.org/officeDocument/2006/relationships/image" Target="../media/image312.png"/><Relationship Id="rId49" Type="http://schemas.openxmlformats.org/officeDocument/2006/relationships/image" Target="../media/image325.png"/><Relationship Id="rId57" Type="http://schemas.openxmlformats.org/officeDocument/2006/relationships/image" Target="../media/image3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ethane&amp;source=images&amp;cd&amp;cad=rja&amp;docid=Xb5cli64_FDSwM&amp;tbnid=YCdSuaZTUmnHpM%3A&amp;ved=0CAUQjRw&amp;url=http%3A//commons.wikimedia.org/wiki/File%3AEthane-flat.png&amp;ei=k41AUcPMMc_vqQGuroHQDw&amp;bvm=bv.43287494%2Cd.aWM&amp;psig=AFQjCNEQUbK4eGPp3PybGBdawcmCs_L-7w&amp;ust=13632714417865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9" Type="http://schemas.openxmlformats.org/officeDocument/2006/relationships/image" Target="../media/image53.png"/><Relationship Id="rId21" Type="http://schemas.openxmlformats.org/officeDocument/2006/relationships/image" Target="../media/image35.png"/><Relationship Id="rId34" Type="http://schemas.openxmlformats.org/officeDocument/2006/relationships/image" Target="../media/image48.png"/><Relationship Id="rId42" Type="http://schemas.openxmlformats.org/officeDocument/2006/relationships/image" Target="../media/image56.png"/><Relationship Id="rId47" Type="http://schemas.openxmlformats.org/officeDocument/2006/relationships/image" Target="../media/image61.png"/><Relationship Id="rId50" Type="http://schemas.openxmlformats.org/officeDocument/2006/relationships/image" Target="../media/image64.png"/><Relationship Id="rId55" Type="http://schemas.openxmlformats.org/officeDocument/2006/relationships/image" Target="../media/image69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33" Type="http://schemas.openxmlformats.org/officeDocument/2006/relationships/image" Target="../media/image47.png"/><Relationship Id="rId38" Type="http://schemas.openxmlformats.org/officeDocument/2006/relationships/image" Target="../media/image52.png"/><Relationship Id="rId46" Type="http://schemas.openxmlformats.org/officeDocument/2006/relationships/image" Target="../media/image60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41" Type="http://schemas.openxmlformats.org/officeDocument/2006/relationships/image" Target="../media/image55.png"/><Relationship Id="rId54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32" Type="http://schemas.openxmlformats.org/officeDocument/2006/relationships/image" Target="../media/image46.png"/><Relationship Id="rId37" Type="http://schemas.openxmlformats.org/officeDocument/2006/relationships/image" Target="../media/image51.png"/><Relationship Id="rId40" Type="http://schemas.openxmlformats.org/officeDocument/2006/relationships/image" Target="../media/image54.png"/><Relationship Id="rId45" Type="http://schemas.openxmlformats.org/officeDocument/2006/relationships/image" Target="../media/image59.png"/><Relationship Id="rId53" Type="http://schemas.openxmlformats.org/officeDocument/2006/relationships/image" Target="../media/image67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36" Type="http://schemas.openxmlformats.org/officeDocument/2006/relationships/image" Target="../media/image50.png"/><Relationship Id="rId49" Type="http://schemas.openxmlformats.org/officeDocument/2006/relationships/image" Target="../media/image63.png"/><Relationship Id="rId57" Type="http://schemas.openxmlformats.org/officeDocument/2006/relationships/image" Target="../media/image71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31" Type="http://schemas.openxmlformats.org/officeDocument/2006/relationships/image" Target="../media/image45.png"/><Relationship Id="rId44" Type="http://schemas.openxmlformats.org/officeDocument/2006/relationships/image" Target="../media/image58.png"/><Relationship Id="rId52" Type="http://schemas.openxmlformats.org/officeDocument/2006/relationships/image" Target="../media/image66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Relationship Id="rId35" Type="http://schemas.openxmlformats.org/officeDocument/2006/relationships/image" Target="../media/image49.png"/><Relationship Id="rId43" Type="http://schemas.openxmlformats.org/officeDocument/2006/relationships/image" Target="../media/image57.png"/><Relationship Id="rId48" Type="http://schemas.openxmlformats.org/officeDocument/2006/relationships/image" Target="../media/image62.png"/><Relationship Id="rId56" Type="http://schemas.openxmlformats.org/officeDocument/2006/relationships/image" Target="../media/image70.png"/><Relationship Id="rId8" Type="http://schemas.openxmlformats.org/officeDocument/2006/relationships/image" Target="../media/image22.png"/><Relationship Id="rId51" Type="http://schemas.openxmlformats.org/officeDocument/2006/relationships/image" Target="../media/image65.png"/><Relationship Id="rId3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26" Type="http://schemas.openxmlformats.org/officeDocument/2006/relationships/image" Target="../media/image96.png"/><Relationship Id="rId39" Type="http://schemas.openxmlformats.org/officeDocument/2006/relationships/image" Target="../media/image109.png"/><Relationship Id="rId3" Type="http://schemas.openxmlformats.org/officeDocument/2006/relationships/image" Target="../media/image73.png"/><Relationship Id="rId21" Type="http://schemas.openxmlformats.org/officeDocument/2006/relationships/image" Target="../media/image91.png"/><Relationship Id="rId34" Type="http://schemas.openxmlformats.org/officeDocument/2006/relationships/image" Target="../media/image104.png"/><Relationship Id="rId42" Type="http://schemas.openxmlformats.org/officeDocument/2006/relationships/image" Target="../media/image112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5" Type="http://schemas.openxmlformats.org/officeDocument/2006/relationships/image" Target="../media/image95.png"/><Relationship Id="rId33" Type="http://schemas.openxmlformats.org/officeDocument/2006/relationships/image" Target="../media/image103.png"/><Relationship Id="rId38" Type="http://schemas.openxmlformats.org/officeDocument/2006/relationships/image" Target="../media/image108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20" Type="http://schemas.openxmlformats.org/officeDocument/2006/relationships/image" Target="../media/image90.png"/><Relationship Id="rId29" Type="http://schemas.openxmlformats.org/officeDocument/2006/relationships/image" Target="../media/image99.png"/><Relationship Id="rId41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24" Type="http://schemas.openxmlformats.org/officeDocument/2006/relationships/image" Target="../media/image94.png"/><Relationship Id="rId32" Type="http://schemas.openxmlformats.org/officeDocument/2006/relationships/image" Target="../media/image102.png"/><Relationship Id="rId37" Type="http://schemas.openxmlformats.org/officeDocument/2006/relationships/image" Target="../media/image107.png"/><Relationship Id="rId40" Type="http://schemas.openxmlformats.org/officeDocument/2006/relationships/image" Target="../media/image110.png"/><Relationship Id="rId45" Type="http://schemas.openxmlformats.org/officeDocument/2006/relationships/image" Target="../media/image115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23" Type="http://schemas.openxmlformats.org/officeDocument/2006/relationships/image" Target="../media/image93.png"/><Relationship Id="rId28" Type="http://schemas.openxmlformats.org/officeDocument/2006/relationships/image" Target="../media/image98.png"/><Relationship Id="rId36" Type="http://schemas.openxmlformats.org/officeDocument/2006/relationships/image" Target="../media/image106.png"/><Relationship Id="rId10" Type="http://schemas.openxmlformats.org/officeDocument/2006/relationships/image" Target="../media/image80.png"/><Relationship Id="rId19" Type="http://schemas.openxmlformats.org/officeDocument/2006/relationships/image" Target="../media/image89.png"/><Relationship Id="rId31" Type="http://schemas.openxmlformats.org/officeDocument/2006/relationships/image" Target="../media/image101.png"/><Relationship Id="rId44" Type="http://schemas.openxmlformats.org/officeDocument/2006/relationships/image" Target="../media/image114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Relationship Id="rId22" Type="http://schemas.openxmlformats.org/officeDocument/2006/relationships/image" Target="../media/image92.png"/><Relationship Id="rId27" Type="http://schemas.openxmlformats.org/officeDocument/2006/relationships/image" Target="../media/image97.png"/><Relationship Id="rId30" Type="http://schemas.openxmlformats.org/officeDocument/2006/relationships/image" Target="../media/image100.png"/><Relationship Id="rId35" Type="http://schemas.openxmlformats.org/officeDocument/2006/relationships/image" Target="../media/image105.png"/><Relationship Id="rId43" Type="http://schemas.openxmlformats.org/officeDocument/2006/relationships/image" Target="../media/image113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7.png"/><Relationship Id="rId18" Type="http://schemas.openxmlformats.org/officeDocument/2006/relationships/image" Target="../media/image132.png"/><Relationship Id="rId26" Type="http://schemas.openxmlformats.org/officeDocument/2006/relationships/image" Target="../media/image140.png"/><Relationship Id="rId39" Type="http://schemas.openxmlformats.org/officeDocument/2006/relationships/image" Target="../media/image153.png"/><Relationship Id="rId21" Type="http://schemas.openxmlformats.org/officeDocument/2006/relationships/image" Target="../media/image135.png"/><Relationship Id="rId34" Type="http://schemas.openxmlformats.org/officeDocument/2006/relationships/image" Target="../media/image148.png"/><Relationship Id="rId42" Type="http://schemas.openxmlformats.org/officeDocument/2006/relationships/image" Target="../media/image156.png"/><Relationship Id="rId47" Type="http://schemas.openxmlformats.org/officeDocument/2006/relationships/image" Target="../media/image161.png"/><Relationship Id="rId50" Type="http://schemas.openxmlformats.org/officeDocument/2006/relationships/image" Target="../media/image164.png"/><Relationship Id="rId55" Type="http://schemas.openxmlformats.org/officeDocument/2006/relationships/image" Target="../media/image169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17" Type="http://schemas.openxmlformats.org/officeDocument/2006/relationships/image" Target="../media/image131.png"/><Relationship Id="rId25" Type="http://schemas.openxmlformats.org/officeDocument/2006/relationships/image" Target="../media/image139.png"/><Relationship Id="rId33" Type="http://schemas.openxmlformats.org/officeDocument/2006/relationships/image" Target="../media/image147.png"/><Relationship Id="rId38" Type="http://schemas.openxmlformats.org/officeDocument/2006/relationships/image" Target="../media/image152.png"/><Relationship Id="rId46" Type="http://schemas.openxmlformats.org/officeDocument/2006/relationships/image" Target="../media/image160.png"/><Relationship Id="rId59" Type="http://schemas.openxmlformats.org/officeDocument/2006/relationships/image" Target="../media/image173.png"/><Relationship Id="rId2" Type="http://schemas.openxmlformats.org/officeDocument/2006/relationships/image" Target="../media/image116.png"/><Relationship Id="rId16" Type="http://schemas.openxmlformats.org/officeDocument/2006/relationships/image" Target="../media/image130.png"/><Relationship Id="rId20" Type="http://schemas.openxmlformats.org/officeDocument/2006/relationships/image" Target="../media/image134.png"/><Relationship Id="rId29" Type="http://schemas.openxmlformats.org/officeDocument/2006/relationships/image" Target="../media/image143.png"/><Relationship Id="rId41" Type="http://schemas.openxmlformats.org/officeDocument/2006/relationships/image" Target="../media/image155.png"/><Relationship Id="rId54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24" Type="http://schemas.openxmlformats.org/officeDocument/2006/relationships/image" Target="../media/image138.png"/><Relationship Id="rId32" Type="http://schemas.openxmlformats.org/officeDocument/2006/relationships/image" Target="../media/image146.png"/><Relationship Id="rId37" Type="http://schemas.openxmlformats.org/officeDocument/2006/relationships/image" Target="../media/image151.png"/><Relationship Id="rId40" Type="http://schemas.openxmlformats.org/officeDocument/2006/relationships/image" Target="../media/image154.png"/><Relationship Id="rId45" Type="http://schemas.openxmlformats.org/officeDocument/2006/relationships/image" Target="../media/image159.png"/><Relationship Id="rId53" Type="http://schemas.openxmlformats.org/officeDocument/2006/relationships/image" Target="../media/image167.png"/><Relationship Id="rId58" Type="http://schemas.openxmlformats.org/officeDocument/2006/relationships/image" Target="../media/image172.png"/><Relationship Id="rId5" Type="http://schemas.openxmlformats.org/officeDocument/2006/relationships/image" Target="../media/image119.png"/><Relationship Id="rId15" Type="http://schemas.openxmlformats.org/officeDocument/2006/relationships/image" Target="../media/image129.png"/><Relationship Id="rId23" Type="http://schemas.openxmlformats.org/officeDocument/2006/relationships/image" Target="../media/image137.png"/><Relationship Id="rId28" Type="http://schemas.openxmlformats.org/officeDocument/2006/relationships/image" Target="../media/image142.png"/><Relationship Id="rId36" Type="http://schemas.openxmlformats.org/officeDocument/2006/relationships/image" Target="../media/image150.png"/><Relationship Id="rId49" Type="http://schemas.openxmlformats.org/officeDocument/2006/relationships/image" Target="../media/image163.png"/><Relationship Id="rId57" Type="http://schemas.openxmlformats.org/officeDocument/2006/relationships/image" Target="../media/image171.png"/><Relationship Id="rId10" Type="http://schemas.openxmlformats.org/officeDocument/2006/relationships/image" Target="../media/image124.png"/><Relationship Id="rId19" Type="http://schemas.openxmlformats.org/officeDocument/2006/relationships/image" Target="../media/image133.png"/><Relationship Id="rId31" Type="http://schemas.openxmlformats.org/officeDocument/2006/relationships/image" Target="../media/image145.png"/><Relationship Id="rId44" Type="http://schemas.openxmlformats.org/officeDocument/2006/relationships/image" Target="../media/image158.png"/><Relationship Id="rId52" Type="http://schemas.openxmlformats.org/officeDocument/2006/relationships/image" Target="../media/image166.png"/><Relationship Id="rId60" Type="http://schemas.openxmlformats.org/officeDocument/2006/relationships/image" Target="../media/image17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Relationship Id="rId22" Type="http://schemas.openxmlformats.org/officeDocument/2006/relationships/image" Target="../media/image136.png"/><Relationship Id="rId27" Type="http://schemas.openxmlformats.org/officeDocument/2006/relationships/image" Target="../media/image141.png"/><Relationship Id="rId30" Type="http://schemas.openxmlformats.org/officeDocument/2006/relationships/image" Target="../media/image144.png"/><Relationship Id="rId35" Type="http://schemas.openxmlformats.org/officeDocument/2006/relationships/image" Target="../media/image149.png"/><Relationship Id="rId43" Type="http://schemas.openxmlformats.org/officeDocument/2006/relationships/image" Target="../media/image157.png"/><Relationship Id="rId48" Type="http://schemas.openxmlformats.org/officeDocument/2006/relationships/image" Target="../media/image162.png"/><Relationship Id="rId56" Type="http://schemas.openxmlformats.org/officeDocument/2006/relationships/image" Target="../media/image170.png"/><Relationship Id="rId8" Type="http://schemas.openxmlformats.org/officeDocument/2006/relationships/image" Target="../media/image122.png"/><Relationship Id="rId51" Type="http://schemas.openxmlformats.org/officeDocument/2006/relationships/image" Target="../media/image165.png"/><Relationship Id="rId3" Type="http://schemas.openxmlformats.org/officeDocument/2006/relationships/image" Target="../media/image117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6.png"/><Relationship Id="rId18" Type="http://schemas.openxmlformats.org/officeDocument/2006/relationships/image" Target="../media/image191.png"/><Relationship Id="rId26" Type="http://schemas.openxmlformats.org/officeDocument/2006/relationships/image" Target="../media/image199.png"/><Relationship Id="rId39" Type="http://schemas.openxmlformats.org/officeDocument/2006/relationships/image" Target="../media/image212.png"/><Relationship Id="rId3" Type="http://schemas.openxmlformats.org/officeDocument/2006/relationships/image" Target="../media/image176.png"/><Relationship Id="rId21" Type="http://schemas.openxmlformats.org/officeDocument/2006/relationships/image" Target="../media/image194.png"/><Relationship Id="rId34" Type="http://schemas.openxmlformats.org/officeDocument/2006/relationships/image" Target="../media/image207.png"/><Relationship Id="rId42" Type="http://schemas.openxmlformats.org/officeDocument/2006/relationships/image" Target="../media/image215.png"/><Relationship Id="rId47" Type="http://schemas.openxmlformats.org/officeDocument/2006/relationships/image" Target="../media/image220.png"/><Relationship Id="rId50" Type="http://schemas.openxmlformats.org/officeDocument/2006/relationships/image" Target="../media/image223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17" Type="http://schemas.openxmlformats.org/officeDocument/2006/relationships/image" Target="../media/image190.png"/><Relationship Id="rId25" Type="http://schemas.openxmlformats.org/officeDocument/2006/relationships/image" Target="../media/image198.png"/><Relationship Id="rId33" Type="http://schemas.openxmlformats.org/officeDocument/2006/relationships/image" Target="../media/image206.png"/><Relationship Id="rId38" Type="http://schemas.openxmlformats.org/officeDocument/2006/relationships/image" Target="../media/image211.png"/><Relationship Id="rId46" Type="http://schemas.openxmlformats.org/officeDocument/2006/relationships/image" Target="../media/image219.png"/><Relationship Id="rId2" Type="http://schemas.openxmlformats.org/officeDocument/2006/relationships/image" Target="../media/image175.png"/><Relationship Id="rId16" Type="http://schemas.openxmlformats.org/officeDocument/2006/relationships/image" Target="../media/image189.png"/><Relationship Id="rId20" Type="http://schemas.openxmlformats.org/officeDocument/2006/relationships/image" Target="../media/image193.png"/><Relationship Id="rId29" Type="http://schemas.openxmlformats.org/officeDocument/2006/relationships/image" Target="../media/image202.png"/><Relationship Id="rId41" Type="http://schemas.openxmlformats.org/officeDocument/2006/relationships/image" Target="../media/image2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24" Type="http://schemas.openxmlformats.org/officeDocument/2006/relationships/image" Target="../media/image197.png"/><Relationship Id="rId32" Type="http://schemas.openxmlformats.org/officeDocument/2006/relationships/image" Target="../media/image205.png"/><Relationship Id="rId37" Type="http://schemas.openxmlformats.org/officeDocument/2006/relationships/image" Target="../media/image210.png"/><Relationship Id="rId40" Type="http://schemas.openxmlformats.org/officeDocument/2006/relationships/image" Target="../media/image213.png"/><Relationship Id="rId45" Type="http://schemas.openxmlformats.org/officeDocument/2006/relationships/image" Target="../media/image218.png"/><Relationship Id="rId5" Type="http://schemas.openxmlformats.org/officeDocument/2006/relationships/image" Target="../media/image178.png"/><Relationship Id="rId15" Type="http://schemas.openxmlformats.org/officeDocument/2006/relationships/image" Target="../media/image188.png"/><Relationship Id="rId23" Type="http://schemas.openxmlformats.org/officeDocument/2006/relationships/image" Target="../media/image196.png"/><Relationship Id="rId28" Type="http://schemas.openxmlformats.org/officeDocument/2006/relationships/image" Target="../media/image201.png"/><Relationship Id="rId36" Type="http://schemas.openxmlformats.org/officeDocument/2006/relationships/image" Target="../media/image209.png"/><Relationship Id="rId49" Type="http://schemas.openxmlformats.org/officeDocument/2006/relationships/image" Target="../media/image222.png"/><Relationship Id="rId10" Type="http://schemas.openxmlformats.org/officeDocument/2006/relationships/image" Target="../media/image183.png"/><Relationship Id="rId19" Type="http://schemas.openxmlformats.org/officeDocument/2006/relationships/image" Target="../media/image192.png"/><Relationship Id="rId31" Type="http://schemas.openxmlformats.org/officeDocument/2006/relationships/image" Target="../media/image204.png"/><Relationship Id="rId44" Type="http://schemas.openxmlformats.org/officeDocument/2006/relationships/image" Target="../media/image217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Relationship Id="rId22" Type="http://schemas.openxmlformats.org/officeDocument/2006/relationships/image" Target="../media/image195.png"/><Relationship Id="rId27" Type="http://schemas.openxmlformats.org/officeDocument/2006/relationships/image" Target="../media/image200.png"/><Relationship Id="rId30" Type="http://schemas.openxmlformats.org/officeDocument/2006/relationships/image" Target="../media/image203.png"/><Relationship Id="rId35" Type="http://schemas.openxmlformats.org/officeDocument/2006/relationships/image" Target="../media/image208.png"/><Relationship Id="rId43" Type="http://schemas.openxmlformats.org/officeDocument/2006/relationships/image" Target="../media/image216.png"/><Relationship Id="rId48" Type="http://schemas.openxmlformats.org/officeDocument/2006/relationships/image" Target="../media/image221.png"/><Relationship Id="rId8" Type="http://schemas.openxmlformats.org/officeDocument/2006/relationships/image" Target="../media/image1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347" y="111903"/>
            <a:ext cx="7766684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8510" marR="5080" indent="-2036445">
              <a:lnSpc>
                <a:spcPct val="100000"/>
              </a:lnSpc>
              <a:spcBef>
                <a:spcPts val="100"/>
              </a:spcBef>
            </a:pPr>
            <a:r>
              <a:rPr sz="6600" spc="-90" dirty="0"/>
              <a:t>Empirical</a:t>
            </a:r>
            <a:r>
              <a:rPr sz="6600" spc="-250" dirty="0"/>
              <a:t> </a:t>
            </a:r>
            <a:r>
              <a:rPr sz="6600" dirty="0"/>
              <a:t>&amp;</a:t>
            </a:r>
            <a:r>
              <a:rPr sz="6600" spc="-175" dirty="0"/>
              <a:t> </a:t>
            </a:r>
            <a:r>
              <a:rPr sz="6600" spc="-95" dirty="0"/>
              <a:t>Molecular </a:t>
            </a:r>
            <a:r>
              <a:rPr sz="6600" spc="-10" dirty="0"/>
              <a:t>Formulas</a:t>
            </a:r>
            <a:endParaRPr sz="6600"/>
          </a:p>
        </p:txBody>
      </p:sp>
      <p:sp>
        <p:nvSpPr>
          <p:cNvPr id="3" name="object 3"/>
          <p:cNvSpPr txBox="1"/>
          <p:nvPr/>
        </p:nvSpPr>
        <p:spPr>
          <a:xfrm>
            <a:off x="258251" y="5262835"/>
            <a:ext cx="7674609" cy="10623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Calibri"/>
                <a:cs typeface="Calibri"/>
              </a:rPr>
              <a:t>Outcome: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Determine</a:t>
            </a:r>
            <a:r>
              <a:rPr sz="2000" spc="-3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empirical</a:t>
            </a:r>
            <a:r>
              <a:rPr sz="2000" spc="-3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and</a:t>
            </a:r>
            <a:r>
              <a:rPr sz="2000" spc="-4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molecular</a:t>
            </a:r>
            <a:r>
              <a:rPr sz="2000" spc="-3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formulas</a:t>
            </a:r>
            <a:r>
              <a:rPr sz="2000" spc="-4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from</a:t>
            </a:r>
            <a:r>
              <a:rPr sz="2000"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percent</a:t>
            </a:r>
            <a:r>
              <a:rPr sz="2000"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composition</a:t>
            </a:r>
            <a:r>
              <a:rPr sz="2000" spc="-4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/>
                <a:cs typeface="Calibri"/>
              </a:rPr>
              <a:t>or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mass </a:t>
            </a:r>
            <a:r>
              <a:rPr sz="2000" spc="-10" dirty="0">
                <a:solidFill>
                  <a:srgbClr val="002060"/>
                </a:solidFill>
                <a:latin typeface="Calibri"/>
                <a:cs typeface="Calibri"/>
              </a:rPr>
              <a:t>data.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4455" y="2205227"/>
            <a:ext cx="3994403" cy="34564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8447" y="1204720"/>
            <a:ext cx="7703184" cy="15011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Try</a:t>
            </a:r>
            <a:r>
              <a:rPr sz="2200" b="1" i="1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these</a:t>
            </a:r>
            <a:r>
              <a:rPr sz="2200" b="1" i="1" spc="-8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F2B20"/>
                </a:solidFill>
                <a:latin typeface="Calibri"/>
                <a:cs typeface="Calibri"/>
              </a:rPr>
              <a:t>ones…</a:t>
            </a:r>
            <a:endParaRPr sz="2200" dirty="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530"/>
              </a:spcBef>
              <a:tabLst>
                <a:tab pos="469265" algn="l"/>
              </a:tabLst>
            </a:pP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1.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A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was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analyzed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found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contain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13.5g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Ca,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10.8g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O,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0.675g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H.</a:t>
            </a:r>
            <a:r>
              <a:rPr sz="2200" spc="39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What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empirical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for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the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compound?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4255" y="3194304"/>
            <a:ext cx="195580" cy="230504"/>
            <a:chOff x="524255" y="3194304"/>
            <a:chExt cx="195580" cy="230504"/>
          </a:xfrm>
        </p:grpSpPr>
        <p:sp>
          <p:nvSpPr>
            <p:cNvPr id="9" name="object 9"/>
            <p:cNvSpPr/>
            <p:nvPr/>
          </p:nvSpPr>
          <p:spPr>
            <a:xfrm>
              <a:off x="537209" y="3207258"/>
              <a:ext cx="7620" cy="204470"/>
            </a:xfrm>
            <a:custGeom>
              <a:avLst/>
              <a:gdLst/>
              <a:ahLst/>
              <a:cxnLst/>
              <a:rect l="l" t="t" r="r" b="b"/>
              <a:pathLst>
                <a:path w="7620" h="204470">
                  <a:moveTo>
                    <a:pt x="0" y="0"/>
                  </a:moveTo>
                  <a:lnTo>
                    <a:pt x="0" y="8877"/>
                  </a:lnTo>
                  <a:lnTo>
                    <a:pt x="0" y="17754"/>
                  </a:lnTo>
                  <a:lnTo>
                    <a:pt x="0" y="35521"/>
                  </a:lnTo>
                  <a:lnTo>
                    <a:pt x="0" y="53276"/>
                  </a:lnTo>
                  <a:lnTo>
                    <a:pt x="0" y="79908"/>
                  </a:lnTo>
                  <a:lnTo>
                    <a:pt x="7620" y="106553"/>
                  </a:lnTo>
                  <a:lnTo>
                    <a:pt x="7620" y="133184"/>
                  </a:lnTo>
                  <a:lnTo>
                    <a:pt x="7620" y="150939"/>
                  </a:lnTo>
                  <a:lnTo>
                    <a:pt x="7620" y="168694"/>
                  </a:lnTo>
                  <a:lnTo>
                    <a:pt x="0" y="186461"/>
                  </a:lnTo>
                  <a:lnTo>
                    <a:pt x="0" y="195338"/>
                  </a:lnTo>
                  <a:lnTo>
                    <a:pt x="7620" y="20421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739" y="3220213"/>
              <a:ext cx="132588" cy="169163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765048" y="3211066"/>
            <a:ext cx="401320" cy="375285"/>
            <a:chOff x="765048" y="3211066"/>
            <a:chExt cx="401320" cy="375285"/>
          </a:xfrm>
        </p:grpSpPr>
        <p:sp>
          <p:nvSpPr>
            <p:cNvPr id="12" name="object 12"/>
            <p:cNvSpPr/>
            <p:nvPr/>
          </p:nvSpPr>
          <p:spPr>
            <a:xfrm>
              <a:off x="778002" y="3376422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6681" y="3211066"/>
              <a:ext cx="176778" cy="18745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37084" y="3323080"/>
              <a:ext cx="116205" cy="250190"/>
            </a:xfrm>
            <a:custGeom>
              <a:avLst/>
              <a:gdLst/>
              <a:ahLst/>
              <a:cxnLst/>
              <a:rect l="l" t="t" r="r" b="b"/>
              <a:pathLst>
                <a:path w="116205" h="250189">
                  <a:moveTo>
                    <a:pt x="53454" y="8928"/>
                  </a:moveTo>
                  <a:lnTo>
                    <a:pt x="53454" y="0"/>
                  </a:lnTo>
                  <a:lnTo>
                    <a:pt x="44538" y="0"/>
                  </a:lnTo>
                  <a:lnTo>
                    <a:pt x="35636" y="0"/>
                  </a:lnTo>
                  <a:lnTo>
                    <a:pt x="35636" y="8928"/>
                  </a:lnTo>
                  <a:lnTo>
                    <a:pt x="26720" y="17856"/>
                  </a:lnTo>
                  <a:lnTo>
                    <a:pt x="17818" y="26784"/>
                  </a:lnTo>
                  <a:lnTo>
                    <a:pt x="8902" y="26784"/>
                  </a:lnTo>
                  <a:lnTo>
                    <a:pt x="8902" y="35712"/>
                  </a:lnTo>
                  <a:lnTo>
                    <a:pt x="8902" y="53555"/>
                  </a:lnTo>
                  <a:lnTo>
                    <a:pt x="8902" y="62483"/>
                  </a:lnTo>
                  <a:lnTo>
                    <a:pt x="17818" y="62483"/>
                  </a:lnTo>
                  <a:lnTo>
                    <a:pt x="26720" y="53555"/>
                  </a:lnTo>
                  <a:lnTo>
                    <a:pt x="35636" y="53555"/>
                  </a:lnTo>
                  <a:lnTo>
                    <a:pt x="35636" y="44627"/>
                  </a:lnTo>
                  <a:lnTo>
                    <a:pt x="44538" y="35712"/>
                  </a:lnTo>
                  <a:lnTo>
                    <a:pt x="44538" y="26784"/>
                  </a:lnTo>
                  <a:lnTo>
                    <a:pt x="53454" y="26784"/>
                  </a:lnTo>
                  <a:lnTo>
                    <a:pt x="53454" y="35712"/>
                  </a:lnTo>
                  <a:lnTo>
                    <a:pt x="62369" y="53555"/>
                  </a:lnTo>
                  <a:lnTo>
                    <a:pt x="62369" y="62483"/>
                  </a:lnTo>
                  <a:lnTo>
                    <a:pt x="71272" y="71412"/>
                  </a:lnTo>
                  <a:lnTo>
                    <a:pt x="80187" y="89268"/>
                  </a:lnTo>
                  <a:lnTo>
                    <a:pt x="98005" y="107111"/>
                  </a:lnTo>
                  <a:lnTo>
                    <a:pt x="106908" y="124967"/>
                  </a:lnTo>
                  <a:lnTo>
                    <a:pt x="106908" y="142824"/>
                  </a:lnTo>
                  <a:lnTo>
                    <a:pt x="106908" y="151752"/>
                  </a:lnTo>
                  <a:lnTo>
                    <a:pt x="115824" y="160680"/>
                  </a:lnTo>
                  <a:lnTo>
                    <a:pt x="115824" y="178523"/>
                  </a:lnTo>
                  <a:lnTo>
                    <a:pt x="106908" y="187451"/>
                  </a:lnTo>
                  <a:lnTo>
                    <a:pt x="106908" y="196380"/>
                  </a:lnTo>
                  <a:lnTo>
                    <a:pt x="98005" y="205308"/>
                  </a:lnTo>
                  <a:lnTo>
                    <a:pt x="80187" y="214236"/>
                  </a:lnTo>
                  <a:lnTo>
                    <a:pt x="71272" y="223151"/>
                  </a:lnTo>
                  <a:lnTo>
                    <a:pt x="53454" y="232079"/>
                  </a:lnTo>
                  <a:lnTo>
                    <a:pt x="44538" y="232079"/>
                  </a:lnTo>
                  <a:lnTo>
                    <a:pt x="35636" y="241007"/>
                  </a:lnTo>
                  <a:lnTo>
                    <a:pt x="26720" y="241007"/>
                  </a:lnTo>
                  <a:lnTo>
                    <a:pt x="17818" y="241007"/>
                  </a:lnTo>
                  <a:lnTo>
                    <a:pt x="8902" y="249935"/>
                  </a:lnTo>
                  <a:lnTo>
                    <a:pt x="0" y="249935"/>
                  </a:lnTo>
                  <a:lnTo>
                    <a:pt x="0" y="241007"/>
                  </a:lnTo>
                  <a:lnTo>
                    <a:pt x="0" y="23207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237486" y="3211067"/>
            <a:ext cx="321945" cy="250190"/>
            <a:chOff x="1237486" y="3211067"/>
            <a:chExt cx="321945" cy="25019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7486" y="3211067"/>
              <a:ext cx="141731" cy="23164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9030" y="3319266"/>
              <a:ext cx="160019" cy="141731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487678" y="3907535"/>
            <a:ext cx="35560" cy="259079"/>
            <a:chOff x="487678" y="3907535"/>
            <a:chExt cx="35560" cy="259079"/>
          </a:xfrm>
        </p:grpSpPr>
        <p:sp>
          <p:nvSpPr>
            <p:cNvPr id="19" name="object 19"/>
            <p:cNvSpPr/>
            <p:nvPr/>
          </p:nvSpPr>
          <p:spPr>
            <a:xfrm>
              <a:off x="500632" y="3920489"/>
              <a:ext cx="9525" cy="215265"/>
            </a:xfrm>
            <a:custGeom>
              <a:avLst/>
              <a:gdLst/>
              <a:ahLst/>
              <a:cxnLst/>
              <a:rect l="l" t="t" r="r" b="b"/>
              <a:pathLst>
                <a:path w="9525" h="215264">
                  <a:moveTo>
                    <a:pt x="9143" y="0"/>
                  </a:moveTo>
                  <a:lnTo>
                    <a:pt x="9143" y="0"/>
                  </a:lnTo>
                  <a:lnTo>
                    <a:pt x="9143" y="188023"/>
                  </a:lnTo>
                  <a:lnTo>
                    <a:pt x="0" y="205930"/>
                  </a:lnTo>
                  <a:lnTo>
                    <a:pt x="0" y="21488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0633" y="4144516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9143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568446" y="3934969"/>
            <a:ext cx="525780" cy="347980"/>
            <a:chOff x="568446" y="3934969"/>
            <a:chExt cx="525780" cy="347980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8446" y="3934969"/>
              <a:ext cx="106680" cy="19507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2564" y="3934969"/>
              <a:ext cx="239270" cy="19507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956311" y="4036316"/>
              <a:ext cx="125095" cy="233679"/>
            </a:xfrm>
            <a:custGeom>
              <a:avLst/>
              <a:gdLst/>
              <a:ahLst/>
              <a:cxnLst/>
              <a:rect l="l" t="t" r="r" b="b"/>
              <a:pathLst>
                <a:path w="125094" h="233679">
                  <a:moveTo>
                    <a:pt x="53555" y="8966"/>
                  </a:moveTo>
                  <a:lnTo>
                    <a:pt x="53555" y="0"/>
                  </a:lnTo>
                  <a:lnTo>
                    <a:pt x="44627" y="0"/>
                  </a:lnTo>
                  <a:lnTo>
                    <a:pt x="44627" y="8966"/>
                  </a:lnTo>
                  <a:lnTo>
                    <a:pt x="35699" y="17932"/>
                  </a:lnTo>
                  <a:lnTo>
                    <a:pt x="26771" y="26898"/>
                  </a:lnTo>
                  <a:lnTo>
                    <a:pt x="26771" y="35864"/>
                  </a:lnTo>
                  <a:lnTo>
                    <a:pt x="17856" y="62776"/>
                  </a:lnTo>
                  <a:lnTo>
                    <a:pt x="17856" y="71742"/>
                  </a:lnTo>
                  <a:lnTo>
                    <a:pt x="17856" y="80708"/>
                  </a:lnTo>
                  <a:lnTo>
                    <a:pt x="26771" y="89674"/>
                  </a:lnTo>
                  <a:lnTo>
                    <a:pt x="35699" y="89674"/>
                  </a:lnTo>
                  <a:lnTo>
                    <a:pt x="44627" y="80708"/>
                  </a:lnTo>
                  <a:lnTo>
                    <a:pt x="44627" y="71742"/>
                  </a:lnTo>
                  <a:lnTo>
                    <a:pt x="53555" y="62776"/>
                  </a:lnTo>
                  <a:lnTo>
                    <a:pt x="53555" y="53809"/>
                  </a:lnTo>
                  <a:lnTo>
                    <a:pt x="53555" y="35864"/>
                  </a:lnTo>
                  <a:lnTo>
                    <a:pt x="62483" y="26898"/>
                  </a:lnTo>
                  <a:lnTo>
                    <a:pt x="62483" y="17932"/>
                  </a:lnTo>
                  <a:lnTo>
                    <a:pt x="62483" y="26898"/>
                  </a:lnTo>
                  <a:lnTo>
                    <a:pt x="62483" y="44843"/>
                  </a:lnTo>
                  <a:lnTo>
                    <a:pt x="71412" y="53809"/>
                  </a:lnTo>
                  <a:lnTo>
                    <a:pt x="80340" y="71742"/>
                  </a:lnTo>
                  <a:lnTo>
                    <a:pt x="80340" y="80708"/>
                  </a:lnTo>
                  <a:lnTo>
                    <a:pt x="80340" y="89674"/>
                  </a:lnTo>
                  <a:lnTo>
                    <a:pt x="98183" y="116585"/>
                  </a:lnTo>
                  <a:lnTo>
                    <a:pt x="107111" y="143484"/>
                  </a:lnTo>
                  <a:lnTo>
                    <a:pt x="116039" y="161429"/>
                  </a:lnTo>
                  <a:lnTo>
                    <a:pt x="116039" y="170395"/>
                  </a:lnTo>
                  <a:lnTo>
                    <a:pt x="116039" y="188328"/>
                  </a:lnTo>
                  <a:lnTo>
                    <a:pt x="124968" y="197294"/>
                  </a:lnTo>
                  <a:lnTo>
                    <a:pt x="116039" y="206260"/>
                  </a:lnTo>
                  <a:lnTo>
                    <a:pt x="116039" y="215226"/>
                  </a:lnTo>
                  <a:lnTo>
                    <a:pt x="98183" y="224205"/>
                  </a:lnTo>
                  <a:lnTo>
                    <a:pt x="89255" y="224205"/>
                  </a:lnTo>
                  <a:lnTo>
                    <a:pt x="71412" y="224205"/>
                  </a:lnTo>
                  <a:lnTo>
                    <a:pt x="62483" y="233171"/>
                  </a:lnTo>
                  <a:lnTo>
                    <a:pt x="44627" y="233171"/>
                  </a:lnTo>
                  <a:lnTo>
                    <a:pt x="35699" y="233171"/>
                  </a:lnTo>
                  <a:lnTo>
                    <a:pt x="26771" y="224205"/>
                  </a:lnTo>
                  <a:lnTo>
                    <a:pt x="17856" y="224205"/>
                  </a:lnTo>
                  <a:lnTo>
                    <a:pt x="8928" y="224205"/>
                  </a:lnTo>
                  <a:lnTo>
                    <a:pt x="8928" y="215226"/>
                  </a:lnTo>
                  <a:lnTo>
                    <a:pt x="0" y="206260"/>
                  </a:lnTo>
                  <a:lnTo>
                    <a:pt x="0" y="19729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46632" y="3934967"/>
            <a:ext cx="160019" cy="204216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5195" y="4622285"/>
            <a:ext cx="187452" cy="178308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665987" y="4532374"/>
            <a:ext cx="821690" cy="410209"/>
            <a:chOff x="665987" y="4532374"/>
            <a:chExt cx="821690" cy="410209"/>
          </a:xfrm>
        </p:grpSpPr>
        <p:sp>
          <p:nvSpPr>
            <p:cNvPr id="28" name="object 28"/>
            <p:cNvSpPr/>
            <p:nvPr/>
          </p:nvSpPr>
          <p:spPr>
            <a:xfrm>
              <a:off x="678941" y="4600194"/>
              <a:ext cx="108585" cy="178435"/>
            </a:xfrm>
            <a:custGeom>
              <a:avLst/>
              <a:gdLst/>
              <a:ahLst/>
              <a:cxnLst/>
              <a:rect l="l" t="t" r="r" b="b"/>
              <a:pathLst>
                <a:path w="108584" h="178435">
                  <a:moveTo>
                    <a:pt x="72136" y="0"/>
                  </a:moveTo>
                  <a:lnTo>
                    <a:pt x="63119" y="8915"/>
                  </a:lnTo>
                  <a:lnTo>
                    <a:pt x="54102" y="26746"/>
                  </a:lnTo>
                  <a:lnTo>
                    <a:pt x="36068" y="44576"/>
                  </a:lnTo>
                  <a:lnTo>
                    <a:pt x="18034" y="71323"/>
                  </a:lnTo>
                  <a:lnTo>
                    <a:pt x="9017" y="98069"/>
                  </a:lnTo>
                  <a:lnTo>
                    <a:pt x="0" y="124815"/>
                  </a:lnTo>
                  <a:lnTo>
                    <a:pt x="9017" y="142646"/>
                  </a:lnTo>
                  <a:lnTo>
                    <a:pt x="9017" y="160477"/>
                  </a:lnTo>
                  <a:lnTo>
                    <a:pt x="18034" y="169392"/>
                  </a:lnTo>
                  <a:lnTo>
                    <a:pt x="27051" y="178307"/>
                  </a:lnTo>
                  <a:lnTo>
                    <a:pt x="45085" y="178307"/>
                  </a:lnTo>
                  <a:lnTo>
                    <a:pt x="63119" y="178307"/>
                  </a:lnTo>
                  <a:lnTo>
                    <a:pt x="72136" y="169392"/>
                  </a:lnTo>
                  <a:lnTo>
                    <a:pt x="90170" y="160477"/>
                  </a:lnTo>
                  <a:lnTo>
                    <a:pt x="99187" y="142646"/>
                  </a:lnTo>
                  <a:lnTo>
                    <a:pt x="99187" y="133730"/>
                  </a:lnTo>
                  <a:lnTo>
                    <a:pt x="108204" y="115900"/>
                  </a:lnTo>
                  <a:lnTo>
                    <a:pt x="108204" y="106984"/>
                  </a:lnTo>
                  <a:lnTo>
                    <a:pt x="99187" y="98069"/>
                  </a:lnTo>
                  <a:lnTo>
                    <a:pt x="90170" y="106984"/>
                  </a:lnTo>
                  <a:lnTo>
                    <a:pt x="81153" y="115900"/>
                  </a:lnTo>
                  <a:lnTo>
                    <a:pt x="72136" y="124815"/>
                  </a:lnTo>
                  <a:lnTo>
                    <a:pt x="72136" y="133730"/>
                  </a:lnTo>
                  <a:lnTo>
                    <a:pt x="72136" y="142646"/>
                  </a:lnTo>
                  <a:lnTo>
                    <a:pt x="63119" y="142646"/>
                  </a:lnTo>
                  <a:lnTo>
                    <a:pt x="72136" y="151561"/>
                  </a:lnTo>
                  <a:lnTo>
                    <a:pt x="81153" y="142646"/>
                  </a:lnTo>
                  <a:lnTo>
                    <a:pt x="99187" y="13373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2197" y="4591050"/>
              <a:ext cx="116205" cy="160020"/>
            </a:xfrm>
            <a:custGeom>
              <a:avLst/>
              <a:gdLst/>
              <a:ahLst/>
              <a:cxnLst/>
              <a:rect l="l" t="t" r="r" b="b"/>
              <a:pathLst>
                <a:path w="116205" h="160020">
                  <a:moveTo>
                    <a:pt x="0" y="17780"/>
                  </a:moveTo>
                  <a:lnTo>
                    <a:pt x="8915" y="17780"/>
                  </a:lnTo>
                  <a:lnTo>
                    <a:pt x="17818" y="17780"/>
                  </a:lnTo>
                  <a:lnTo>
                    <a:pt x="26733" y="17780"/>
                  </a:lnTo>
                  <a:lnTo>
                    <a:pt x="35636" y="17780"/>
                  </a:lnTo>
                  <a:lnTo>
                    <a:pt x="53454" y="8890"/>
                  </a:lnTo>
                  <a:lnTo>
                    <a:pt x="62369" y="8890"/>
                  </a:lnTo>
                  <a:lnTo>
                    <a:pt x="71272" y="8890"/>
                  </a:lnTo>
                  <a:lnTo>
                    <a:pt x="89090" y="8890"/>
                  </a:lnTo>
                  <a:lnTo>
                    <a:pt x="98005" y="0"/>
                  </a:lnTo>
                  <a:lnTo>
                    <a:pt x="106908" y="0"/>
                  </a:lnTo>
                  <a:lnTo>
                    <a:pt x="115823" y="8890"/>
                  </a:lnTo>
                  <a:lnTo>
                    <a:pt x="115823" y="17780"/>
                  </a:lnTo>
                  <a:lnTo>
                    <a:pt x="106908" y="26670"/>
                  </a:lnTo>
                  <a:lnTo>
                    <a:pt x="106908" y="44450"/>
                  </a:lnTo>
                  <a:lnTo>
                    <a:pt x="98005" y="71120"/>
                  </a:lnTo>
                  <a:lnTo>
                    <a:pt x="89090" y="97790"/>
                  </a:lnTo>
                  <a:lnTo>
                    <a:pt x="89090" y="115570"/>
                  </a:lnTo>
                  <a:lnTo>
                    <a:pt x="89090" y="133350"/>
                  </a:lnTo>
                  <a:lnTo>
                    <a:pt x="89090" y="142240"/>
                  </a:lnTo>
                  <a:lnTo>
                    <a:pt x="89090" y="151130"/>
                  </a:lnTo>
                  <a:lnTo>
                    <a:pt x="98005" y="160020"/>
                  </a:lnTo>
                  <a:lnTo>
                    <a:pt x="98005" y="151130"/>
                  </a:lnTo>
                  <a:lnTo>
                    <a:pt x="106908" y="142240"/>
                  </a:lnTo>
                  <a:lnTo>
                    <a:pt x="106908" y="13335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75537" y="4644388"/>
              <a:ext cx="116205" cy="35560"/>
            </a:xfrm>
            <a:custGeom>
              <a:avLst/>
              <a:gdLst/>
              <a:ahLst/>
              <a:cxnLst/>
              <a:rect l="l" t="t" r="r" b="b"/>
              <a:pathLst>
                <a:path w="116205" h="35560">
                  <a:moveTo>
                    <a:pt x="0" y="35051"/>
                  </a:moveTo>
                  <a:lnTo>
                    <a:pt x="8915" y="35051"/>
                  </a:lnTo>
                  <a:lnTo>
                    <a:pt x="17818" y="35051"/>
                  </a:lnTo>
                  <a:lnTo>
                    <a:pt x="26733" y="35051"/>
                  </a:lnTo>
                  <a:lnTo>
                    <a:pt x="35636" y="35051"/>
                  </a:lnTo>
                  <a:lnTo>
                    <a:pt x="53454" y="35051"/>
                  </a:lnTo>
                  <a:lnTo>
                    <a:pt x="62369" y="26288"/>
                  </a:lnTo>
                  <a:lnTo>
                    <a:pt x="80187" y="26288"/>
                  </a:lnTo>
                  <a:lnTo>
                    <a:pt x="89090" y="17525"/>
                  </a:lnTo>
                  <a:lnTo>
                    <a:pt x="106908" y="8762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18797" y="4572762"/>
              <a:ext cx="81280" cy="178435"/>
            </a:xfrm>
            <a:custGeom>
              <a:avLst/>
              <a:gdLst/>
              <a:ahLst/>
              <a:cxnLst/>
              <a:rect l="l" t="t" r="r" b="b"/>
              <a:pathLst>
                <a:path w="81280" h="178435">
                  <a:moveTo>
                    <a:pt x="44869" y="0"/>
                  </a:moveTo>
                  <a:lnTo>
                    <a:pt x="35890" y="8915"/>
                  </a:lnTo>
                  <a:lnTo>
                    <a:pt x="26924" y="17830"/>
                  </a:lnTo>
                  <a:lnTo>
                    <a:pt x="17945" y="35661"/>
                  </a:lnTo>
                  <a:lnTo>
                    <a:pt x="8966" y="44577"/>
                  </a:lnTo>
                  <a:lnTo>
                    <a:pt x="8966" y="62407"/>
                  </a:lnTo>
                  <a:lnTo>
                    <a:pt x="0" y="62407"/>
                  </a:lnTo>
                  <a:lnTo>
                    <a:pt x="0" y="71323"/>
                  </a:lnTo>
                  <a:lnTo>
                    <a:pt x="0" y="80238"/>
                  </a:lnTo>
                  <a:lnTo>
                    <a:pt x="8966" y="80238"/>
                  </a:lnTo>
                  <a:lnTo>
                    <a:pt x="17945" y="80238"/>
                  </a:lnTo>
                  <a:lnTo>
                    <a:pt x="26924" y="80238"/>
                  </a:lnTo>
                  <a:lnTo>
                    <a:pt x="35890" y="89154"/>
                  </a:lnTo>
                  <a:lnTo>
                    <a:pt x="44869" y="89154"/>
                  </a:lnTo>
                  <a:lnTo>
                    <a:pt x="53848" y="89154"/>
                  </a:lnTo>
                  <a:lnTo>
                    <a:pt x="62814" y="98069"/>
                  </a:lnTo>
                  <a:lnTo>
                    <a:pt x="71793" y="106984"/>
                  </a:lnTo>
                  <a:lnTo>
                    <a:pt x="80772" y="115900"/>
                  </a:lnTo>
                  <a:lnTo>
                    <a:pt x="80772" y="124815"/>
                  </a:lnTo>
                  <a:lnTo>
                    <a:pt x="80772" y="133731"/>
                  </a:lnTo>
                  <a:lnTo>
                    <a:pt x="80772" y="142646"/>
                  </a:lnTo>
                  <a:lnTo>
                    <a:pt x="80772" y="151561"/>
                  </a:lnTo>
                  <a:lnTo>
                    <a:pt x="71793" y="160477"/>
                  </a:lnTo>
                  <a:lnTo>
                    <a:pt x="62814" y="169392"/>
                  </a:lnTo>
                  <a:lnTo>
                    <a:pt x="53848" y="178308"/>
                  </a:lnTo>
                  <a:lnTo>
                    <a:pt x="44869" y="169392"/>
                  </a:lnTo>
                  <a:lnTo>
                    <a:pt x="44869" y="160477"/>
                  </a:lnTo>
                  <a:lnTo>
                    <a:pt x="35890" y="15156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53845" y="4545328"/>
              <a:ext cx="108585" cy="36830"/>
            </a:xfrm>
            <a:custGeom>
              <a:avLst/>
              <a:gdLst/>
              <a:ahLst/>
              <a:cxnLst/>
              <a:rect l="l" t="t" r="r" b="b"/>
              <a:pathLst>
                <a:path w="108584" h="36829">
                  <a:moveTo>
                    <a:pt x="0" y="36575"/>
                  </a:moveTo>
                  <a:lnTo>
                    <a:pt x="9017" y="36575"/>
                  </a:lnTo>
                  <a:lnTo>
                    <a:pt x="18034" y="36575"/>
                  </a:lnTo>
                  <a:lnTo>
                    <a:pt x="36068" y="27431"/>
                  </a:lnTo>
                  <a:lnTo>
                    <a:pt x="45085" y="18287"/>
                  </a:lnTo>
                  <a:lnTo>
                    <a:pt x="63119" y="18287"/>
                  </a:lnTo>
                  <a:lnTo>
                    <a:pt x="81153" y="9143"/>
                  </a:lnTo>
                  <a:lnTo>
                    <a:pt x="99187" y="9143"/>
                  </a:lnTo>
                  <a:lnTo>
                    <a:pt x="10820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97104" y="4662678"/>
              <a:ext cx="116205" cy="266700"/>
            </a:xfrm>
            <a:custGeom>
              <a:avLst/>
              <a:gdLst/>
              <a:ahLst/>
              <a:cxnLst/>
              <a:rect l="l" t="t" r="r" b="b"/>
              <a:pathLst>
                <a:path w="116205" h="266700">
                  <a:moveTo>
                    <a:pt x="53454" y="8890"/>
                  </a:moveTo>
                  <a:lnTo>
                    <a:pt x="53454" y="0"/>
                  </a:lnTo>
                  <a:lnTo>
                    <a:pt x="53454" y="8890"/>
                  </a:lnTo>
                  <a:lnTo>
                    <a:pt x="44551" y="8890"/>
                  </a:lnTo>
                  <a:lnTo>
                    <a:pt x="44551" y="17780"/>
                  </a:lnTo>
                  <a:lnTo>
                    <a:pt x="35636" y="26670"/>
                  </a:lnTo>
                  <a:lnTo>
                    <a:pt x="26720" y="35560"/>
                  </a:lnTo>
                  <a:lnTo>
                    <a:pt x="26720" y="44450"/>
                  </a:lnTo>
                  <a:lnTo>
                    <a:pt x="26720" y="53340"/>
                  </a:lnTo>
                  <a:lnTo>
                    <a:pt x="26720" y="62230"/>
                  </a:lnTo>
                  <a:lnTo>
                    <a:pt x="35636" y="62230"/>
                  </a:lnTo>
                  <a:lnTo>
                    <a:pt x="44551" y="53340"/>
                  </a:lnTo>
                  <a:lnTo>
                    <a:pt x="53454" y="44450"/>
                  </a:lnTo>
                  <a:lnTo>
                    <a:pt x="53454" y="35560"/>
                  </a:lnTo>
                  <a:lnTo>
                    <a:pt x="62369" y="26670"/>
                  </a:lnTo>
                  <a:lnTo>
                    <a:pt x="71272" y="26670"/>
                  </a:lnTo>
                  <a:lnTo>
                    <a:pt x="71272" y="35560"/>
                  </a:lnTo>
                  <a:lnTo>
                    <a:pt x="71272" y="44450"/>
                  </a:lnTo>
                  <a:lnTo>
                    <a:pt x="71272" y="62230"/>
                  </a:lnTo>
                  <a:lnTo>
                    <a:pt x="80187" y="97790"/>
                  </a:lnTo>
                  <a:lnTo>
                    <a:pt x="89090" y="124460"/>
                  </a:lnTo>
                  <a:lnTo>
                    <a:pt x="98005" y="142240"/>
                  </a:lnTo>
                  <a:lnTo>
                    <a:pt x="106908" y="168910"/>
                  </a:lnTo>
                  <a:lnTo>
                    <a:pt x="106908" y="186690"/>
                  </a:lnTo>
                  <a:lnTo>
                    <a:pt x="115824" y="204470"/>
                  </a:lnTo>
                  <a:lnTo>
                    <a:pt x="115824" y="222250"/>
                  </a:lnTo>
                  <a:lnTo>
                    <a:pt x="106908" y="240030"/>
                  </a:lnTo>
                  <a:lnTo>
                    <a:pt x="106908" y="248920"/>
                  </a:lnTo>
                  <a:lnTo>
                    <a:pt x="98005" y="257810"/>
                  </a:lnTo>
                  <a:lnTo>
                    <a:pt x="80187" y="266700"/>
                  </a:lnTo>
                  <a:lnTo>
                    <a:pt x="62369" y="266700"/>
                  </a:lnTo>
                  <a:lnTo>
                    <a:pt x="44551" y="266700"/>
                  </a:lnTo>
                  <a:lnTo>
                    <a:pt x="35636" y="266700"/>
                  </a:lnTo>
                  <a:lnTo>
                    <a:pt x="17818" y="266700"/>
                  </a:lnTo>
                  <a:lnTo>
                    <a:pt x="8902" y="266700"/>
                  </a:lnTo>
                  <a:lnTo>
                    <a:pt x="0" y="257810"/>
                  </a:lnTo>
                  <a:lnTo>
                    <a:pt x="0" y="248920"/>
                  </a:lnTo>
                  <a:lnTo>
                    <a:pt x="0" y="231140"/>
                  </a:lnTo>
                  <a:lnTo>
                    <a:pt x="8902" y="21336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62455" y="4532376"/>
              <a:ext cx="124967" cy="196596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58111" y="3256788"/>
            <a:ext cx="97536" cy="114300"/>
          </a:xfrm>
          <a:prstGeom prst="rect">
            <a:avLst/>
          </a:prstGeom>
        </p:spPr>
      </p:pic>
      <p:grpSp>
        <p:nvGrpSpPr>
          <p:cNvPr id="36" name="object 36"/>
          <p:cNvGrpSpPr/>
          <p:nvPr/>
        </p:nvGrpSpPr>
        <p:grpSpPr>
          <a:xfrm>
            <a:off x="1854707" y="2979420"/>
            <a:ext cx="722630" cy="338455"/>
            <a:chOff x="1854707" y="2979420"/>
            <a:chExt cx="722630" cy="338455"/>
          </a:xfrm>
        </p:grpSpPr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023871" y="2979420"/>
              <a:ext cx="391668" cy="26669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867661" y="3224024"/>
              <a:ext cx="696595" cy="81280"/>
            </a:xfrm>
            <a:custGeom>
              <a:avLst/>
              <a:gdLst/>
              <a:ahLst/>
              <a:cxnLst/>
              <a:rect l="l" t="t" r="r" b="b"/>
              <a:pathLst>
                <a:path w="696594" h="81279">
                  <a:moveTo>
                    <a:pt x="0" y="71793"/>
                  </a:moveTo>
                  <a:lnTo>
                    <a:pt x="8928" y="71793"/>
                  </a:lnTo>
                  <a:lnTo>
                    <a:pt x="26784" y="71793"/>
                  </a:lnTo>
                  <a:lnTo>
                    <a:pt x="44640" y="80772"/>
                  </a:lnTo>
                  <a:lnTo>
                    <a:pt x="71437" y="71793"/>
                  </a:lnTo>
                  <a:lnTo>
                    <a:pt x="151790" y="71793"/>
                  </a:lnTo>
                  <a:lnTo>
                    <a:pt x="232156" y="71793"/>
                  </a:lnTo>
                  <a:lnTo>
                    <a:pt x="303593" y="62814"/>
                  </a:lnTo>
                  <a:lnTo>
                    <a:pt x="375018" y="53848"/>
                  </a:lnTo>
                  <a:lnTo>
                    <a:pt x="446455" y="44869"/>
                  </a:lnTo>
                  <a:lnTo>
                    <a:pt x="508952" y="44869"/>
                  </a:lnTo>
                  <a:lnTo>
                    <a:pt x="571461" y="35890"/>
                  </a:lnTo>
                  <a:lnTo>
                    <a:pt x="616102" y="26924"/>
                  </a:lnTo>
                  <a:lnTo>
                    <a:pt x="651827" y="26924"/>
                  </a:lnTo>
                  <a:lnTo>
                    <a:pt x="678611" y="26924"/>
                  </a:lnTo>
                  <a:lnTo>
                    <a:pt x="687539" y="26924"/>
                  </a:lnTo>
                  <a:lnTo>
                    <a:pt x="696468" y="17945"/>
                  </a:lnTo>
                  <a:lnTo>
                    <a:pt x="687539" y="8966"/>
                  </a:lnTo>
                  <a:lnTo>
                    <a:pt x="678611" y="0"/>
                  </a:lnTo>
                  <a:lnTo>
                    <a:pt x="66968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871465" y="3398520"/>
            <a:ext cx="231650" cy="187451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2148839" y="3389376"/>
            <a:ext cx="294640" cy="303530"/>
            <a:chOff x="2148839" y="3389376"/>
            <a:chExt cx="294640" cy="303530"/>
          </a:xfrm>
        </p:grpSpPr>
        <p:sp>
          <p:nvSpPr>
            <p:cNvPr id="41" name="object 41"/>
            <p:cNvSpPr/>
            <p:nvPr/>
          </p:nvSpPr>
          <p:spPr>
            <a:xfrm>
              <a:off x="2161793" y="3501390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4">
                  <a:moveTo>
                    <a:pt x="0" y="0"/>
                  </a:moveTo>
                  <a:lnTo>
                    <a:pt x="0" y="9144"/>
                  </a:lnTo>
                  <a:lnTo>
                    <a:pt x="9144" y="182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20466" y="3389376"/>
              <a:ext cx="222501" cy="303276"/>
            </a:xfrm>
            <a:prstGeom prst="rect">
              <a:avLst/>
            </a:prstGeom>
          </p:spPr>
        </p:pic>
      </p:grpSp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612390" y="3979164"/>
            <a:ext cx="115825" cy="141732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854710" y="3810000"/>
            <a:ext cx="597535" cy="615950"/>
            <a:chOff x="1854710" y="3810000"/>
            <a:chExt cx="597535" cy="615950"/>
          </a:xfrm>
        </p:grpSpPr>
        <p:sp>
          <p:nvSpPr>
            <p:cNvPr id="45" name="object 45"/>
            <p:cNvSpPr/>
            <p:nvPr/>
          </p:nvSpPr>
          <p:spPr>
            <a:xfrm>
              <a:off x="1956054" y="3867150"/>
              <a:ext cx="27940" cy="196850"/>
            </a:xfrm>
            <a:custGeom>
              <a:avLst/>
              <a:gdLst/>
              <a:ahLst/>
              <a:cxnLst/>
              <a:rect l="l" t="t" r="r" b="b"/>
              <a:pathLst>
                <a:path w="27939" h="196850">
                  <a:moveTo>
                    <a:pt x="0" y="0"/>
                  </a:moveTo>
                  <a:lnTo>
                    <a:pt x="0" y="8940"/>
                  </a:lnTo>
                  <a:lnTo>
                    <a:pt x="9144" y="17868"/>
                  </a:lnTo>
                  <a:lnTo>
                    <a:pt x="9144" y="35750"/>
                  </a:lnTo>
                  <a:lnTo>
                    <a:pt x="18288" y="62547"/>
                  </a:lnTo>
                  <a:lnTo>
                    <a:pt x="18288" y="80429"/>
                  </a:lnTo>
                  <a:lnTo>
                    <a:pt x="18288" y="107238"/>
                  </a:lnTo>
                  <a:lnTo>
                    <a:pt x="18288" y="134048"/>
                  </a:lnTo>
                  <a:lnTo>
                    <a:pt x="18288" y="151917"/>
                  </a:lnTo>
                  <a:lnTo>
                    <a:pt x="27432" y="169786"/>
                  </a:lnTo>
                  <a:lnTo>
                    <a:pt x="27432" y="187655"/>
                  </a:lnTo>
                  <a:lnTo>
                    <a:pt x="27432" y="196596"/>
                  </a:lnTo>
                  <a:lnTo>
                    <a:pt x="27432" y="187655"/>
                  </a:lnTo>
                  <a:lnTo>
                    <a:pt x="27432" y="17872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33016" y="3907534"/>
              <a:ext cx="257554" cy="150877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330958" y="3822953"/>
              <a:ext cx="36830" cy="205740"/>
            </a:xfrm>
            <a:custGeom>
              <a:avLst/>
              <a:gdLst/>
              <a:ahLst/>
              <a:cxnLst/>
              <a:rect l="l" t="t" r="r" b="b"/>
              <a:pathLst>
                <a:path w="36830" h="205739">
                  <a:moveTo>
                    <a:pt x="0" y="0"/>
                  </a:moveTo>
                  <a:lnTo>
                    <a:pt x="0" y="8940"/>
                  </a:lnTo>
                  <a:lnTo>
                    <a:pt x="0" y="17894"/>
                  </a:lnTo>
                  <a:lnTo>
                    <a:pt x="0" y="35775"/>
                  </a:lnTo>
                  <a:lnTo>
                    <a:pt x="9144" y="62611"/>
                  </a:lnTo>
                  <a:lnTo>
                    <a:pt x="9144" y="89446"/>
                  </a:lnTo>
                  <a:lnTo>
                    <a:pt x="18288" y="125234"/>
                  </a:lnTo>
                  <a:lnTo>
                    <a:pt x="18288" y="152069"/>
                  </a:lnTo>
                  <a:lnTo>
                    <a:pt x="27432" y="178904"/>
                  </a:lnTo>
                  <a:lnTo>
                    <a:pt x="27432" y="196799"/>
                  </a:lnTo>
                  <a:lnTo>
                    <a:pt x="36576" y="20574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67664" y="4082032"/>
              <a:ext cx="571500" cy="62865"/>
            </a:xfrm>
            <a:custGeom>
              <a:avLst/>
              <a:gdLst/>
              <a:ahLst/>
              <a:cxnLst/>
              <a:rect l="l" t="t" r="r" b="b"/>
              <a:pathLst>
                <a:path w="571500" h="62864">
                  <a:moveTo>
                    <a:pt x="17856" y="62484"/>
                  </a:moveTo>
                  <a:lnTo>
                    <a:pt x="8928" y="53555"/>
                  </a:lnTo>
                  <a:lnTo>
                    <a:pt x="0" y="53555"/>
                  </a:lnTo>
                  <a:lnTo>
                    <a:pt x="8928" y="62484"/>
                  </a:lnTo>
                  <a:lnTo>
                    <a:pt x="26784" y="62484"/>
                  </a:lnTo>
                  <a:lnTo>
                    <a:pt x="62509" y="53555"/>
                  </a:lnTo>
                  <a:lnTo>
                    <a:pt x="80365" y="53555"/>
                  </a:lnTo>
                  <a:lnTo>
                    <a:pt x="125006" y="53555"/>
                  </a:lnTo>
                  <a:lnTo>
                    <a:pt x="169659" y="44627"/>
                  </a:lnTo>
                  <a:lnTo>
                    <a:pt x="232168" y="44627"/>
                  </a:lnTo>
                  <a:lnTo>
                    <a:pt x="294678" y="35699"/>
                  </a:lnTo>
                  <a:lnTo>
                    <a:pt x="357187" y="26784"/>
                  </a:lnTo>
                  <a:lnTo>
                    <a:pt x="410756" y="17856"/>
                  </a:lnTo>
                  <a:lnTo>
                    <a:pt x="455409" y="8928"/>
                  </a:lnTo>
                  <a:lnTo>
                    <a:pt x="500062" y="8928"/>
                  </a:lnTo>
                  <a:lnTo>
                    <a:pt x="526846" y="8928"/>
                  </a:lnTo>
                  <a:lnTo>
                    <a:pt x="553631" y="0"/>
                  </a:lnTo>
                  <a:lnTo>
                    <a:pt x="571500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93568" y="4232909"/>
              <a:ext cx="36830" cy="108585"/>
            </a:xfrm>
            <a:custGeom>
              <a:avLst/>
              <a:gdLst/>
              <a:ahLst/>
              <a:cxnLst/>
              <a:rect l="l" t="t" r="r" b="b"/>
              <a:pathLst>
                <a:path w="36830" h="108585">
                  <a:moveTo>
                    <a:pt x="36575" y="0"/>
                  </a:moveTo>
                  <a:lnTo>
                    <a:pt x="36575" y="9017"/>
                  </a:lnTo>
                  <a:lnTo>
                    <a:pt x="27431" y="27051"/>
                  </a:lnTo>
                  <a:lnTo>
                    <a:pt x="27431" y="36068"/>
                  </a:lnTo>
                  <a:lnTo>
                    <a:pt x="18287" y="45085"/>
                  </a:lnTo>
                  <a:lnTo>
                    <a:pt x="9143" y="72136"/>
                  </a:lnTo>
                  <a:lnTo>
                    <a:pt x="9143" y="90170"/>
                  </a:lnTo>
                  <a:lnTo>
                    <a:pt x="0" y="99187"/>
                  </a:lnTo>
                  <a:lnTo>
                    <a:pt x="0" y="108204"/>
                  </a:lnTo>
                  <a:lnTo>
                    <a:pt x="9143" y="108204"/>
                  </a:lnTo>
                  <a:lnTo>
                    <a:pt x="18287" y="99187"/>
                  </a:lnTo>
                  <a:lnTo>
                    <a:pt x="27431" y="9017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70530" y="4194047"/>
              <a:ext cx="132588" cy="150876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157982" y="4238244"/>
              <a:ext cx="106680" cy="187452"/>
            </a:xfrm>
            <a:prstGeom prst="rect">
              <a:avLst/>
            </a:prstGeom>
          </p:spPr>
        </p:pic>
      </p:grpSp>
      <p:pic>
        <p:nvPicPr>
          <p:cNvPr id="52" name="object 5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12390" y="4657344"/>
            <a:ext cx="150877" cy="97536"/>
          </a:xfrm>
          <a:prstGeom prst="rect">
            <a:avLst/>
          </a:prstGeom>
        </p:spPr>
      </p:pic>
      <p:grpSp>
        <p:nvGrpSpPr>
          <p:cNvPr id="53" name="object 53"/>
          <p:cNvGrpSpPr/>
          <p:nvPr/>
        </p:nvGrpSpPr>
        <p:grpSpPr>
          <a:xfrm>
            <a:off x="2648711" y="3194302"/>
            <a:ext cx="79375" cy="105410"/>
            <a:chOff x="2648711" y="3194302"/>
            <a:chExt cx="79375" cy="105410"/>
          </a:xfrm>
        </p:grpSpPr>
        <p:sp>
          <p:nvSpPr>
            <p:cNvPr id="54" name="object 54"/>
            <p:cNvSpPr/>
            <p:nvPr/>
          </p:nvSpPr>
          <p:spPr>
            <a:xfrm>
              <a:off x="2661665" y="3207256"/>
              <a:ext cx="53340" cy="7620"/>
            </a:xfrm>
            <a:custGeom>
              <a:avLst/>
              <a:gdLst/>
              <a:ahLst/>
              <a:cxnLst/>
              <a:rect l="l" t="t" r="r" b="b"/>
              <a:pathLst>
                <a:path w="53339" h="7619">
                  <a:moveTo>
                    <a:pt x="0" y="7620"/>
                  </a:moveTo>
                  <a:lnTo>
                    <a:pt x="8890" y="7620"/>
                  </a:lnTo>
                  <a:lnTo>
                    <a:pt x="17780" y="7620"/>
                  </a:lnTo>
                  <a:lnTo>
                    <a:pt x="26670" y="7620"/>
                  </a:lnTo>
                  <a:lnTo>
                    <a:pt x="35560" y="0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61665" y="3277360"/>
              <a:ext cx="53340" cy="9525"/>
            </a:xfrm>
            <a:custGeom>
              <a:avLst/>
              <a:gdLst/>
              <a:ahLst/>
              <a:cxnLst/>
              <a:rect l="l" t="t" r="r" b="b"/>
              <a:pathLst>
                <a:path w="53339" h="9525">
                  <a:moveTo>
                    <a:pt x="0" y="9144"/>
                  </a:moveTo>
                  <a:lnTo>
                    <a:pt x="8890" y="9144"/>
                  </a:lnTo>
                  <a:lnTo>
                    <a:pt x="17780" y="0"/>
                  </a:lnTo>
                  <a:lnTo>
                    <a:pt x="26670" y="0"/>
                  </a:lnTo>
                  <a:lnTo>
                    <a:pt x="35560" y="0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2523744" y="3960874"/>
            <a:ext cx="79375" cy="88900"/>
            <a:chOff x="2523744" y="3960874"/>
            <a:chExt cx="79375" cy="88900"/>
          </a:xfrm>
        </p:grpSpPr>
        <p:sp>
          <p:nvSpPr>
            <p:cNvPr id="57" name="object 57"/>
            <p:cNvSpPr/>
            <p:nvPr/>
          </p:nvSpPr>
          <p:spPr>
            <a:xfrm>
              <a:off x="2536698" y="3973828"/>
              <a:ext cx="44450" cy="9525"/>
            </a:xfrm>
            <a:custGeom>
              <a:avLst/>
              <a:gdLst/>
              <a:ahLst/>
              <a:cxnLst/>
              <a:rect l="l" t="t" r="r" b="b"/>
              <a:pathLst>
                <a:path w="44450" h="9525">
                  <a:moveTo>
                    <a:pt x="0" y="9143"/>
                  </a:moveTo>
                  <a:lnTo>
                    <a:pt x="8839" y="9143"/>
                  </a:lnTo>
                  <a:lnTo>
                    <a:pt x="17678" y="9143"/>
                  </a:lnTo>
                  <a:lnTo>
                    <a:pt x="26517" y="0"/>
                  </a:lnTo>
                  <a:lnTo>
                    <a:pt x="35356" y="0"/>
                  </a:lnTo>
                  <a:lnTo>
                    <a:pt x="4419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45842" y="4028694"/>
              <a:ext cx="44450" cy="7620"/>
            </a:xfrm>
            <a:custGeom>
              <a:avLst/>
              <a:gdLst/>
              <a:ahLst/>
              <a:cxnLst/>
              <a:rect l="l" t="t" r="r" b="b"/>
              <a:pathLst>
                <a:path w="44450" h="7620">
                  <a:moveTo>
                    <a:pt x="0" y="0"/>
                  </a:moveTo>
                  <a:lnTo>
                    <a:pt x="8839" y="0"/>
                  </a:lnTo>
                  <a:lnTo>
                    <a:pt x="17678" y="0"/>
                  </a:lnTo>
                  <a:lnTo>
                    <a:pt x="26517" y="0"/>
                  </a:lnTo>
                  <a:lnTo>
                    <a:pt x="35356" y="0"/>
                  </a:lnTo>
                  <a:lnTo>
                    <a:pt x="44196" y="761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1924811" y="4497323"/>
            <a:ext cx="803275" cy="687705"/>
            <a:chOff x="1924811" y="4497323"/>
            <a:chExt cx="803275" cy="687705"/>
          </a:xfrm>
        </p:grpSpPr>
        <p:sp>
          <p:nvSpPr>
            <p:cNvPr id="60" name="object 60"/>
            <p:cNvSpPr/>
            <p:nvPr/>
          </p:nvSpPr>
          <p:spPr>
            <a:xfrm>
              <a:off x="2009393" y="4528565"/>
              <a:ext cx="27940" cy="196850"/>
            </a:xfrm>
            <a:custGeom>
              <a:avLst/>
              <a:gdLst/>
              <a:ahLst/>
              <a:cxnLst/>
              <a:rect l="l" t="t" r="r" b="b"/>
              <a:pathLst>
                <a:path w="27939" h="196850">
                  <a:moveTo>
                    <a:pt x="0" y="0"/>
                  </a:moveTo>
                  <a:lnTo>
                    <a:pt x="0" y="8940"/>
                  </a:lnTo>
                  <a:lnTo>
                    <a:pt x="0" y="17868"/>
                  </a:lnTo>
                  <a:lnTo>
                    <a:pt x="0" y="26809"/>
                  </a:lnTo>
                  <a:lnTo>
                    <a:pt x="9144" y="35750"/>
                  </a:lnTo>
                  <a:lnTo>
                    <a:pt x="9144" y="196595"/>
                  </a:lnTo>
                  <a:lnTo>
                    <a:pt x="18288" y="187655"/>
                  </a:lnTo>
                  <a:lnTo>
                    <a:pt x="27432" y="187655"/>
                  </a:lnTo>
                  <a:lnTo>
                    <a:pt x="27432" y="17872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90165" y="4572759"/>
              <a:ext cx="259079" cy="125095"/>
            </a:xfrm>
            <a:custGeom>
              <a:avLst/>
              <a:gdLst/>
              <a:ahLst/>
              <a:cxnLst/>
              <a:rect l="l" t="t" r="r" b="b"/>
              <a:pathLst>
                <a:path w="259080" h="125095">
                  <a:moveTo>
                    <a:pt x="0" y="71412"/>
                  </a:moveTo>
                  <a:lnTo>
                    <a:pt x="0" y="71412"/>
                  </a:lnTo>
                  <a:lnTo>
                    <a:pt x="0" y="116039"/>
                  </a:lnTo>
                  <a:lnTo>
                    <a:pt x="8928" y="116039"/>
                  </a:lnTo>
                  <a:lnTo>
                    <a:pt x="8928" y="124967"/>
                  </a:lnTo>
                  <a:lnTo>
                    <a:pt x="8928" y="116039"/>
                  </a:lnTo>
                  <a:lnTo>
                    <a:pt x="17868" y="107111"/>
                  </a:lnTo>
                  <a:lnTo>
                    <a:pt x="17868" y="89268"/>
                  </a:lnTo>
                  <a:lnTo>
                    <a:pt x="26797" y="80340"/>
                  </a:lnTo>
                  <a:lnTo>
                    <a:pt x="35737" y="53555"/>
                  </a:lnTo>
                  <a:lnTo>
                    <a:pt x="53606" y="35712"/>
                  </a:lnTo>
                  <a:lnTo>
                    <a:pt x="62534" y="35712"/>
                  </a:lnTo>
                  <a:lnTo>
                    <a:pt x="71475" y="26784"/>
                  </a:lnTo>
                  <a:lnTo>
                    <a:pt x="80403" y="35712"/>
                  </a:lnTo>
                  <a:lnTo>
                    <a:pt x="80403" y="44627"/>
                  </a:lnTo>
                  <a:lnTo>
                    <a:pt x="80403" y="62483"/>
                  </a:lnTo>
                  <a:lnTo>
                    <a:pt x="80403" y="116039"/>
                  </a:lnTo>
                  <a:lnTo>
                    <a:pt x="89331" y="116039"/>
                  </a:lnTo>
                  <a:lnTo>
                    <a:pt x="89331" y="107111"/>
                  </a:lnTo>
                  <a:lnTo>
                    <a:pt x="98272" y="89268"/>
                  </a:lnTo>
                  <a:lnTo>
                    <a:pt x="107200" y="71412"/>
                  </a:lnTo>
                  <a:lnTo>
                    <a:pt x="116141" y="62483"/>
                  </a:lnTo>
                  <a:lnTo>
                    <a:pt x="134010" y="44627"/>
                  </a:lnTo>
                  <a:lnTo>
                    <a:pt x="142938" y="44627"/>
                  </a:lnTo>
                  <a:lnTo>
                    <a:pt x="142938" y="53555"/>
                  </a:lnTo>
                  <a:lnTo>
                    <a:pt x="142938" y="62483"/>
                  </a:lnTo>
                  <a:lnTo>
                    <a:pt x="142938" y="71412"/>
                  </a:lnTo>
                  <a:lnTo>
                    <a:pt x="151879" y="71412"/>
                  </a:lnTo>
                  <a:lnTo>
                    <a:pt x="151879" y="80340"/>
                  </a:lnTo>
                  <a:lnTo>
                    <a:pt x="160807" y="80340"/>
                  </a:lnTo>
                  <a:lnTo>
                    <a:pt x="169735" y="80340"/>
                  </a:lnTo>
                  <a:lnTo>
                    <a:pt x="178676" y="71412"/>
                  </a:lnTo>
                  <a:lnTo>
                    <a:pt x="187604" y="62483"/>
                  </a:lnTo>
                  <a:lnTo>
                    <a:pt x="196545" y="53555"/>
                  </a:lnTo>
                  <a:lnTo>
                    <a:pt x="196545" y="44627"/>
                  </a:lnTo>
                  <a:lnTo>
                    <a:pt x="196545" y="53555"/>
                  </a:lnTo>
                  <a:lnTo>
                    <a:pt x="196545" y="62483"/>
                  </a:lnTo>
                  <a:lnTo>
                    <a:pt x="196545" y="71412"/>
                  </a:lnTo>
                  <a:lnTo>
                    <a:pt x="196545" y="80340"/>
                  </a:lnTo>
                  <a:lnTo>
                    <a:pt x="196545" y="89268"/>
                  </a:lnTo>
                  <a:lnTo>
                    <a:pt x="196545" y="98196"/>
                  </a:lnTo>
                  <a:lnTo>
                    <a:pt x="205473" y="98196"/>
                  </a:lnTo>
                  <a:lnTo>
                    <a:pt x="214414" y="98196"/>
                  </a:lnTo>
                  <a:lnTo>
                    <a:pt x="223342" y="98196"/>
                  </a:lnTo>
                  <a:lnTo>
                    <a:pt x="232283" y="98196"/>
                  </a:lnTo>
                  <a:lnTo>
                    <a:pt x="241211" y="89268"/>
                  </a:lnTo>
                  <a:lnTo>
                    <a:pt x="241211" y="80340"/>
                  </a:lnTo>
                  <a:lnTo>
                    <a:pt x="241211" y="71412"/>
                  </a:lnTo>
                  <a:lnTo>
                    <a:pt x="241211" y="62483"/>
                  </a:lnTo>
                  <a:lnTo>
                    <a:pt x="232283" y="62483"/>
                  </a:lnTo>
                  <a:lnTo>
                    <a:pt x="232283" y="53555"/>
                  </a:lnTo>
                  <a:lnTo>
                    <a:pt x="223342" y="53555"/>
                  </a:lnTo>
                  <a:lnTo>
                    <a:pt x="223342" y="44627"/>
                  </a:lnTo>
                  <a:lnTo>
                    <a:pt x="232283" y="35712"/>
                  </a:lnTo>
                  <a:lnTo>
                    <a:pt x="241211" y="26784"/>
                  </a:lnTo>
                  <a:lnTo>
                    <a:pt x="259079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398775" y="4497323"/>
              <a:ext cx="79248" cy="17830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1937765" y="4716016"/>
              <a:ext cx="680085" cy="44450"/>
            </a:xfrm>
            <a:custGeom>
              <a:avLst/>
              <a:gdLst/>
              <a:ahLst/>
              <a:cxnLst/>
              <a:rect l="l" t="t" r="r" b="b"/>
              <a:pathLst>
                <a:path w="680085" h="44450">
                  <a:moveTo>
                    <a:pt x="0" y="44195"/>
                  </a:moveTo>
                  <a:lnTo>
                    <a:pt x="8940" y="44195"/>
                  </a:lnTo>
                  <a:lnTo>
                    <a:pt x="152044" y="44195"/>
                  </a:lnTo>
                  <a:lnTo>
                    <a:pt x="214642" y="35356"/>
                  </a:lnTo>
                  <a:lnTo>
                    <a:pt x="277253" y="35356"/>
                  </a:lnTo>
                  <a:lnTo>
                    <a:pt x="348792" y="26517"/>
                  </a:lnTo>
                  <a:lnTo>
                    <a:pt x="411403" y="26517"/>
                  </a:lnTo>
                  <a:lnTo>
                    <a:pt x="474002" y="17678"/>
                  </a:lnTo>
                  <a:lnTo>
                    <a:pt x="536613" y="17678"/>
                  </a:lnTo>
                  <a:lnTo>
                    <a:pt x="581329" y="8839"/>
                  </a:lnTo>
                  <a:lnTo>
                    <a:pt x="617105" y="8839"/>
                  </a:lnTo>
                  <a:lnTo>
                    <a:pt x="634987" y="8839"/>
                  </a:lnTo>
                  <a:lnTo>
                    <a:pt x="652868" y="8839"/>
                  </a:lnTo>
                  <a:lnTo>
                    <a:pt x="661822" y="8839"/>
                  </a:lnTo>
                  <a:lnTo>
                    <a:pt x="670763" y="0"/>
                  </a:lnTo>
                  <a:lnTo>
                    <a:pt x="67970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27680" y="4831841"/>
              <a:ext cx="27940" cy="160020"/>
            </a:xfrm>
            <a:custGeom>
              <a:avLst/>
              <a:gdLst/>
              <a:ahLst/>
              <a:cxnLst/>
              <a:rect l="l" t="t" r="r" b="b"/>
              <a:pathLst>
                <a:path w="27939" h="160020">
                  <a:moveTo>
                    <a:pt x="27431" y="0"/>
                  </a:moveTo>
                  <a:lnTo>
                    <a:pt x="27431" y="8889"/>
                  </a:lnTo>
                  <a:lnTo>
                    <a:pt x="27431" y="17779"/>
                  </a:lnTo>
                  <a:lnTo>
                    <a:pt x="18287" y="26669"/>
                  </a:lnTo>
                  <a:lnTo>
                    <a:pt x="18287" y="35559"/>
                  </a:lnTo>
                  <a:lnTo>
                    <a:pt x="18287" y="71119"/>
                  </a:lnTo>
                  <a:lnTo>
                    <a:pt x="9143" y="97789"/>
                  </a:lnTo>
                  <a:lnTo>
                    <a:pt x="9143" y="124459"/>
                  </a:lnTo>
                  <a:lnTo>
                    <a:pt x="9143" y="142239"/>
                  </a:lnTo>
                  <a:lnTo>
                    <a:pt x="0" y="151129"/>
                  </a:lnTo>
                  <a:lnTo>
                    <a:pt x="0" y="160019"/>
                  </a:lnTo>
                  <a:lnTo>
                    <a:pt x="9143" y="151129"/>
                  </a:lnTo>
                  <a:lnTo>
                    <a:pt x="18287" y="142239"/>
                  </a:lnTo>
                  <a:lnTo>
                    <a:pt x="27431" y="133349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08453" y="492937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80075" y="4866893"/>
              <a:ext cx="62865" cy="81280"/>
            </a:xfrm>
            <a:custGeom>
              <a:avLst/>
              <a:gdLst/>
              <a:ahLst/>
              <a:cxnLst/>
              <a:rect l="l" t="t" r="r" b="b"/>
              <a:pathLst>
                <a:path w="62864" h="81279">
                  <a:moveTo>
                    <a:pt x="26784" y="0"/>
                  </a:moveTo>
                  <a:lnTo>
                    <a:pt x="17856" y="0"/>
                  </a:lnTo>
                  <a:lnTo>
                    <a:pt x="17856" y="8978"/>
                  </a:lnTo>
                  <a:lnTo>
                    <a:pt x="8928" y="8978"/>
                  </a:lnTo>
                  <a:lnTo>
                    <a:pt x="8928" y="26923"/>
                  </a:lnTo>
                  <a:lnTo>
                    <a:pt x="0" y="35902"/>
                  </a:lnTo>
                  <a:lnTo>
                    <a:pt x="0" y="44869"/>
                  </a:lnTo>
                  <a:lnTo>
                    <a:pt x="0" y="53847"/>
                  </a:lnTo>
                  <a:lnTo>
                    <a:pt x="0" y="62826"/>
                  </a:lnTo>
                  <a:lnTo>
                    <a:pt x="8928" y="71793"/>
                  </a:lnTo>
                  <a:lnTo>
                    <a:pt x="17856" y="80771"/>
                  </a:lnTo>
                  <a:lnTo>
                    <a:pt x="26784" y="80771"/>
                  </a:lnTo>
                  <a:lnTo>
                    <a:pt x="35712" y="71793"/>
                  </a:lnTo>
                  <a:lnTo>
                    <a:pt x="44640" y="71793"/>
                  </a:lnTo>
                  <a:lnTo>
                    <a:pt x="44640" y="62826"/>
                  </a:lnTo>
                  <a:lnTo>
                    <a:pt x="53568" y="53847"/>
                  </a:lnTo>
                  <a:lnTo>
                    <a:pt x="62484" y="44869"/>
                  </a:lnTo>
                  <a:lnTo>
                    <a:pt x="62484" y="35902"/>
                  </a:lnTo>
                  <a:lnTo>
                    <a:pt x="53568" y="26923"/>
                  </a:lnTo>
                  <a:lnTo>
                    <a:pt x="53568" y="17945"/>
                  </a:lnTo>
                  <a:lnTo>
                    <a:pt x="44640" y="17945"/>
                  </a:lnTo>
                  <a:lnTo>
                    <a:pt x="44640" y="8978"/>
                  </a:lnTo>
                  <a:lnTo>
                    <a:pt x="35712" y="8978"/>
                  </a:lnTo>
                  <a:lnTo>
                    <a:pt x="35712" y="0"/>
                  </a:lnTo>
                  <a:lnTo>
                    <a:pt x="44640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86761" y="4822697"/>
              <a:ext cx="18415" cy="134620"/>
            </a:xfrm>
            <a:custGeom>
              <a:avLst/>
              <a:gdLst/>
              <a:ahLst/>
              <a:cxnLst/>
              <a:rect l="l" t="t" r="r" b="b"/>
              <a:pathLst>
                <a:path w="18414" h="134620">
                  <a:moveTo>
                    <a:pt x="0" y="0"/>
                  </a:moveTo>
                  <a:lnTo>
                    <a:pt x="0" y="8940"/>
                  </a:lnTo>
                  <a:lnTo>
                    <a:pt x="0" y="134112"/>
                  </a:lnTo>
                  <a:lnTo>
                    <a:pt x="9144" y="134112"/>
                  </a:lnTo>
                  <a:lnTo>
                    <a:pt x="18288" y="12517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67531" y="4885181"/>
              <a:ext cx="116205" cy="287020"/>
            </a:xfrm>
            <a:custGeom>
              <a:avLst/>
              <a:gdLst/>
              <a:ahLst/>
              <a:cxnLst/>
              <a:rect l="l" t="t" r="r" b="b"/>
              <a:pathLst>
                <a:path w="116205" h="287020">
                  <a:moveTo>
                    <a:pt x="80187" y="0"/>
                  </a:moveTo>
                  <a:lnTo>
                    <a:pt x="71285" y="0"/>
                  </a:lnTo>
                  <a:lnTo>
                    <a:pt x="62369" y="8953"/>
                  </a:lnTo>
                  <a:lnTo>
                    <a:pt x="53454" y="17907"/>
                  </a:lnTo>
                  <a:lnTo>
                    <a:pt x="53454" y="26860"/>
                  </a:lnTo>
                  <a:lnTo>
                    <a:pt x="44551" y="35814"/>
                  </a:lnTo>
                  <a:lnTo>
                    <a:pt x="44551" y="44767"/>
                  </a:lnTo>
                  <a:lnTo>
                    <a:pt x="44551" y="53721"/>
                  </a:lnTo>
                  <a:lnTo>
                    <a:pt x="53454" y="53721"/>
                  </a:lnTo>
                  <a:lnTo>
                    <a:pt x="53454" y="62674"/>
                  </a:lnTo>
                  <a:lnTo>
                    <a:pt x="62369" y="62674"/>
                  </a:lnTo>
                  <a:lnTo>
                    <a:pt x="71285" y="53721"/>
                  </a:lnTo>
                  <a:lnTo>
                    <a:pt x="80187" y="44767"/>
                  </a:lnTo>
                  <a:lnTo>
                    <a:pt x="80187" y="35814"/>
                  </a:lnTo>
                  <a:lnTo>
                    <a:pt x="89103" y="26860"/>
                  </a:lnTo>
                  <a:lnTo>
                    <a:pt x="89103" y="17907"/>
                  </a:lnTo>
                  <a:lnTo>
                    <a:pt x="89103" y="26860"/>
                  </a:lnTo>
                  <a:lnTo>
                    <a:pt x="89103" y="44767"/>
                  </a:lnTo>
                  <a:lnTo>
                    <a:pt x="89103" y="53721"/>
                  </a:lnTo>
                  <a:lnTo>
                    <a:pt x="89103" y="71628"/>
                  </a:lnTo>
                  <a:lnTo>
                    <a:pt x="98005" y="107442"/>
                  </a:lnTo>
                  <a:lnTo>
                    <a:pt x="106921" y="143256"/>
                  </a:lnTo>
                  <a:lnTo>
                    <a:pt x="106921" y="170116"/>
                  </a:lnTo>
                  <a:lnTo>
                    <a:pt x="115823" y="188023"/>
                  </a:lnTo>
                  <a:lnTo>
                    <a:pt x="115823" y="214884"/>
                  </a:lnTo>
                  <a:lnTo>
                    <a:pt x="115823" y="232791"/>
                  </a:lnTo>
                  <a:lnTo>
                    <a:pt x="115823" y="250698"/>
                  </a:lnTo>
                  <a:lnTo>
                    <a:pt x="106921" y="259651"/>
                  </a:lnTo>
                  <a:lnTo>
                    <a:pt x="98005" y="268605"/>
                  </a:lnTo>
                  <a:lnTo>
                    <a:pt x="98005" y="277558"/>
                  </a:lnTo>
                  <a:lnTo>
                    <a:pt x="80187" y="277558"/>
                  </a:lnTo>
                  <a:lnTo>
                    <a:pt x="71285" y="286512"/>
                  </a:lnTo>
                  <a:lnTo>
                    <a:pt x="53454" y="286512"/>
                  </a:lnTo>
                  <a:lnTo>
                    <a:pt x="44551" y="286512"/>
                  </a:lnTo>
                  <a:lnTo>
                    <a:pt x="26733" y="286512"/>
                  </a:lnTo>
                  <a:lnTo>
                    <a:pt x="17818" y="286512"/>
                  </a:lnTo>
                  <a:lnTo>
                    <a:pt x="8915" y="286512"/>
                  </a:lnTo>
                  <a:lnTo>
                    <a:pt x="0" y="268605"/>
                  </a:lnTo>
                  <a:lnTo>
                    <a:pt x="0" y="25965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679953" y="4607812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0" y="9144"/>
                  </a:moveTo>
                  <a:lnTo>
                    <a:pt x="0" y="0"/>
                  </a:lnTo>
                  <a:lnTo>
                    <a:pt x="8636" y="0"/>
                  </a:lnTo>
                  <a:lnTo>
                    <a:pt x="17272" y="0"/>
                  </a:lnTo>
                  <a:lnTo>
                    <a:pt x="17272" y="9144"/>
                  </a:lnTo>
                  <a:lnTo>
                    <a:pt x="25908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670809" y="4662676"/>
              <a:ext cx="44450" cy="17145"/>
            </a:xfrm>
            <a:custGeom>
              <a:avLst/>
              <a:gdLst/>
              <a:ahLst/>
              <a:cxnLst/>
              <a:rect l="l" t="t" r="r" b="b"/>
              <a:pathLst>
                <a:path w="44450" h="17145">
                  <a:moveTo>
                    <a:pt x="0" y="16763"/>
                  </a:moveTo>
                  <a:lnTo>
                    <a:pt x="8839" y="16763"/>
                  </a:lnTo>
                  <a:lnTo>
                    <a:pt x="8839" y="8381"/>
                  </a:lnTo>
                  <a:lnTo>
                    <a:pt x="17678" y="8381"/>
                  </a:lnTo>
                  <a:lnTo>
                    <a:pt x="26517" y="8381"/>
                  </a:lnTo>
                  <a:lnTo>
                    <a:pt x="35356" y="8381"/>
                  </a:lnTo>
                  <a:lnTo>
                    <a:pt x="44196" y="8381"/>
                  </a:lnTo>
                  <a:lnTo>
                    <a:pt x="4419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3113532" y="3051048"/>
            <a:ext cx="767080" cy="248920"/>
            <a:chOff x="3113532" y="3051048"/>
            <a:chExt cx="767080" cy="248920"/>
          </a:xfrm>
        </p:grpSpPr>
        <p:pic>
          <p:nvPicPr>
            <p:cNvPr id="72" name="object 7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113532" y="3086093"/>
              <a:ext cx="454152" cy="213363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604260" y="3051048"/>
              <a:ext cx="275843" cy="248411"/>
            </a:xfrm>
            <a:prstGeom prst="rect">
              <a:avLst/>
            </a:prstGeom>
          </p:spPr>
        </p:pic>
      </p:grpSp>
      <p:pic>
        <p:nvPicPr>
          <p:cNvPr id="74" name="object 7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944110" y="3041904"/>
            <a:ext cx="230125" cy="275843"/>
          </a:xfrm>
          <a:prstGeom prst="rect">
            <a:avLst/>
          </a:prstGeom>
        </p:spPr>
      </p:pic>
      <p:pic>
        <p:nvPicPr>
          <p:cNvPr id="75" name="object 7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960876" y="3854196"/>
            <a:ext cx="169163" cy="204216"/>
          </a:xfrm>
          <a:prstGeom prst="rect">
            <a:avLst/>
          </a:prstGeom>
        </p:spPr>
      </p:pic>
      <p:pic>
        <p:nvPicPr>
          <p:cNvPr id="76" name="object 7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122418" y="4488179"/>
            <a:ext cx="150877" cy="231648"/>
          </a:xfrm>
          <a:prstGeom prst="rect">
            <a:avLst/>
          </a:prstGeom>
        </p:spPr>
      </p:pic>
      <p:grpSp>
        <p:nvGrpSpPr>
          <p:cNvPr id="77" name="object 77"/>
          <p:cNvGrpSpPr/>
          <p:nvPr/>
        </p:nvGrpSpPr>
        <p:grpSpPr>
          <a:xfrm>
            <a:off x="2854454" y="3139444"/>
            <a:ext cx="1203960" cy="276225"/>
            <a:chOff x="2854454" y="3139444"/>
            <a:chExt cx="1203960" cy="276225"/>
          </a:xfrm>
        </p:grpSpPr>
        <p:pic>
          <p:nvPicPr>
            <p:cNvPr id="78" name="object 7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854454" y="3139444"/>
              <a:ext cx="150876" cy="196595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3045713" y="3269741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20">
                  <a:moveTo>
                    <a:pt x="0" y="0"/>
                  </a:moveTo>
                  <a:lnTo>
                    <a:pt x="0" y="7620"/>
                  </a:lnTo>
                  <a:lnTo>
                    <a:pt x="9144" y="762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064001" y="3376420"/>
              <a:ext cx="981710" cy="26034"/>
            </a:xfrm>
            <a:custGeom>
              <a:avLst/>
              <a:gdLst/>
              <a:ahLst/>
              <a:cxnLst/>
              <a:rect l="l" t="t" r="r" b="b"/>
              <a:pathLst>
                <a:path w="981710" h="26035">
                  <a:moveTo>
                    <a:pt x="0" y="25908"/>
                  </a:moveTo>
                  <a:lnTo>
                    <a:pt x="8928" y="25908"/>
                  </a:lnTo>
                  <a:lnTo>
                    <a:pt x="285508" y="25908"/>
                  </a:lnTo>
                  <a:lnTo>
                    <a:pt x="374738" y="17272"/>
                  </a:lnTo>
                  <a:lnTo>
                    <a:pt x="463956" y="17272"/>
                  </a:lnTo>
                  <a:lnTo>
                    <a:pt x="553186" y="17272"/>
                  </a:lnTo>
                  <a:lnTo>
                    <a:pt x="633488" y="17272"/>
                  </a:lnTo>
                  <a:lnTo>
                    <a:pt x="713790" y="8636"/>
                  </a:lnTo>
                  <a:lnTo>
                    <a:pt x="785164" y="17272"/>
                  </a:lnTo>
                  <a:lnTo>
                    <a:pt x="847623" y="17272"/>
                  </a:lnTo>
                  <a:lnTo>
                    <a:pt x="892238" y="8636"/>
                  </a:lnTo>
                  <a:lnTo>
                    <a:pt x="927925" y="8636"/>
                  </a:lnTo>
                  <a:lnTo>
                    <a:pt x="954684" y="8636"/>
                  </a:lnTo>
                  <a:lnTo>
                    <a:pt x="972527" y="8636"/>
                  </a:lnTo>
                  <a:lnTo>
                    <a:pt x="981456" y="8636"/>
                  </a:lnTo>
                  <a:lnTo>
                    <a:pt x="972527" y="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1" name="object 8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041907" y="3506723"/>
            <a:ext cx="141732" cy="150875"/>
          </a:xfrm>
          <a:prstGeom prst="rect">
            <a:avLst/>
          </a:prstGeom>
        </p:spPr>
      </p:pic>
      <p:sp>
        <p:nvSpPr>
          <p:cNvPr id="82" name="object 82"/>
          <p:cNvSpPr/>
          <p:nvPr/>
        </p:nvSpPr>
        <p:spPr>
          <a:xfrm>
            <a:off x="3242310" y="3589782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9144"/>
                </a:lnTo>
                <a:lnTo>
                  <a:pt x="0" y="18288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3" name="object 83"/>
          <p:cNvGrpSpPr/>
          <p:nvPr/>
        </p:nvGrpSpPr>
        <p:grpSpPr>
          <a:xfrm>
            <a:off x="3300984" y="3470146"/>
            <a:ext cx="463550" cy="142240"/>
            <a:chOff x="3300984" y="3470146"/>
            <a:chExt cx="463550" cy="142240"/>
          </a:xfrm>
        </p:grpSpPr>
        <p:pic>
          <p:nvPicPr>
            <p:cNvPr id="84" name="object 8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300984" y="3470147"/>
              <a:ext cx="114299" cy="141731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435096" y="3470147"/>
              <a:ext cx="132587" cy="124967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595116" y="3470146"/>
              <a:ext cx="169163" cy="132587"/>
            </a:xfrm>
            <a:prstGeom prst="rect">
              <a:avLst/>
            </a:prstGeom>
          </p:spPr>
        </p:pic>
      </p:grpSp>
      <p:grpSp>
        <p:nvGrpSpPr>
          <p:cNvPr id="87" name="object 87"/>
          <p:cNvGrpSpPr/>
          <p:nvPr/>
        </p:nvGrpSpPr>
        <p:grpSpPr>
          <a:xfrm>
            <a:off x="3076954" y="4282440"/>
            <a:ext cx="178435" cy="106680"/>
            <a:chOff x="3076954" y="4282440"/>
            <a:chExt cx="178435" cy="106680"/>
          </a:xfrm>
        </p:grpSpPr>
        <p:pic>
          <p:nvPicPr>
            <p:cNvPr id="88" name="object 8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076954" y="4282440"/>
              <a:ext cx="115824" cy="106680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3233166" y="4350258"/>
              <a:ext cx="9525" cy="17145"/>
            </a:xfrm>
            <a:custGeom>
              <a:avLst/>
              <a:gdLst/>
              <a:ahLst/>
              <a:cxnLst/>
              <a:rect l="l" t="t" r="r" b="b"/>
              <a:pathLst>
                <a:path w="9525" h="17145">
                  <a:moveTo>
                    <a:pt x="0" y="0"/>
                  </a:moveTo>
                  <a:lnTo>
                    <a:pt x="0" y="8382"/>
                  </a:lnTo>
                  <a:lnTo>
                    <a:pt x="9144" y="1676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2764535" y="3835908"/>
            <a:ext cx="1152525" cy="553720"/>
            <a:chOff x="2764535" y="3835908"/>
            <a:chExt cx="1152525" cy="553720"/>
          </a:xfrm>
        </p:grpSpPr>
        <p:pic>
          <p:nvPicPr>
            <p:cNvPr id="91" name="object 9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764535" y="3916678"/>
              <a:ext cx="134112" cy="204216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2948177" y="4072890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19" h="9525">
                  <a:moveTo>
                    <a:pt x="0" y="0"/>
                  </a:moveTo>
                  <a:lnTo>
                    <a:pt x="0" y="9144"/>
                  </a:lnTo>
                  <a:lnTo>
                    <a:pt x="7620" y="9144"/>
                  </a:lnTo>
                  <a:lnTo>
                    <a:pt x="762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060193" y="3898390"/>
              <a:ext cx="123444" cy="205740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211067" y="3863338"/>
              <a:ext cx="294131" cy="231650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550919" y="3835908"/>
              <a:ext cx="320039" cy="249937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2983229" y="4126228"/>
              <a:ext cx="920750" cy="90170"/>
            </a:xfrm>
            <a:custGeom>
              <a:avLst/>
              <a:gdLst/>
              <a:ahLst/>
              <a:cxnLst/>
              <a:rect l="l" t="t" r="r" b="b"/>
              <a:pathLst>
                <a:path w="920750" h="90170">
                  <a:moveTo>
                    <a:pt x="0" y="89915"/>
                  </a:moveTo>
                  <a:lnTo>
                    <a:pt x="8940" y="89915"/>
                  </a:lnTo>
                  <a:lnTo>
                    <a:pt x="8940" y="80924"/>
                  </a:lnTo>
                  <a:lnTo>
                    <a:pt x="17868" y="80924"/>
                  </a:lnTo>
                  <a:lnTo>
                    <a:pt x="44678" y="80924"/>
                  </a:lnTo>
                  <a:lnTo>
                    <a:pt x="71488" y="80924"/>
                  </a:lnTo>
                  <a:lnTo>
                    <a:pt x="116179" y="71932"/>
                  </a:lnTo>
                  <a:lnTo>
                    <a:pt x="169799" y="62941"/>
                  </a:lnTo>
                  <a:lnTo>
                    <a:pt x="232359" y="53949"/>
                  </a:lnTo>
                  <a:lnTo>
                    <a:pt x="303847" y="53949"/>
                  </a:lnTo>
                  <a:lnTo>
                    <a:pt x="375348" y="44957"/>
                  </a:lnTo>
                  <a:lnTo>
                    <a:pt x="455777" y="35966"/>
                  </a:lnTo>
                  <a:lnTo>
                    <a:pt x="536206" y="26974"/>
                  </a:lnTo>
                  <a:lnTo>
                    <a:pt x="616648" y="17983"/>
                  </a:lnTo>
                  <a:lnTo>
                    <a:pt x="688136" y="17983"/>
                  </a:lnTo>
                  <a:lnTo>
                    <a:pt x="750697" y="8991"/>
                  </a:lnTo>
                  <a:lnTo>
                    <a:pt x="804316" y="8991"/>
                  </a:lnTo>
                  <a:lnTo>
                    <a:pt x="857935" y="0"/>
                  </a:lnTo>
                  <a:lnTo>
                    <a:pt x="893686" y="0"/>
                  </a:lnTo>
                  <a:lnTo>
                    <a:pt x="92049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310127" y="4256532"/>
              <a:ext cx="114299" cy="132588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3473957" y="4260335"/>
              <a:ext cx="81280" cy="97790"/>
            </a:xfrm>
            <a:custGeom>
              <a:avLst/>
              <a:gdLst/>
              <a:ahLst/>
              <a:cxnLst/>
              <a:rect l="l" t="t" r="r" b="b"/>
              <a:pathLst>
                <a:path w="81279" h="97789">
                  <a:moveTo>
                    <a:pt x="0" y="26606"/>
                  </a:moveTo>
                  <a:lnTo>
                    <a:pt x="8978" y="26606"/>
                  </a:lnTo>
                  <a:lnTo>
                    <a:pt x="17945" y="26606"/>
                  </a:lnTo>
                  <a:lnTo>
                    <a:pt x="26924" y="26606"/>
                  </a:lnTo>
                  <a:lnTo>
                    <a:pt x="35902" y="17741"/>
                  </a:lnTo>
                  <a:lnTo>
                    <a:pt x="44869" y="8877"/>
                  </a:lnTo>
                  <a:lnTo>
                    <a:pt x="62826" y="8877"/>
                  </a:lnTo>
                  <a:lnTo>
                    <a:pt x="71793" y="0"/>
                  </a:lnTo>
                  <a:lnTo>
                    <a:pt x="80772" y="0"/>
                  </a:lnTo>
                  <a:lnTo>
                    <a:pt x="80772" y="8877"/>
                  </a:lnTo>
                  <a:lnTo>
                    <a:pt x="80772" y="17741"/>
                  </a:lnTo>
                  <a:lnTo>
                    <a:pt x="80772" y="26606"/>
                  </a:lnTo>
                  <a:lnTo>
                    <a:pt x="71793" y="44335"/>
                  </a:lnTo>
                  <a:lnTo>
                    <a:pt x="62826" y="53212"/>
                  </a:lnTo>
                  <a:lnTo>
                    <a:pt x="62826" y="62077"/>
                  </a:lnTo>
                  <a:lnTo>
                    <a:pt x="62826" y="79806"/>
                  </a:lnTo>
                  <a:lnTo>
                    <a:pt x="62826" y="88671"/>
                  </a:lnTo>
                  <a:lnTo>
                    <a:pt x="71793" y="97535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536441" y="4322824"/>
              <a:ext cx="27940" cy="9525"/>
            </a:xfrm>
            <a:custGeom>
              <a:avLst/>
              <a:gdLst/>
              <a:ahLst/>
              <a:cxnLst/>
              <a:rect l="l" t="t" r="r" b="b"/>
              <a:pathLst>
                <a:path w="27939" h="9525">
                  <a:moveTo>
                    <a:pt x="0" y="9143"/>
                  </a:moveTo>
                  <a:lnTo>
                    <a:pt x="9144" y="9143"/>
                  </a:ln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3631691" y="4238245"/>
              <a:ext cx="150875" cy="124968"/>
            </a:xfrm>
            <a:prstGeom prst="rect">
              <a:avLst/>
            </a:prstGeom>
          </p:spPr>
        </p:pic>
      </p:grpSp>
      <p:grpSp>
        <p:nvGrpSpPr>
          <p:cNvPr id="101" name="object 101"/>
          <p:cNvGrpSpPr/>
          <p:nvPr/>
        </p:nvGrpSpPr>
        <p:grpSpPr>
          <a:xfrm>
            <a:off x="3113530" y="4943855"/>
            <a:ext cx="173355" cy="151130"/>
            <a:chOff x="3113530" y="4943855"/>
            <a:chExt cx="173355" cy="151130"/>
          </a:xfrm>
        </p:grpSpPr>
        <p:pic>
          <p:nvPicPr>
            <p:cNvPr id="102" name="object 10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113530" y="4943855"/>
              <a:ext cx="114300" cy="150876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3269741" y="5046725"/>
              <a:ext cx="17145" cy="0"/>
            </a:xfrm>
            <a:custGeom>
              <a:avLst/>
              <a:gdLst/>
              <a:ahLst/>
              <a:cxnLst/>
              <a:rect l="l" t="t" r="r" b="b"/>
              <a:pathLst>
                <a:path w="17145">
                  <a:moveTo>
                    <a:pt x="0" y="0"/>
                  </a:moveTo>
                  <a:lnTo>
                    <a:pt x="8382" y="0"/>
                  </a:lnTo>
                  <a:lnTo>
                    <a:pt x="1676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4" name="object 104"/>
          <p:cNvGrpSpPr/>
          <p:nvPr/>
        </p:nvGrpSpPr>
        <p:grpSpPr>
          <a:xfrm>
            <a:off x="2817876" y="4497323"/>
            <a:ext cx="1240790" cy="570230"/>
            <a:chOff x="2817876" y="4497323"/>
            <a:chExt cx="1240790" cy="570230"/>
          </a:xfrm>
        </p:grpSpPr>
        <p:pic>
          <p:nvPicPr>
            <p:cNvPr id="105" name="object 10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817876" y="4568951"/>
              <a:ext cx="150875" cy="185928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3027426" y="4662676"/>
              <a:ext cx="27940" cy="53340"/>
            </a:xfrm>
            <a:custGeom>
              <a:avLst/>
              <a:gdLst/>
              <a:ahLst/>
              <a:cxnLst/>
              <a:rect l="l" t="t" r="r" b="b"/>
              <a:pathLst>
                <a:path w="27939" h="53339">
                  <a:moveTo>
                    <a:pt x="0" y="35559"/>
                  </a:moveTo>
                  <a:lnTo>
                    <a:pt x="0" y="44449"/>
                  </a:lnTo>
                  <a:lnTo>
                    <a:pt x="9144" y="53339"/>
                  </a:lnTo>
                  <a:lnTo>
                    <a:pt x="9144" y="44449"/>
                  </a:lnTo>
                  <a:lnTo>
                    <a:pt x="9144" y="35559"/>
                  </a:lnTo>
                  <a:lnTo>
                    <a:pt x="18288" y="26669"/>
                  </a:lnTo>
                  <a:lnTo>
                    <a:pt x="18288" y="17779"/>
                  </a:lnTo>
                  <a:lnTo>
                    <a:pt x="27432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166870" y="4541519"/>
              <a:ext cx="106679" cy="204216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310128" y="4515617"/>
              <a:ext cx="257555" cy="213354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639312" y="4587239"/>
              <a:ext cx="240791" cy="141732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3916680" y="4497323"/>
              <a:ext cx="70103" cy="222504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2893314" y="4778500"/>
              <a:ext cx="1152525" cy="97790"/>
            </a:xfrm>
            <a:custGeom>
              <a:avLst/>
              <a:gdLst/>
              <a:ahLst/>
              <a:cxnLst/>
              <a:rect l="l" t="t" r="r" b="b"/>
              <a:pathLst>
                <a:path w="1152525" h="97789">
                  <a:moveTo>
                    <a:pt x="0" y="97535"/>
                  </a:moveTo>
                  <a:lnTo>
                    <a:pt x="8928" y="97535"/>
                  </a:lnTo>
                  <a:lnTo>
                    <a:pt x="26797" y="97535"/>
                  </a:lnTo>
                  <a:lnTo>
                    <a:pt x="62522" y="97535"/>
                  </a:lnTo>
                  <a:lnTo>
                    <a:pt x="98247" y="97535"/>
                  </a:lnTo>
                  <a:lnTo>
                    <a:pt x="151828" y="88671"/>
                  </a:lnTo>
                  <a:lnTo>
                    <a:pt x="205422" y="88671"/>
                  </a:lnTo>
                  <a:lnTo>
                    <a:pt x="276872" y="79806"/>
                  </a:lnTo>
                  <a:lnTo>
                    <a:pt x="348322" y="70942"/>
                  </a:lnTo>
                  <a:lnTo>
                    <a:pt x="437629" y="62064"/>
                  </a:lnTo>
                  <a:lnTo>
                    <a:pt x="526948" y="53200"/>
                  </a:lnTo>
                  <a:lnTo>
                    <a:pt x="616267" y="44335"/>
                  </a:lnTo>
                  <a:lnTo>
                    <a:pt x="705573" y="35471"/>
                  </a:lnTo>
                  <a:lnTo>
                    <a:pt x="794893" y="26606"/>
                  </a:lnTo>
                  <a:lnTo>
                    <a:pt x="875271" y="17729"/>
                  </a:lnTo>
                  <a:lnTo>
                    <a:pt x="955649" y="17729"/>
                  </a:lnTo>
                  <a:lnTo>
                    <a:pt x="1036040" y="8864"/>
                  </a:lnTo>
                  <a:lnTo>
                    <a:pt x="1098550" y="8864"/>
                  </a:lnTo>
                  <a:lnTo>
                    <a:pt x="1152144" y="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354324" y="4890509"/>
              <a:ext cx="115823" cy="176784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523488" y="4881371"/>
              <a:ext cx="134112" cy="169164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703320" y="4872224"/>
              <a:ext cx="158495" cy="178308"/>
            </a:xfrm>
            <a:prstGeom prst="rect">
              <a:avLst/>
            </a:prstGeom>
          </p:spPr>
        </p:pic>
      </p:grpSp>
      <p:grpSp>
        <p:nvGrpSpPr>
          <p:cNvPr id="115" name="object 115"/>
          <p:cNvGrpSpPr/>
          <p:nvPr/>
        </p:nvGrpSpPr>
        <p:grpSpPr>
          <a:xfrm>
            <a:off x="4295394" y="3247644"/>
            <a:ext cx="125095" cy="70485"/>
            <a:chOff x="4295394" y="3247644"/>
            <a:chExt cx="125095" cy="70485"/>
          </a:xfrm>
        </p:grpSpPr>
        <p:sp>
          <p:nvSpPr>
            <p:cNvPr id="116" name="object 116"/>
            <p:cNvSpPr/>
            <p:nvPr/>
          </p:nvSpPr>
          <p:spPr>
            <a:xfrm>
              <a:off x="4295394" y="3260598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4">
                  <a:moveTo>
                    <a:pt x="0" y="0"/>
                  </a:moveTo>
                  <a:lnTo>
                    <a:pt x="8953" y="0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313682" y="3304794"/>
              <a:ext cx="106680" cy="0"/>
            </a:xfrm>
            <a:custGeom>
              <a:avLst/>
              <a:gdLst/>
              <a:ahLst/>
              <a:cxnLst/>
              <a:rect l="l" t="t" r="r" b="b"/>
              <a:pathLst>
                <a:path w="106679">
                  <a:moveTo>
                    <a:pt x="0" y="0"/>
                  </a:moveTo>
                  <a:lnTo>
                    <a:pt x="8890" y="0"/>
                  </a:lnTo>
                  <a:lnTo>
                    <a:pt x="17780" y="0"/>
                  </a:lnTo>
                  <a:lnTo>
                    <a:pt x="35560" y="0"/>
                  </a:lnTo>
                  <a:lnTo>
                    <a:pt x="53340" y="0"/>
                  </a:lnTo>
                  <a:lnTo>
                    <a:pt x="80010" y="0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8" name="object 118"/>
          <p:cNvGrpSpPr/>
          <p:nvPr/>
        </p:nvGrpSpPr>
        <p:grpSpPr>
          <a:xfrm>
            <a:off x="4269485" y="3925823"/>
            <a:ext cx="71755" cy="79375"/>
            <a:chOff x="4269485" y="3925823"/>
            <a:chExt cx="71755" cy="79375"/>
          </a:xfrm>
        </p:grpSpPr>
        <p:sp>
          <p:nvSpPr>
            <p:cNvPr id="119" name="object 119"/>
            <p:cNvSpPr/>
            <p:nvPr/>
          </p:nvSpPr>
          <p:spPr>
            <a:xfrm>
              <a:off x="4295393" y="3938777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29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  <a:lnTo>
                    <a:pt x="3657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269485" y="3992117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4">
                  <a:moveTo>
                    <a:pt x="0" y="0"/>
                  </a:moveTo>
                  <a:lnTo>
                    <a:pt x="8953" y="0"/>
                  </a:lnTo>
                  <a:lnTo>
                    <a:pt x="17907" y="0"/>
                  </a:lnTo>
                  <a:lnTo>
                    <a:pt x="26860" y="0"/>
                  </a:lnTo>
                  <a:lnTo>
                    <a:pt x="44767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1" name="object 121"/>
          <p:cNvGrpSpPr/>
          <p:nvPr/>
        </p:nvGrpSpPr>
        <p:grpSpPr>
          <a:xfrm>
            <a:off x="4416552" y="4604002"/>
            <a:ext cx="106680" cy="97790"/>
            <a:chOff x="4416552" y="4604002"/>
            <a:chExt cx="106680" cy="97790"/>
          </a:xfrm>
        </p:grpSpPr>
        <p:sp>
          <p:nvSpPr>
            <p:cNvPr id="122" name="object 122"/>
            <p:cNvSpPr/>
            <p:nvPr/>
          </p:nvSpPr>
          <p:spPr>
            <a:xfrm>
              <a:off x="4429506" y="4616956"/>
              <a:ext cx="71755" cy="18415"/>
            </a:xfrm>
            <a:custGeom>
              <a:avLst/>
              <a:gdLst/>
              <a:ahLst/>
              <a:cxnLst/>
              <a:rect l="l" t="t" r="r" b="b"/>
              <a:pathLst>
                <a:path w="71754" h="18414">
                  <a:moveTo>
                    <a:pt x="0" y="18287"/>
                  </a:moveTo>
                  <a:lnTo>
                    <a:pt x="0" y="9143"/>
                  </a:lnTo>
                  <a:lnTo>
                    <a:pt x="8953" y="9143"/>
                  </a:lnTo>
                  <a:lnTo>
                    <a:pt x="17907" y="9143"/>
                  </a:lnTo>
                  <a:lnTo>
                    <a:pt x="26860" y="9143"/>
                  </a:lnTo>
                  <a:lnTo>
                    <a:pt x="35814" y="0"/>
                  </a:lnTo>
                  <a:lnTo>
                    <a:pt x="53721" y="0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438650" y="4679440"/>
              <a:ext cx="71755" cy="9525"/>
            </a:xfrm>
            <a:custGeom>
              <a:avLst/>
              <a:gdLst/>
              <a:ahLst/>
              <a:cxnLst/>
              <a:rect l="l" t="t" r="r" b="b"/>
              <a:pathLst>
                <a:path w="71754" h="9525">
                  <a:moveTo>
                    <a:pt x="0" y="9143"/>
                  </a:moveTo>
                  <a:lnTo>
                    <a:pt x="8953" y="9143"/>
                  </a:lnTo>
                  <a:lnTo>
                    <a:pt x="17907" y="9143"/>
                  </a:lnTo>
                  <a:lnTo>
                    <a:pt x="35814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/>
          <p:nvPr/>
        </p:nvSpPr>
        <p:spPr>
          <a:xfrm>
            <a:off x="4688585" y="3099054"/>
            <a:ext cx="27940" cy="233679"/>
          </a:xfrm>
          <a:custGeom>
            <a:avLst/>
            <a:gdLst/>
            <a:ahLst/>
            <a:cxnLst/>
            <a:rect l="l" t="t" r="r" b="b"/>
            <a:pathLst>
              <a:path w="27939" h="233679">
                <a:moveTo>
                  <a:pt x="0" y="0"/>
                </a:moveTo>
                <a:lnTo>
                  <a:pt x="0" y="8966"/>
                </a:lnTo>
                <a:lnTo>
                  <a:pt x="9144" y="17932"/>
                </a:lnTo>
                <a:lnTo>
                  <a:pt x="9144" y="26898"/>
                </a:lnTo>
                <a:lnTo>
                  <a:pt x="9144" y="44843"/>
                </a:lnTo>
                <a:lnTo>
                  <a:pt x="18288" y="89687"/>
                </a:lnTo>
                <a:lnTo>
                  <a:pt x="18288" y="125552"/>
                </a:lnTo>
                <a:lnTo>
                  <a:pt x="18288" y="224205"/>
                </a:lnTo>
                <a:lnTo>
                  <a:pt x="27432" y="233172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5" name="object 125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4578096" y="3854201"/>
            <a:ext cx="204215" cy="231648"/>
          </a:xfrm>
          <a:prstGeom prst="rect">
            <a:avLst/>
          </a:prstGeom>
        </p:spPr>
      </p:pic>
      <p:pic>
        <p:nvPicPr>
          <p:cNvPr id="126" name="object 126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4693917" y="4550664"/>
            <a:ext cx="178307" cy="204216"/>
          </a:xfrm>
          <a:prstGeom prst="rect">
            <a:avLst/>
          </a:prstGeom>
        </p:spPr>
      </p:pic>
      <p:sp>
        <p:nvSpPr>
          <p:cNvPr id="127" name="object 127"/>
          <p:cNvSpPr/>
          <p:nvPr/>
        </p:nvSpPr>
        <p:spPr>
          <a:xfrm>
            <a:off x="5688329" y="3286505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9144" y="0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27432"/>
                </a:lnTo>
                <a:lnTo>
                  <a:pt x="9144" y="27432"/>
                </a:lnTo>
                <a:lnTo>
                  <a:pt x="18288" y="27432"/>
                </a:lnTo>
                <a:lnTo>
                  <a:pt x="18288" y="18288"/>
                </a:lnTo>
                <a:lnTo>
                  <a:pt x="27432" y="9144"/>
                </a:lnTo>
                <a:lnTo>
                  <a:pt x="27432" y="0"/>
                </a:lnTo>
                <a:lnTo>
                  <a:pt x="18288" y="0"/>
                </a:lnTo>
                <a:lnTo>
                  <a:pt x="9144" y="9144"/>
                </a:lnTo>
                <a:lnTo>
                  <a:pt x="0" y="18288"/>
                </a:lnTo>
                <a:lnTo>
                  <a:pt x="0" y="27432"/>
                </a:lnTo>
                <a:lnTo>
                  <a:pt x="9144" y="27432"/>
                </a:lnTo>
                <a:lnTo>
                  <a:pt x="18288" y="27432"/>
                </a:lnTo>
                <a:lnTo>
                  <a:pt x="18288" y="18288"/>
                </a:lnTo>
                <a:lnTo>
                  <a:pt x="18288" y="9144"/>
                </a:lnTo>
                <a:lnTo>
                  <a:pt x="9144" y="9144"/>
                </a:lnTo>
                <a:lnTo>
                  <a:pt x="0" y="914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8" name="object 128"/>
          <p:cNvGrpSpPr/>
          <p:nvPr/>
        </p:nvGrpSpPr>
        <p:grpSpPr>
          <a:xfrm>
            <a:off x="5559552" y="3425952"/>
            <a:ext cx="53340" cy="52069"/>
            <a:chOff x="5559552" y="3425952"/>
            <a:chExt cx="53340" cy="52069"/>
          </a:xfrm>
        </p:grpSpPr>
        <p:sp>
          <p:nvSpPr>
            <p:cNvPr id="129" name="object 129"/>
            <p:cNvSpPr/>
            <p:nvPr/>
          </p:nvSpPr>
          <p:spPr>
            <a:xfrm>
              <a:off x="5572506" y="3438906"/>
              <a:ext cx="27940" cy="26034"/>
            </a:xfrm>
            <a:custGeom>
              <a:avLst/>
              <a:gdLst/>
              <a:ahLst/>
              <a:cxnLst/>
              <a:rect l="l" t="t" r="r" b="b"/>
              <a:pathLst>
                <a:path w="27939" h="26035">
                  <a:moveTo>
                    <a:pt x="9144" y="0"/>
                  </a:moveTo>
                  <a:lnTo>
                    <a:pt x="0" y="0"/>
                  </a:lnTo>
                  <a:lnTo>
                    <a:pt x="0" y="8636"/>
                  </a:lnTo>
                  <a:lnTo>
                    <a:pt x="0" y="17272"/>
                  </a:lnTo>
                  <a:lnTo>
                    <a:pt x="9144" y="25908"/>
                  </a:lnTo>
                  <a:lnTo>
                    <a:pt x="9144" y="17272"/>
                  </a:lnTo>
                  <a:lnTo>
                    <a:pt x="18288" y="17272"/>
                  </a:lnTo>
                  <a:lnTo>
                    <a:pt x="27432" y="8636"/>
                  </a:lnTo>
                  <a:lnTo>
                    <a:pt x="27432" y="0"/>
                  </a:lnTo>
                  <a:lnTo>
                    <a:pt x="18288" y="0"/>
                  </a:lnTo>
                  <a:lnTo>
                    <a:pt x="9144" y="0"/>
                  </a:lnTo>
                  <a:lnTo>
                    <a:pt x="0" y="8636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572506" y="3457194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/>
          <p:nvPr/>
        </p:nvSpPr>
        <p:spPr>
          <a:xfrm>
            <a:off x="5759958" y="3429760"/>
            <a:ext cx="45720" cy="35560"/>
          </a:xfrm>
          <a:custGeom>
            <a:avLst/>
            <a:gdLst/>
            <a:ahLst/>
            <a:cxnLst/>
            <a:rect l="l" t="t" r="r" b="b"/>
            <a:pathLst>
              <a:path w="45720" h="35560">
                <a:moveTo>
                  <a:pt x="18287" y="8762"/>
                </a:moveTo>
                <a:lnTo>
                  <a:pt x="18287" y="0"/>
                </a:lnTo>
                <a:lnTo>
                  <a:pt x="9143" y="0"/>
                </a:lnTo>
                <a:lnTo>
                  <a:pt x="9143" y="8762"/>
                </a:lnTo>
                <a:lnTo>
                  <a:pt x="0" y="8762"/>
                </a:lnTo>
                <a:lnTo>
                  <a:pt x="0" y="17525"/>
                </a:lnTo>
                <a:lnTo>
                  <a:pt x="0" y="26288"/>
                </a:lnTo>
                <a:lnTo>
                  <a:pt x="9143" y="35051"/>
                </a:lnTo>
                <a:lnTo>
                  <a:pt x="18287" y="35051"/>
                </a:lnTo>
                <a:lnTo>
                  <a:pt x="27431" y="35051"/>
                </a:lnTo>
                <a:lnTo>
                  <a:pt x="27431" y="26288"/>
                </a:lnTo>
                <a:lnTo>
                  <a:pt x="36575" y="26288"/>
                </a:lnTo>
                <a:lnTo>
                  <a:pt x="45719" y="17525"/>
                </a:lnTo>
                <a:lnTo>
                  <a:pt x="45719" y="8762"/>
                </a:lnTo>
                <a:lnTo>
                  <a:pt x="36575" y="8762"/>
                </a:lnTo>
                <a:lnTo>
                  <a:pt x="36575" y="0"/>
                </a:lnTo>
                <a:lnTo>
                  <a:pt x="27431" y="0"/>
                </a:lnTo>
                <a:lnTo>
                  <a:pt x="18287" y="8762"/>
                </a:lnTo>
                <a:lnTo>
                  <a:pt x="9143" y="17525"/>
                </a:lnTo>
                <a:lnTo>
                  <a:pt x="9143" y="26288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2" name="object 132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6059422" y="3247644"/>
            <a:ext cx="268225" cy="222503"/>
          </a:xfrm>
          <a:prstGeom prst="rect">
            <a:avLst/>
          </a:prstGeom>
        </p:spPr>
      </p:pic>
      <p:grpSp>
        <p:nvGrpSpPr>
          <p:cNvPr id="133" name="object 133"/>
          <p:cNvGrpSpPr/>
          <p:nvPr/>
        </p:nvGrpSpPr>
        <p:grpSpPr>
          <a:xfrm>
            <a:off x="6380986" y="3256788"/>
            <a:ext cx="437515" cy="239395"/>
            <a:chOff x="6380986" y="3256788"/>
            <a:chExt cx="437515" cy="239395"/>
          </a:xfrm>
        </p:grpSpPr>
        <p:pic>
          <p:nvPicPr>
            <p:cNvPr id="134" name="object 134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380986" y="3264408"/>
              <a:ext cx="284988" cy="231650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6702552" y="3256788"/>
              <a:ext cx="115824" cy="185927"/>
            </a:xfrm>
            <a:prstGeom prst="rect">
              <a:avLst/>
            </a:prstGeom>
          </p:spPr>
        </p:pic>
      </p:grpSp>
      <p:pic>
        <p:nvPicPr>
          <p:cNvPr id="136" name="object 136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6873238" y="3363467"/>
            <a:ext cx="150875" cy="114300"/>
          </a:xfrm>
          <a:prstGeom prst="rect">
            <a:avLst/>
          </a:prstGeom>
        </p:spPr>
      </p:pic>
      <p:grpSp>
        <p:nvGrpSpPr>
          <p:cNvPr id="137" name="object 137"/>
          <p:cNvGrpSpPr/>
          <p:nvPr/>
        </p:nvGrpSpPr>
        <p:grpSpPr>
          <a:xfrm>
            <a:off x="5871970" y="3872484"/>
            <a:ext cx="990600" cy="508000"/>
            <a:chOff x="5871970" y="3872484"/>
            <a:chExt cx="990600" cy="508000"/>
          </a:xfrm>
        </p:grpSpPr>
        <p:sp>
          <p:nvSpPr>
            <p:cNvPr id="138" name="object 138"/>
            <p:cNvSpPr/>
            <p:nvPr/>
          </p:nvSpPr>
          <p:spPr>
            <a:xfrm>
              <a:off x="5884924" y="3947927"/>
              <a:ext cx="152400" cy="340360"/>
            </a:xfrm>
            <a:custGeom>
              <a:avLst/>
              <a:gdLst/>
              <a:ahLst/>
              <a:cxnLst/>
              <a:rect l="l" t="t" r="r" b="b"/>
              <a:pathLst>
                <a:path w="152400" h="340360">
                  <a:moveTo>
                    <a:pt x="152400" y="17881"/>
                  </a:moveTo>
                  <a:lnTo>
                    <a:pt x="143433" y="26822"/>
                  </a:lnTo>
                  <a:lnTo>
                    <a:pt x="143433" y="44716"/>
                  </a:lnTo>
                  <a:lnTo>
                    <a:pt x="143433" y="53657"/>
                  </a:lnTo>
                  <a:lnTo>
                    <a:pt x="134467" y="80479"/>
                  </a:lnTo>
                  <a:lnTo>
                    <a:pt x="134467" y="98374"/>
                  </a:lnTo>
                  <a:lnTo>
                    <a:pt x="134467" y="107314"/>
                  </a:lnTo>
                  <a:lnTo>
                    <a:pt x="134467" y="98374"/>
                  </a:lnTo>
                  <a:lnTo>
                    <a:pt x="134467" y="89433"/>
                  </a:lnTo>
                  <a:lnTo>
                    <a:pt x="143433" y="71539"/>
                  </a:lnTo>
                  <a:lnTo>
                    <a:pt x="143433" y="53657"/>
                  </a:lnTo>
                  <a:lnTo>
                    <a:pt x="143433" y="35763"/>
                  </a:lnTo>
                  <a:lnTo>
                    <a:pt x="134467" y="17881"/>
                  </a:lnTo>
                  <a:lnTo>
                    <a:pt x="134467" y="8940"/>
                  </a:lnTo>
                  <a:lnTo>
                    <a:pt x="125501" y="0"/>
                  </a:lnTo>
                  <a:lnTo>
                    <a:pt x="116535" y="8940"/>
                  </a:lnTo>
                  <a:lnTo>
                    <a:pt x="107581" y="17881"/>
                  </a:lnTo>
                  <a:lnTo>
                    <a:pt x="80683" y="35763"/>
                  </a:lnTo>
                  <a:lnTo>
                    <a:pt x="62750" y="71539"/>
                  </a:lnTo>
                  <a:lnTo>
                    <a:pt x="35864" y="107314"/>
                  </a:lnTo>
                  <a:lnTo>
                    <a:pt x="17932" y="152031"/>
                  </a:lnTo>
                  <a:lnTo>
                    <a:pt x="8966" y="196748"/>
                  </a:lnTo>
                  <a:lnTo>
                    <a:pt x="0" y="241465"/>
                  </a:lnTo>
                  <a:lnTo>
                    <a:pt x="0" y="277240"/>
                  </a:lnTo>
                  <a:lnTo>
                    <a:pt x="8966" y="304076"/>
                  </a:lnTo>
                  <a:lnTo>
                    <a:pt x="17932" y="321957"/>
                  </a:lnTo>
                  <a:lnTo>
                    <a:pt x="35864" y="330898"/>
                  </a:lnTo>
                  <a:lnTo>
                    <a:pt x="53784" y="339839"/>
                  </a:lnTo>
                  <a:lnTo>
                    <a:pt x="80683" y="339839"/>
                  </a:lnTo>
                  <a:lnTo>
                    <a:pt x="98615" y="330898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6068566" y="4131564"/>
              <a:ext cx="134111" cy="160020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6252208" y="3938778"/>
              <a:ext cx="88900" cy="340360"/>
            </a:xfrm>
            <a:custGeom>
              <a:avLst/>
              <a:gdLst/>
              <a:ahLst/>
              <a:cxnLst/>
              <a:rect l="l" t="t" r="r" b="b"/>
              <a:pathLst>
                <a:path w="88900" h="340360">
                  <a:moveTo>
                    <a:pt x="88391" y="0"/>
                  </a:moveTo>
                  <a:lnTo>
                    <a:pt x="88391" y="8940"/>
                  </a:lnTo>
                  <a:lnTo>
                    <a:pt x="79552" y="17881"/>
                  </a:lnTo>
                  <a:lnTo>
                    <a:pt x="70713" y="35775"/>
                  </a:lnTo>
                  <a:lnTo>
                    <a:pt x="61874" y="62598"/>
                  </a:lnTo>
                  <a:lnTo>
                    <a:pt x="44195" y="98374"/>
                  </a:lnTo>
                  <a:lnTo>
                    <a:pt x="26517" y="143090"/>
                  </a:lnTo>
                  <a:lnTo>
                    <a:pt x="8839" y="187807"/>
                  </a:lnTo>
                  <a:lnTo>
                    <a:pt x="0" y="232524"/>
                  </a:lnTo>
                  <a:lnTo>
                    <a:pt x="0" y="268300"/>
                  </a:lnTo>
                  <a:lnTo>
                    <a:pt x="0" y="295135"/>
                  </a:lnTo>
                  <a:lnTo>
                    <a:pt x="8839" y="321970"/>
                  </a:lnTo>
                  <a:lnTo>
                    <a:pt x="17678" y="330911"/>
                  </a:lnTo>
                  <a:lnTo>
                    <a:pt x="26517" y="339852"/>
                  </a:lnTo>
                  <a:lnTo>
                    <a:pt x="44195" y="339852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6371842" y="4041648"/>
              <a:ext cx="97535" cy="231648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6502145" y="4010406"/>
              <a:ext cx="0" cy="205740"/>
            </a:xfrm>
            <a:custGeom>
              <a:avLst/>
              <a:gdLst/>
              <a:ahLst/>
              <a:cxnLst/>
              <a:rect l="l" t="t" r="r" b="b"/>
              <a:pathLst>
                <a:path h="205739">
                  <a:moveTo>
                    <a:pt x="0" y="0"/>
                  </a:moveTo>
                  <a:lnTo>
                    <a:pt x="0" y="0"/>
                  </a:lnTo>
                  <a:lnTo>
                    <a:pt x="0" y="178904"/>
                  </a:lnTo>
                  <a:lnTo>
                    <a:pt x="0" y="20574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573772" y="4019550"/>
              <a:ext cx="7620" cy="231775"/>
            </a:xfrm>
            <a:custGeom>
              <a:avLst/>
              <a:gdLst/>
              <a:ahLst/>
              <a:cxnLst/>
              <a:rect l="l" t="t" r="r" b="b"/>
              <a:pathLst>
                <a:path w="7620" h="231775">
                  <a:moveTo>
                    <a:pt x="7620" y="0"/>
                  </a:moveTo>
                  <a:lnTo>
                    <a:pt x="7620" y="0"/>
                  </a:lnTo>
                  <a:lnTo>
                    <a:pt x="7620" y="231647"/>
                  </a:lnTo>
                  <a:lnTo>
                    <a:pt x="0" y="231647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493001" y="4153660"/>
              <a:ext cx="62865" cy="17145"/>
            </a:xfrm>
            <a:custGeom>
              <a:avLst/>
              <a:gdLst/>
              <a:ahLst/>
              <a:cxnLst/>
              <a:rect l="l" t="t" r="r" b="b"/>
              <a:pathLst>
                <a:path w="62865" h="17145">
                  <a:moveTo>
                    <a:pt x="0" y="16764"/>
                  </a:moveTo>
                  <a:lnTo>
                    <a:pt x="8928" y="16764"/>
                  </a:lnTo>
                  <a:lnTo>
                    <a:pt x="17856" y="16764"/>
                  </a:lnTo>
                  <a:lnTo>
                    <a:pt x="26784" y="16764"/>
                  </a:lnTo>
                  <a:lnTo>
                    <a:pt x="44627" y="8382"/>
                  </a:lnTo>
                  <a:lnTo>
                    <a:pt x="53555" y="8382"/>
                  </a:lnTo>
                  <a:lnTo>
                    <a:pt x="6248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608825" y="3885438"/>
              <a:ext cx="90170" cy="428625"/>
            </a:xfrm>
            <a:custGeom>
              <a:avLst/>
              <a:gdLst/>
              <a:ahLst/>
              <a:cxnLst/>
              <a:rect l="l" t="t" r="r" b="b"/>
              <a:pathLst>
                <a:path w="90170" h="428625">
                  <a:moveTo>
                    <a:pt x="0" y="0"/>
                  </a:moveTo>
                  <a:lnTo>
                    <a:pt x="8991" y="0"/>
                  </a:lnTo>
                  <a:lnTo>
                    <a:pt x="17983" y="17843"/>
                  </a:lnTo>
                  <a:lnTo>
                    <a:pt x="35966" y="35687"/>
                  </a:lnTo>
                  <a:lnTo>
                    <a:pt x="53949" y="62445"/>
                  </a:lnTo>
                  <a:lnTo>
                    <a:pt x="71932" y="89217"/>
                  </a:lnTo>
                  <a:lnTo>
                    <a:pt x="89916" y="124904"/>
                  </a:lnTo>
                  <a:lnTo>
                    <a:pt x="89916" y="169506"/>
                  </a:lnTo>
                  <a:lnTo>
                    <a:pt x="89916" y="214122"/>
                  </a:lnTo>
                  <a:lnTo>
                    <a:pt x="89916" y="267652"/>
                  </a:lnTo>
                  <a:lnTo>
                    <a:pt x="71932" y="312254"/>
                  </a:lnTo>
                  <a:lnTo>
                    <a:pt x="53949" y="347941"/>
                  </a:lnTo>
                  <a:lnTo>
                    <a:pt x="26974" y="374713"/>
                  </a:lnTo>
                  <a:lnTo>
                    <a:pt x="17983" y="401472"/>
                  </a:lnTo>
                  <a:lnTo>
                    <a:pt x="8991" y="419315"/>
                  </a:lnTo>
                  <a:lnTo>
                    <a:pt x="0" y="428244"/>
                  </a:lnTo>
                  <a:lnTo>
                    <a:pt x="8991" y="419315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6667503" y="4238244"/>
              <a:ext cx="195072" cy="1417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24" grpId="0" animBg="1"/>
      <p:bldP spid="127" grpId="0" animBg="1"/>
      <p:bldP spid="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1860" y="847095"/>
            <a:ext cx="8004809" cy="150113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/>
              <a:t>Try</a:t>
            </a:r>
            <a:r>
              <a:rPr spc="-75" dirty="0"/>
              <a:t> </a:t>
            </a:r>
            <a:r>
              <a:rPr dirty="0"/>
              <a:t>these</a:t>
            </a:r>
            <a:r>
              <a:rPr spc="-80" dirty="0"/>
              <a:t> </a:t>
            </a:r>
            <a:r>
              <a:rPr spc="-10" dirty="0"/>
              <a:t>ones…</a:t>
            </a:r>
          </a:p>
          <a:p>
            <a:pPr marL="469265" marR="5080" indent="-457200">
              <a:lnSpc>
                <a:spcPct val="100000"/>
              </a:lnSpc>
              <a:spcBef>
                <a:spcPts val="530"/>
              </a:spcBef>
              <a:tabLst>
                <a:tab pos="469265" algn="l"/>
                <a:tab pos="6957059" algn="l"/>
              </a:tabLst>
            </a:pPr>
            <a:r>
              <a:rPr b="0" i="0" spc="-25" dirty="0">
                <a:latin typeface="Calibri"/>
                <a:cs typeface="Calibri"/>
              </a:rPr>
              <a:t>2.</a:t>
            </a:r>
            <a:r>
              <a:rPr b="0" i="0" dirty="0">
                <a:latin typeface="Calibri"/>
                <a:cs typeface="Calibri"/>
              </a:rPr>
              <a:t>	</a:t>
            </a:r>
            <a:r>
              <a:rPr b="0" i="0" spc="-10" dirty="0">
                <a:latin typeface="Calibri"/>
                <a:cs typeface="Calibri"/>
              </a:rPr>
              <a:t>NutraSweet</a:t>
            </a:r>
            <a:r>
              <a:rPr b="0" i="0" spc="-2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is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57.14%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C,</a:t>
            </a:r>
            <a:r>
              <a:rPr b="0" i="0" spc="-5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6.16%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H,</a:t>
            </a:r>
            <a:r>
              <a:rPr b="0" i="0" spc="-4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9.52%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N,</a:t>
            </a:r>
            <a:r>
              <a:rPr b="0" i="0" spc="-4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&amp;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27.18%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spc="-25" dirty="0">
                <a:latin typeface="Calibri"/>
                <a:cs typeface="Calibri"/>
              </a:rPr>
              <a:t>O.</a:t>
            </a:r>
            <a:r>
              <a:rPr b="0" i="0" dirty="0">
                <a:latin typeface="Calibri"/>
                <a:cs typeface="Calibri"/>
              </a:rPr>
              <a:t>	</a:t>
            </a:r>
            <a:r>
              <a:rPr b="0" i="0" spc="-20" dirty="0">
                <a:latin typeface="Calibri"/>
                <a:cs typeface="Calibri"/>
              </a:rPr>
              <a:t>Calculate </a:t>
            </a:r>
            <a:r>
              <a:rPr b="0" i="0" dirty="0">
                <a:latin typeface="Calibri"/>
                <a:cs typeface="Calibri"/>
              </a:rPr>
              <a:t>the</a:t>
            </a:r>
            <a:r>
              <a:rPr b="0" i="0" spc="-45" dirty="0">
                <a:latin typeface="Calibri"/>
                <a:cs typeface="Calibri"/>
              </a:rPr>
              <a:t> </a:t>
            </a:r>
            <a:r>
              <a:rPr b="0" i="0" spc="-10" dirty="0">
                <a:latin typeface="Calibri"/>
                <a:cs typeface="Calibri"/>
              </a:rPr>
              <a:t>empirical</a:t>
            </a:r>
            <a:r>
              <a:rPr b="0" i="0" spc="-7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formula</a:t>
            </a:r>
            <a:r>
              <a:rPr b="0" i="0" spc="-5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of</a:t>
            </a:r>
            <a:r>
              <a:rPr b="0" i="0" spc="-60" dirty="0">
                <a:latin typeface="Calibri"/>
                <a:cs typeface="Calibri"/>
              </a:rPr>
              <a:t> </a:t>
            </a:r>
            <a:r>
              <a:rPr b="0" i="0" spc="-10" dirty="0">
                <a:latin typeface="Calibri"/>
                <a:cs typeface="Calibri"/>
              </a:rPr>
              <a:t>NutraSweet</a:t>
            </a:r>
            <a:r>
              <a:rPr b="0" i="0" spc="-1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and</a:t>
            </a:r>
            <a:r>
              <a:rPr b="0" i="0" spc="-7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find</a:t>
            </a:r>
            <a:r>
              <a:rPr b="0" i="0" spc="-6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the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spc="-10" dirty="0">
                <a:latin typeface="Calibri"/>
                <a:cs typeface="Calibri"/>
              </a:rPr>
              <a:t>molecular </a:t>
            </a:r>
            <a:r>
              <a:rPr b="0" i="0" dirty="0">
                <a:latin typeface="Calibri"/>
                <a:cs typeface="Calibri"/>
              </a:rPr>
              <a:t>formula.</a:t>
            </a:r>
            <a:r>
              <a:rPr b="0" i="0" spc="38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(The</a:t>
            </a:r>
            <a:r>
              <a:rPr b="0" i="0" spc="-4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molar</a:t>
            </a:r>
            <a:r>
              <a:rPr b="0" i="0" spc="-60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mass</a:t>
            </a:r>
            <a:r>
              <a:rPr b="0" i="0" spc="-4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is</a:t>
            </a:r>
            <a:r>
              <a:rPr b="0" i="0" spc="-55" dirty="0">
                <a:latin typeface="Calibri"/>
                <a:cs typeface="Calibri"/>
              </a:rPr>
              <a:t> </a:t>
            </a:r>
            <a:r>
              <a:rPr b="0" i="0" dirty="0">
                <a:latin typeface="Calibri"/>
                <a:cs typeface="Calibri"/>
              </a:rPr>
              <a:t>294.30</a:t>
            </a:r>
            <a:r>
              <a:rPr b="0" i="0" spc="-65" dirty="0">
                <a:latin typeface="Calibri"/>
                <a:cs typeface="Calibri"/>
              </a:rPr>
              <a:t> </a:t>
            </a:r>
            <a:r>
              <a:rPr b="0" i="0" spc="-10" dirty="0">
                <a:latin typeface="Calibri"/>
                <a:cs typeface="Calibri"/>
              </a:rPr>
              <a:t>g/mol)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406904" y="2764530"/>
            <a:ext cx="784860" cy="250190"/>
            <a:chOff x="406904" y="2764530"/>
            <a:chExt cx="784860" cy="25019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904" y="2764530"/>
              <a:ext cx="106680" cy="2499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018" y="2836163"/>
              <a:ext cx="284989" cy="16001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31341" y="2830826"/>
              <a:ext cx="347980" cy="125095"/>
            </a:xfrm>
            <a:custGeom>
              <a:avLst/>
              <a:gdLst/>
              <a:ahLst/>
              <a:cxnLst/>
              <a:rect l="l" t="t" r="r" b="b"/>
              <a:pathLst>
                <a:path w="347980" h="125094">
                  <a:moveTo>
                    <a:pt x="0" y="17856"/>
                  </a:moveTo>
                  <a:lnTo>
                    <a:pt x="8915" y="17856"/>
                  </a:lnTo>
                  <a:lnTo>
                    <a:pt x="8915" y="26784"/>
                  </a:lnTo>
                  <a:lnTo>
                    <a:pt x="17818" y="35712"/>
                  </a:lnTo>
                  <a:lnTo>
                    <a:pt x="26733" y="44640"/>
                  </a:lnTo>
                  <a:lnTo>
                    <a:pt x="26733" y="53555"/>
                  </a:lnTo>
                  <a:lnTo>
                    <a:pt x="35636" y="80340"/>
                  </a:lnTo>
                  <a:lnTo>
                    <a:pt x="44551" y="98196"/>
                  </a:lnTo>
                  <a:lnTo>
                    <a:pt x="53454" y="107124"/>
                  </a:lnTo>
                  <a:lnTo>
                    <a:pt x="53454" y="116039"/>
                  </a:lnTo>
                  <a:lnTo>
                    <a:pt x="53454" y="124968"/>
                  </a:lnTo>
                  <a:lnTo>
                    <a:pt x="62369" y="116039"/>
                  </a:lnTo>
                  <a:lnTo>
                    <a:pt x="62369" y="107124"/>
                  </a:lnTo>
                  <a:lnTo>
                    <a:pt x="62369" y="89268"/>
                  </a:lnTo>
                  <a:lnTo>
                    <a:pt x="71272" y="71412"/>
                  </a:lnTo>
                  <a:lnTo>
                    <a:pt x="80187" y="62484"/>
                  </a:lnTo>
                  <a:lnTo>
                    <a:pt x="80187" y="44640"/>
                  </a:lnTo>
                  <a:lnTo>
                    <a:pt x="89090" y="35712"/>
                  </a:lnTo>
                  <a:lnTo>
                    <a:pt x="98005" y="26784"/>
                  </a:lnTo>
                  <a:lnTo>
                    <a:pt x="106908" y="26784"/>
                  </a:lnTo>
                  <a:lnTo>
                    <a:pt x="115823" y="26784"/>
                  </a:lnTo>
                  <a:lnTo>
                    <a:pt x="115823" y="89268"/>
                  </a:lnTo>
                  <a:lnTo>
                    <a:pt x="124739" y="89268"/>
                  </a:lnTo>
                  <a:lnTo>
                    <a:pt x="124739" y="80340"/>
                  </a:lnTo>
                  <a:lnTo>
                    <a:pt x="133642" y="71412"/>
                  </a:lnTo>
                  <a:lnTo>
                    <a:pt x="142557" y="62484"/>
                  </a:lnTo>
                  <a:lnTo>
                    <a:pt x="151460" y="35712"/>
                  </a:lnTo>
                  <a:lnTo>
                    <a:pt x="169278" y="26784"/>
                  </a:lnTo>
                  <a:lnTo>
                    <a:pt x="178193" y="17856"/>
                  </a:lnTo>
                  <a:lnTo>
                    <a:pt x="187096" y="17856"/>
                  </a:lnTo>
                  <a:lnTo>
                    <a:pt x="187096" y="26784"/>
                  </a:lnTo>
                  <a:lnTo>
                    <a:pt x="196011" y="35712"/>
                  </a:lnTo>
                  <a:lnTo>
                    <a:pt x="196011" y="44640"/>
                  </a:lnTo>
                  <a:lnTo>
                    <a:pt x="196011" y="62484"/>
                  </a:lnTo>
                  <a:lnTo>
                    <a:pt x="204914" y="71412"/>
                  </a:lnTo>
                  <a:lnTo>
                    <a:pt x="204914" y="80340"/>
                  </a:lnTo>
                  <a:lnTo>
                    <a:pt x="213829" y="89268"/>
                  </a:lnTo>
                  <a:lnTo>
                    <a:pt x="222732" y="89268"/>
                  </a:lnTo>
                  <a:lnTo>
                    <a:pt x="231647" y="80340"/>
                  </a:lnTo>
                  <a:lnTo>
                    <a:pt x="240550" y="71412"/>
                  </a:lnTo>
                  <a:lnTo>
                    <a:pt x="258381" y="62484"/>
                  </a:lnTo>
                  <a:lnTo>
                    <a:pt x="267284" y="53555"/>
                  </a:lnTo>
                  <a:lnTo>
                    <a:pt x="276199" y="35712"/>
                  </a:lnTo>
                  <a:lnTo>
                    <a:pt x="285102" y="17856"/>
                  </a:lnTo>
                  <a:lnTo>
                    <a:pt x="294017" y="8928"/>
                  </a:lnTo>
                  <a:lnTo>
                    <a:pt x="294017" y="0"/>
                  </a:lnTo>
                  <a:lnTo>
                    <a:pt x="285102" y="8928"/>
                  </a:lnTo>
                  <a:lnTo>
                    <a:pt x="276199" y="17856"/>
                  </a:lnTo>
                  <a:lnTo>
                    <a:pt x="267284" y="26784"/>
                  </a:lnTo>
                  <a:lnTo>
                    <a:pt x="267284" y="35712"/>
                  </a:lnTo>
                  <a:lnTo>
                    <a:pt x="267284" y="44640"/>
                  </a:lnTo>
                  <a:lnTo>
                    <a:pt x="267284" y="62484"/>
                  </a:lnTo>
                  <a:lnTo>
                    <a:pt x="276199" y="71412"/>
                  </a:lnTo>
                  <a:lnTo>
                    <a:pt x="285102" y="80340"/>
                  </a:lnTo>
                  <a:lnTo>
                    <a:pt x="302920" y="89268"/>
                  </a:lnTo>
                  <a:lnTo>
                    <a:pt x="311835" y="98196"/>
                  </a:lnTo>
                  <a:lnTo>
                    <a:pt x="320738" y="98196"/>
                  </a:lnTo>
                  <a:lnTo>
                    <a:pt x="338556" y="89268"/>
                  </a:lnTo>
                  <a:lnTo>
                    <a:pt x="347472" y="8034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1349502" y="2804922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8864"/>
                </a:lnTo>
                <a:lnTo>
                  <a:pt x="0" y="88671"/>
                </a:lnTo>
                <a:lnTo>
                  <a:pt x="0" y="97536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17314" y="2791967"/>
            <a:ext cx="345950" cy="257559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1933954" y="2692907"/>
            <a:ext cx="749935" cy="268605"/>
            <a:chOff x="1933954" y="2692907"/>
            <a:chExt cx="749935" cy="268605"/>
          </a:xfrm>
        </p:grpSpPr>
        <p:sp>
          <p:nvSpPr>
            <p:cNvPr id="21" name="object 21"/>
            <p:cNvSpPr/>
            <p:nvPr/>
          </p:nvSpPr>
          <p:spPr>
            <a:xfrm>
              <a:off x="1946908" y="2760725"/>
              <a:ext cx="125095" cy="132715"/>
            </a:xfrm>
            <a:custGeom>
              <a:avLst/>
              <a:gdLst/>
              <a:ahLst/>
              <a:cxnLst/>
              <a:rect l="l" t="t" r="r" b="b"/>
              <a:pathLst>
                <a:path w="125094" h="132714">
                  <a:moveTo>
                    <a:pt x="124968" y="0"/>
                  </a:moveTo>
                  <a:lnTo>
                    <a:pt x="116039" y="0"/>
                  </a:lnTo>
                  <a:lnTo>
                    <a:pt x="107111" y="0"/>
                  </a:lnTo>
                  <a:lnTo>
                    <a:pt x="89268" y="0"/>
                  </a:lnTo>
                  <a:lnTo>
                    <a:pt x="80340" y="8839"/>
                  </a:lnTo>
                  <a:lnTo>
                    <a:pt x="62484" y="8839"/>
                  </a:lnTo>
                  <a:lnTo>
                    <a:pt x="44627" y="17678"/>
                  </a:lnTo>
                  <a:lnTo>
                    <a:pt x="35699" y="26517"/>
                  </a:lnTo>
                  <a:lnTo>
                    <a:pt x="26784" y="26517"/>
                  </a:lnTo>
                  <a:lnTo>
                    <a:pt x="17856" y="26517"/>
                  </a:lnTo>
                  <a:lnTo>
                    <a:pt x="8928" y="35356"/>
                  </a:lnTo>
                  <a:lnTo>
                    <a:pt x="8928" y="44196"/>
                  </a:lnTo>
                  <a:lnTo>
                    <a:pt x="17856" y="44196"/>
                  </a:lnTo>
                  <a:lnTo>
                    <a:pt x="26784" y="44196"/>
                  </a:lnTo>
                  <a:lnTo>
                    <a:pt x="35699" y="53035"/>
                  </a:lnTo>
                  <a:lnTo>
                    <a:pt x="44627" y="53035"/>
                  </a:lnTo>
                  <a:lnTo>
                    <a:pt x="62484" y="61874"/>
                  </a:lnTo>
                  <a:lnTo>
                    <a:pt x="71412" y="61874"/>
                  </a:lnTo>
                  <a:lnTo>
                    <a:pt x="80340" y="70713"/>
                  </a:lnTo>
                  <a:lnTo>
                    <a:pt x="89268" y="79552"/>
                  </a:lnTo>
                  <a:lnTo>
                    <a:pt x="98183" y="88392"/>
                  </a:lnTo>
                  <a:lnTo>
                    <a:pt x="98183" y="97231"/>
                  </a:lnTo>
                  <a:lnTo>
                    <a:pt x="89268" y="106070"/>
                  </a:lnTo>
                  <a:lnTo>
                    <a:pt x="80340" y="114909"/>
                  </a:lnTo>
                  <a:lnTo>
                    <a:pt x="53555" y="123748"/>
                  </a:lnTo>
                  <a:lnTo>
                    <a:pt x="35699" y="132588"/>
                  </a:lnTo>
                  <a:lnTo>
                    <a:pt x="17856" y="132588"/>
                  </a:lnTo>
                  <a:lnTo>
                    <a:pt x="8928" y="132588"/>
                  </a:lnTo>
                  <a:lnTo>
                    <a:pt x="0" y="123748"/>
                  </a:lnTo>
                  <a:lnTo>
                    <a:pt x="8928" y="114909"/>
                  </a:lnTo>
                  <a:lnTo>
                    <a:pt x="17856" y="11490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81022" y="2823209"/>
              <a:ext cx="90170" cy="70485"/>
            </a:xfrm>
            <a:custGeom>
              <a:avLst/>
              <a:gdLst/>
              <a:ahLst/>
              <a:cxnLst/>
              <a:rect l="l" t="t" r="r" b="b"/>
              <a:pathLst>
                <a:path w="90169" h="70485">
                  <a:moveTo>
                    <a:pt x="71932" y="0"/>
                  </a:moveTo>
                  <a:lnTo>
                    <a:pt x="62941" y="0"/>
                  </a:lnTo>
                  <a:lnTo>
                    <a:pt x="53949" y="0"/>
                  </a:lnTo>
                  <a:lnTo>
                    <a:pt x="44957" y="8763"/>
                  </a:lnTo>
                  <a:lnTo>
                    <a:pt x="35966" y="17526"/>
                  </a:lnTo>
                  <a:lnTo>
                    <a:pt x="17983" y="35052"/>
                  </a:lnTo>
                  <a:lnTo>
                    <a:pt x="0" y="43815"/>
                  </a:lnTo>
                  <a:lnTo>
                    <a:pt x="0" y="61341"/>
                  </a:lnTo>
                  <a:lnTo>
                    <a:pt x="0" y="70104"/>
                  </a:lnTo>
                  <a:lnTo>
                    <a:pt x="8991" y="70104"/>
                  </a:lnTo>
                  <a:lnTo>
                    <a:pt x="17983" y="70104"/>
                  </a:lnTo>
                  <a:lnTo>
                    <a:pt x="26974" y="70104"/>
                  </a:lnTo>
                  <a:lnTo>
                    <a:pt x="44957" y="52577"/>
                  </a:lnTo>
                  <a:lnTo>
                    <a:pt x="53949" y="43815"/>
                  </a:lnTo>
                  <a:lnTo>
                    <a:pt x="62941" y="35052"/>
                  </a:lnTo>
                  <a:lnTo>
                    <a:pt x="62941" y="26288"/>
                  </a:lnTo>
                  <a:lnTo>
                    <a:pt x="71932" y="17526"/>
                  </a:lnTo>
                  <a:lnTo>
                    <a:pt x="71932" y="8763"/>
                  </a:lnTo>
                  <a:lnTo>
                    <a:pt x="71932" y="0"/>
                  </a:lnTo>
                  <a:lnTo>
                    <a:pt x="71932" y="8763"/>
                  </a:lnTo>
                  <a:lnTo>
                    <a:pt x="62941" y="8763"/>
                  </a:lnTo>
                  <a:lnTo>
                    <a:pt x="62941" y="17526"/>
                  </a:lnTo>
                  <a:lnTo>
                    <a:pt x="62941" y="35052"/>
                  </a:lnTo>
                  <a:lnTo>
                    <a:pt x="62941" y="43815"/>
                  </a:lnTo>
                  <a:lnTo>
                    <a:pt x="71932" y="52577"/>
                  </a:lnTo>
                  <a:lnTo>
                    <a:pt x="80924" y="61341"/>
                  </a:lnTo>
                  <a:lnTo>
                    <a:pt x="89915" y="5257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15134" y="2823209"/>
              <a:ext cx="125095" cy="62865"/>
            </a:xfrm>
            <a:custGeom>
              <a:avLst/>
              <a:gdLst/>
              <a:ahLst/>
              <a:cxnLst/>
              <a:rect l="l" t="t" r="r" b="b"/>
              <a:pathLst>
                <a:path w="125094" h="62864">
                  <a:moveTo>
                    <a:pt x="0" y="0"/>
                  </a:moveTo>
                  <a:lnTo>
                    <a:pt x="0" y="8928"/>
                  </a:lnTo>
                  <a:lnTo>
                    <a:pt x="0" y="17856"/>
                  </a:lnTo>
                  <a:lnTo>
                    <a:pt x="8928" y="17856"/>
                  </a:lnTo>
                  <a:lnTo>
                    <a:pt x="8928" y="62484"/>
                  </a:lnTo>
                  <a:lnTo>
                    <a:pt x="8928" y="53555"/>
                  </a:lnTo>
                  <a:lnTo>
                    <a:pt x="8928" y="44627"/>
                  </a:lnTo>
                  <a:lnTo>
                    <a:pt x="17856" y="44627"/>
                  </a:lnTo>
                  <a:lnTo>
                    <a:pt x="17856" y="35699"/>
                  </a:lnTo>
                  <a:lnTo>
                    <a:pt x="26784" y="26784"/>
                  </a:lnTo>
                  <a:lnTo>
                    <a:pt x="35699" y="17856"/>
                  </a:lnTo>
                  <a:lnTo>
                    <a:pt x="35699" y="8928"/>
                  </a:lnTo>
                  <a:lnTo>
                    <a:pt x="44627" y="8928"/>
                  </a:lnTo>
                  <a:lnTo>
                    <a:pt x="53555" y="17856"/>
                  </a:lnTo>
                  <a:lnTo>
                    <a:pt x="53555" y="26784"/>
                  </a:lnTo>
                  <a:lnTo>
                    <a:pt x="53555" y="35699"/>
                  </a:lnTo>
                  <a:lnTo>
                    <a:pt x="53555" y="44627"/>
                  </a:lnTo>
                  <a:lnTo>
                    <a:pt x="62484" y="44627"/>
                  </a:lnTo>
                  <a:lnTo>
                    <a:pt x="71412" y="35699"/>
                  </a:lnTo>
                  <a:lnTo>
                    <a:pt x="71412" y="26784"/>
                  </a:lnTo>
                  <a:lnTo>
                    <a:pt x="80340" y="17856"/>
                  </a:lnTo>
                  <a:lnTo>
                    <a:pt x="89255" y="8928"/>
                  </a:lnTo>
                  <a:lnTo>
                    <a:pt x="98183" y="0"/>
                  </a:lnTo>
                  <a:lnTo>
                    <a:pt x="107111" y="8928"/>
                  </a:lnTo>
                  <a:lnTo>
                    <a:pt x="107111" y="17856"/>
                  </a:lnTo>
                  <a:lnTo>
                    <a:pt x="107111" y="26784"/>
                  </a:lnTo>
                  <a:lnTo>
                    <a:pt x="116039" y="35699"/>
                  </a:lnTo>
                  <a:lnTo>
                    <a:pt x="124968" y="35699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67534" y="2804921"/>
              <a:ext cx="106680" cy="143510"/>
            </a:xfrm>
            <a:custGeom>
              <a:avLst/>
              <a:gdLst/>
              <a:ahLst/>
              <a:cxnLst/>
              <a:rect l="l" t="t" r="r" b="b"/>
              <a:pathLst>
                <a:path w="106680" h="143510">
                  <a:moveTo>
                    <a:pt x="8889" y="44767"/>
                  </a:moveTo>
                  <a:lnTo>
                    <a:pt x="8889" y="53720"/>
                  </a:lnTo>
                  <a:lnTo>
                    <a:pt x="8889" y="62674"/>
                  </a:lnTo>
                  <a:lnTo>
                    <a:pt x="8889" y="71627"/>
                  </a:lnTo>
                  <a:lnTo>
                    <a:pt x="0" y="89534"/>
                  </a:lnTo>
                  <a:lnTo>
                    <a:pt x="0" y="116395"/>
                  </a:lnTo>
                  <a:lnTo>
                    <a:pt x="0" y="134302"/>
                  </a:lnTo>
                  <a:lnTo>
                    <a:pt x="0" y="143255"/>
                  </a:lnTo>
                  <a:lnTo>
                    <a:pt x="0" y="134302"/>
                  </a:lnTo>
                  <a:lnTo>
                    <a:pt x="8889" y="125348"/>
                  </a:lnTo>
                  <a:lnTo>
                    <a:pt x="8889" y="107441"/>
                  </a:lnTo>
                  <a:lnTo>
                    <a:pt x="26669" y="80581"/>
                  </a:lnTo>
                  <a:lnTo>
                    <a:pt x="35559" y="62674"/>
                  </a:lnTo>
                  <a:lnTo>
                    <a:pt x="44449" y="44767"/>
                  </a:lnTo>
                  <a:lnTo>
                    <a:pt x="62229" y="26860"/>
                  </a:lnTo>
                  <a:lnTo>
                    <a:pt x="71119" y="17906"/>
                  </a:lnTo>
                  <a:lnTo>
                    <a:pt x="80009" y="8953"/>
                  </a:lnTo>
                  <a:lnTo>
                    <a:pt x="88899" y="0"/>
                  </a:lnTo>
                  <a:lnTo>
                    <a:pt x="97789" y="0"/>
                  </a:lnTo>
                  <a:lnTo>
                    <a:pt x="106679" y="0"/>
                  </a:lnTo>
                  <a:lnTo>
                    <a:pt x="106679" y="8953"/>
                  </a:lnTo>
                  <a:lnTo>
                    <a:pt x="106679" y="17906"/>
                  </a:lnTo>
                  <a:lnTo>
                    <a:pt x="97789" y="26860"/>
                  </a:lnTo>
                  <a:lnTo>
                    <a:pt x="97789" y="35813"/>
                  </a:lnTo>
                  <a:lnTo>
                    <a:pt x="88899" y="44767"/>
                  </a:lnTo>
                  <a:lnTo>
                    <a:pt x="80009" y="44767"/>
                  </a:lnTo>
                  <a:lnTo>
                    <a:pt x="53339" y="62674"/>
                  </a:lnTo>
                  <a:lnTo>
                    <a:pt x="35559" y="71627"/>
                  </a:lnTo>
                  <a:lnTo>
                    <a:pt x="26669" y="71627"/>
                  </a:lnTo>
                  <a:lnTo>
                    <a:pt x="26669" y="62674"/>
                  </a:lnTo>
                  <a:lnTo>
                    <a:pt x="35559" y="53720"/>
                  </a:lnTo>
                  <a:lnTo>
                    <a:pt x="44449" y="35813"/>
                  </a:lnTo>
                  <a:lnTo>
                    <a:pt x="62229" y="1790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01644" y="2705861"/>
              <a:ext cx="35560" cy="152400"/>
            </a:xfrm>
            <a:custGeom>
              <a:avLst/>
              <a:gdLst/>
              <a:ahLst/>
              <a:cxnLst/>
              <a:rect l="l" t="t" r="r" b="b"/>
              <a:pathLst>
                <a:path w="35560" h="152400">
                  <a:moveTo>
                    <a:pt x="35051" y="0"/>
                  </a:moveTo>
                  <a:lnTo>
                    <a:pt x="35051" y="8966"/>
                  </a:lnTo>
                  <a:lnTo>
                    <a:pt x="26288" y="17932"/>
                  </a:lnTo>
                  <a:lnTo>
                    <a:pt x="26288" y="35864"/>
                  </a:lnTo>
                  <a:lnTo>
                    <a:pt x="17525" y="62750"/>
                  </a:lnTo>
                  <a:lnTo>
                    <a:pt x="8762" y="80683"/>
                  </a:lnTo>
                  <a:lnTo>
                    <a:pt x="8762" y="107569"/>
                  </a:lnTo>
                  <a:lnTo>
                    <a:pt x="0" y="125501"/>
                  </a:lnTo>
                  <a:lnTo>
                    <a:pt x="0" y="143433"/>
                  </a:lnTo>
                  <a:lnTo>
                    <a:pt x="0" y="15240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36698" y="2786632"/>
              <a:ext cx="134620" cy="90170"/>
            </a:xfrm>
            <a:custGeom>
              <a:avLst/>
              <a:gdLst/>
              <a:ahLst/>
              <a:cxnLst/>
              <a:rect l="l" t="t" r="r" b="b"/>
              <a:pathLst>
                <a:path w="134619" h="90169">
                  <a:moveTo>
                    <a:pt x="0" y="62941"/>
                  </a:moveTo>
                  <a:lnTo>
                    <a:pt x="8940" y="53949"/>
                  </a:lnTo>
                  <a:lnTo>
                    <a:pt x="17881" y="53949"/>
                  </a:lnTo>
                  <a:lnTo>
                    <a:pt x="26822" y="53949"/>
                  </a:lnTo>
                  <a:lnTo>
                    <a:pt x="35763" y="44958"/>
                  </a:lnTo>
                  <a:lnTo>
                    <a:pt x="44704" y="35966"/>
                  </a:lnTo>
                  <a:lnTo>
                    <a:pt x="53644" y="26974"/>
                  </a:lnTo>
                  <a:lnTo>
                    <a:pt x="62585" y="26974"/>
                  </a:lnTo>
                  <a:lnTo>
                    <a:pt x="80467" y="8991"/>
                  </a:lnTo>
                  <a:lnTo>
                    <a:pt x="80467" y="0"/>
                  </a:lnTo>
                  <a:lnTo>
                    <a:pt x="71526" y="8991"/>
                  </a:lnTo>
                  <a:lnTo>
                    <a:pt x="53644" y="17983"/>
                  </a:lnTo>
                  <a:lnTo>
                    <a:pt x="44704" y="26974"/>
                  </a:lnTo>
                  <a:lnTo>
                    <a:pt x="44704" y="44958"/>
                  </a:lnTo>
                  <a:lnTo>
                    <a:pt x="44704" y="53949"/>
                  </a:lnTo>
                  <a:lnTo>
                    <a:pt x="44704" y="62941"/>
                  </a:lnTo>
                  <a:lnTo>
                    <a:pt x="53644" y="80924"/>
                  </a:lnTo>
                  <a:lnTo>
                    <a:pt x="71526" y="80924"/>
                  </a:lnTo>
                  <a:lnTo>
                    <a:pt x="89408" y="89916"/>
                  </a:lnTo>
                  <a:lnTo>
                    <a:pt x="107289" y="80924"/>
                  </a:lnTo>
                  <a:lnTo>
                    <a:pt x="134112" y="8092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2777489" y="285826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0"/>
                </a:moveTo>
                <a:lnTo>
                  <a:pt x="9144" y="0"/>
                </a:lnTo>
                <a:lnTo>
                  <a:pt x="9144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85694" y="2849116"/>
            <a:ext cx="7620" cy="9525"/>
          </a:xfrm>
          <a:custGeom>
            <a:avLst/>
            <a:gdLst/>
            <a:ahLst/>
            <a:cxnLst/>
            <a:rect l="l" t="t" r="r" b="b"/>
            <a:pathLst>
              <a:path w="7619" h="9525">
                <a:moveTo>
                  <a:pt x="0" y="9144"/>
                </a:moveTo>
                <a:lnTo>
                  <a:pt x="0" y="0"/>
                </a:lnTo>
                <a:lnTo>
                  <a:pt x="7620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10661" y="2839972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4" h="9525">
                <a:moveTo>
                  <a:pt x="0" y="9144"/>
                </a:moveTo>
                <a:lnTo>
                  <a:pt x="8382" y="9144"/>
                </a:lnTo>
                <a:lnTo>
                  <a:pt x="16764" y="9144"/>
                </a:lnTo>
                <a:lnTo>
                  <a:pt x="16764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4320" y="3319270"/>
            <a:ext cx="316230" cy="195073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640080" y="3310128"/>
            <a:ext cx="391795" cy="338455"/>
            <a:chOff x="640080" y="3310128"/>
            <a:chExt cx="391795" cy="338455"/>
          </a:xfrm>
        </p:grpSpPr>
        <p:sp>
          <p:nvSpPr>
            <p:cNvPr id="32" name="object 32"/>
            <p:cNvSpPr/>
            <p:nvPr/>
          </p:nvSpPr>
          <p:spPr>
            <a:xfrm>
              <a:off x="653034" y="3457192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20">
                  <a:moveTo>
                    <a:pt x="0" y="7620"/>
                  </a:moveTo>
                  <a:lnTo>
                    <a:pt x="9144" y="762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5518" y="3348990"/>
              <a:ext cx="9525" cy="108585"/>
            </a:xfrm>
            <a:custGeom>
              <a:avLst/>
              <a:gdLst/>
              <a:ahLst/>
              <a:cxnLst/>
              <a:rect l="l" t="t" r="r" b="b"/>
              <a:pathLst>
                <a:path w="9525" h="108585">
                  <a:moveTo>
                    <a:pt x="0" y="0"/>
                  </a:moveTo>
                  <a:lnTo>
                    <a:pt x="0" y="9017"/>
                  </a:lnTo>
                  <a:lnTo>
                    <a:pt x="0" y="81153"/>
                  </a:lnTo>
                  <a:lnTo>
                    <a:pt x="9144" y="90170"/>
                  </a:lnTo>
                  <a:lnTo>
                    <a:pt x="9144" y="99187"/>
                  </a:lnTo>
                  <a:lnTo>
                    <a:pt x="9144" y="10820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4192" y="3310128"/>
              <a:ext cx="105154" cy="18592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912114" y="3402330"/>
              <a:ext cx="106680" cy="233679"/>
            </a:xfrm>
            <a:custGeom>
              <a:avLst/>
              <a:gdLst/>
              <a:ahLst/>
              <a:cxnLst/>
              <a:rect l="l" t="t" r="r" b="b"/>
              <a:pathLst>
                <a:path w="106680" h="233679">
                  <a:moveTo>
                    <a:pt x="53340" y="0"/>
                  </a:moveTo>
                  <a:lnTo>
                    <a:pt x="44450" y="0"/>
                  </a:lnTo>
                  <a:lnTo>
                    <a:pt x="44450" y="8966"/>
                  </a:lnTo>
                  <a:lnTo>
                    <a:pt x="35560" y="8966"/>
                  </a:lnTo>
                  <a:lnTo>
                    <a:pt x="26670" y="26898"/>
                  </a:lnTo>
                  <a:lnTo>
                    <a:pt x="17780" y="26898"/>
                  </a:lnTo>
                  <a:lnTo>
                    <a:pt x="17780" y="44843"/>
                  </a:lnTo>
                  <a:lnTo>
                    <a:pt x="17780" y="53809"/>
                  </a:lnTo>
                  <a:lnTo>
                    <a:pt x="26670" y="53809"/>
                  </a:lnTo>
                  <a:lnTo>
                    <a:pt x="26670" y="62776"/>
                  </a:lnTo>
                  <a:lnTo>
                    <a:pt x="35560" y="53809"/>
                  </a:lnTo>
                  <a:lnTo>
                    <a:pt x="44450" y="53809"/>
                  </a:lnTo>
                  <a:lnTo>
                    <a:pt x="53340" y="44843"/>
                  </a:lnTo>
                  <a:lnTo>
                    <a:pt x="53340" y="35877"/>
                  </a:lnTo>
                  <a:lnTo>
                    <a:pt x="62230" y="35877"/>
                  </a:lnTo>
                  <a:lnTo>
                    <a:pt x="62230" y="44843"/>
                  </a:lnTo>
                  <a:lnTo>
                    <a:pt x="62230" y="53809"/>
                  </a:lnTo>
                  <a:lnTo>
                    <a:pt x="62230" y="71742"/>
                  </a:lnTo>
                  <a:lnTo>
                    <a:pt x="71120" y="80708"/>
                  </a:lnTo>
                  <a:lnTo>
                    <a:pt x="80010" y="107619"/>
                  </a:lnTo>
                  <a:lnTo>
                    <a:pt x="88900" y="134518"/>
                  </a:lnTo>
                  <a:lnTo>
                    <a:pt x="97790" y="152463"/>
                  </a:lnTo>
                  <a:lnTo>
                    <a:pt x="106680" y="170395"/>
                  </a:lnTo>
                  <a:lnTo>
                    <a:pt x="106680" y="188328"/>
                  </a:lnTo>
                  <a:lnTo>
                    <a:pt x="106680" y="197294"/>
                  </a:lnTo>
                  <a:lnTo>
                    <a:pt x="106680" y="206260"/>
                  </a:lnTo>
                  <a:lnTo>
                    <a:pt x="97790" y="215239"/>
                  </a:lnTo>
                  <a:lnTo>
                    <a:pt x="88900" y="224205"/>
                  </a:lnTo>
                  <a:lnTo>
                    <a:pt x="80010" y="224205"/>
                  </a:lnTo>
                  <a:lnTo>
                    <a:pt x="62230" y="233172"/>
                  </a:lnTo>
                  <a:lnTo>
                    <a:pt x="0" y="233172"/>
                  </a:lnTo>
                  <a:lnTo>
                    <a:pt x="0" y="22420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6" name="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7470" y="3300984"/>
            <a:ext cx="106679" cy="176783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10311" y="3934967"/>
            <a:ext cx="106679" cy="160020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384809" y="406374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144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443483" y="3907535"/>
            <a:ext cx="177165" cy="169545"/>
            <a:chOff x="443483" y="3907535"/>
            <a:chExt cx="177165" cy="169545"/>
          </a:xfrm>
        </p:grpSpPr>
        <p:sp>
          <p:nvSpPr>
            <p:cNvPr id="40" name="object 40"/>
            <p:cNvSpPr/>
            <p:nvPr/>
          </p:nvSpPr>
          <p:spPr>
            <a:xfrm>
              <a:off x="456437" y="3947921"/>
              <a:ext cx="9525" cy="106680"/>
            </a:xfrm>
            <a:custGeom>
              <a:avLst/>
              <a:gdLst/>
              <a:ahLst/>
              <a:cxnLst/>
              <a:rect l="l" t="t" r="r" b="b"/>
              <a:pathLst>
                <a:path w="9525" h="106679">
                  <a:moveTo>
                    <a:pt x="0" y="0"/>
                  </a:moveTo>
                  <a:lnTo>
                    <a:pt x="0" y="8890"/>
                  </a:lnTo>
                  <a:lnTo>
                    <a:pt x="0" y="97790"/>
                  </a:lnTo>
                  <a:lnTo>
                    <a:pt x="9144" y="106680"/>
                  </a:lnTo>
                  <a:lnTo>
                    <a:pt x="9144" y="9779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5114" y="3907535"/>
              <a:ext cx="105156" cy="169164"/>
            </a:xfrm>
            <a:prstGeom prst="rect">
              <a:avLst/>
            </a:prstGeom>
          </p:spPr>
        </p:pic>
      </p:grpSp>
      <p:pic>
        <p:nvPicPr>
          <p:cNvPr id="42" name="object 4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5994" y="3960876"/>
            <a:ext cx="124955" cy="249936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15924" y="3819144"/>
            <a:ext cx="115823" cy="222504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1942" y="4416545"/>
            <a:ext cx="106680" cy="249936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447294" y="4572761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0"/>
                </a:lnTo>
                <a:lnTo>
                  <a:pt x="0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515114" y="4407406"/>
            <a:ext cx="410209" cy="312420"/>
            <a:chOff x="515114" y="4407406"/>
            <a:chExt cx="410209" cy="312420"/>
          </a:xfrm>
        </p:grpSpPr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5114" y="4407406"/>
              <a:ext cx="248405" cy="169165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78002" y="4466081"/>
              <a:ext cx="134620" cy="241300"/>
            </a:xfrm>
            <a:custGeom>
              <a:avLst/>
              <a:gdLst/>
              <a:ahLst/>
              <a:cxnLst/>
              <a:rect l="l" t="t" r="r" b="b"/>
              <a:pathLst>
                <a:path w="134619" h="241300">
                  <a:moveTo>
                    <a:pt x="89407" y="0"/>
                  </a:moveTo>
                  <a:lnTo>
                    <a:pt x="98348" y="0"/>
                  </a:lnTo>
                  <a:lnTo>
                    <a:pt x="89407" y="0"/>
                  </a:lnTo>
                  <a:lnTo>
                    <a:pt x="80467" y="8915"/>
                  </a:lnTo>
                  <a:lnTo>
                    <a:pt x="71526" y="17830"/>
                  </a:lnTo>
                  <a:lnTo>
                    <a:pt x="53644" y="35674"/>
                  </a:lnTo>
                  <a:lnTo>
                    <a:pt x="35763" y="44589"/>
                  </a:lnTo>
                  <a:lnTo>
                    <a:pt x="26822" y="62433"/>
                  </a:lnTo>
                  <a:lnTo>
                    <a:pt x="17881" y="71348"/>
                  </a:lnTo>
                  <a:lnTo>
                    <a:pt x="17881" y="80264"/>
                  </a:lnTo>
                  <a:lnTo>
                    <a:pt x="26822" y="89179"/>
                  </a:lnTo>
                  <a:lnTo>
                    <a:pt x="35763" y="89179"/>
                  </a:lnTo>
                  <a:lnTo>
                    <a:pt x="44703" y="89179"/>
                  </a:lnTo>
                  <a:lnTo>
                    <a:pt x="53644" y="89179"/>
                  </a:lnTo>
                  <a:lnTo>
                    <a:pt x="62585" y="80264"/>
                  </a:lnTo>
                  <a:lnTo>
                    <a:pt x="71526" y="71348"/>
                  </a:lnTo>
                  <a:lnTo>
                    <a:pt x="80467" y="62433"/>
                  </a:lnTo>
                  <a:lnTo>
                    <a:pt x="98348" y="53505"/>
                  </a:lnTo>
                  <a:lnTo>
                    <a:pt x="98348" y="44589"/>
                  </a:lnTo>
                  <a:lnTo>
                    <a:pt x="107289" y="35674"/>
                  </a:lnTo>
                  <a:lnTo>
                    <a:pt x="107289" y="26758"/>
                  </a:lnTo>
                  <a:lnTo>
                    <a:pt x="98348" y="35674"/>
                  </a:lnTo>
                  <a:lnTo>
                    <a:pt x="98348" y="44589"/>
                  </a:lnTo>
                  <a:lnTo>
                    <a:pt x="98348" y="62433"/>
                  </a:lnTo>
                  <a:lnTo>
                    <a:pt x="98348" y="71348"/>
                  </a:lnTo>
                  <a:lnTo>
                    <a:pt x="107289" y="80264"/>
                  </a:lnTo>
                  <a:lnTo>
                    <a:pt x="107289" y="89179"/>
                  </a:lnTo>
                  <a:lnTo>
                    <a:pt x="107289" y="124853"/>
                  </a:lnTo>
                  <a:lnTo>
                    <a:pt x="116230" y="142684"/>
                  </a:lnTo>
                  <a:lnTo>
                    <a:pt x="125171" y="160528"/>
                  </a:lnTo>
                  <a:lnTo>
                    <a:pt x="125171" y="178358"/>
                  </a:lnTo>
                  <a:lnTo>
                    <a:pt x="134111" y="196202"/>
                  </a:lnTo>
                  <a:lnTo>
                    <a:pt x="134111" y="205117"/>
                  </a:lnTo>
                  <a:lnTo>
                    <a:pt x="125171" y="214033"/>
                  </a:lnTo>
                  <a:lnTo>
                    <a:pt x="116230" y="222961"/>
                  </a:lnTo>
                  <a:lnTo>
                    <a:pt x="98348" y="222961"/>
                  </a:lnTo>
                  <a:lnTo>
                    <a:pt x="89407" y="222961"/>
                  </a:lnTo>
                  <a:lnTo>
                    <a:pt x="71526" y="231876"/>
                  </a:lnTo>
                  <a:lnTo>
                    <a:pt x="53644" y="231876"/>
                  </a:lnTo>
                  <a:lnTo>
                    <a:pt x="35763" y="231876"/>
                  </a:lnTo>
                  <a:lnTo>
                    <a:pt x="17881" y="240792"/>
                  </a:lnTo>
                  <a:lnTo>
                    <a:pt x="8940" y="240792"/>
                  </a:lnTo>
                  <a:lnTo>
                    <a:pt x="0" y="24079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9" name="object 4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14980" y="4291589"/>
            <a:ext cx="176783" cy="231635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28598" y="4943855"/>
            <a:ext cx="375285" cy="186055"/>
            <a:chOff x="228598" y="4943855"/>
            <a:chExt cx="375285" cy="186055"/>
          </a:xfrm>
        </p:grpSpPr>
        <p:pic>
          <p:nvPicPr>
            <p:cNvPr id="51" name="object 5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8598" y="4971291"/>
              <a:ext cx="134111" cy="15087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9288" y="4943855"/>
              <a:ext cx="141732" cy="185928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581406" y="5081777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656844" y="4925567"/>
            <a:ext cx="356870" cy="356870"/>
            <a:chOff x="656844" y="4925567"/>
            <a:chExt cx="356870" cy="356870"/>
          </a:xfrm>
        </p:grpSpPr>
        <p:sp>
          <p:nvSpPr>
            <p:cNvPr id="55" name="object 55"/>
            <p:cNvSpPr/>
            <p:nvPr/>
          </p:nvSpPr>
          <p:spPr>
            <a:xfrm>
              <a:off x="669798" y="4947665"/>
              <a:ext cx="27940" cy="152400"/>
            </a:xfrm>
            <a:custGeom>
              <a:avLst/>
              <a:gdLst/>
              <a:ahLst/>
              <a:cxnLst/>
              <a:rect l="l" t="t" r="r" b="b"/>
              <a:pathLst>
                <a:path w="27940" h="152400">
                  <a:moveTo>
                    <a:pt x="0" y="0"/>
                  </a:moveTo>
                  <a:lnTo>
                    <a:pt x="9144" y="0"/>
                  </a:lnTo>
                  <a:lnTo>
                    <a:pt x="9144" y="8966"/>
                  </a:lnTo>
                  <a:lnTo>
                    <a:pt x="9144" y="26898"/>
                  </a:lnTo>
                  <a:lnTo>
                    <a:pt x="9144" y="44818"/>
                  </a:lnTo>
                  <a:lnTo>
                    <a:pt x="0" y="80683"/>
                  </a:lnTo>
                  <a:lnTo>
                    <a:pt x="9144" y="107568"/>
                  </a:lnTo>
                  <a:lnTo>
                    <a:pt x="9144" y="125501"/>
                  </a:lnTo>
                  <a:lnTo>
                    <a:pt x="9144" y="143433"/>
                  </a:lnTo>
                  <a:lnTo>
                    <a:pt x="18288" y="152399"/>
                  </a:lnTo>
                  <a:lnTo>
                    <a:pt x="27432" y="152399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46758" y="4925567"/>
              <a:ext cx="115823" cy="204216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893824" y="5010155"/>
              <a:ext cx="106680" cy="259079"/>
            </a:xfrm>
            <a:custGeom>
              <a:avLst/>
              <a:gdLst/>
              <a:ahLst/>
              <a:cxnLst/>
              <a:rect l="l" t="t" r="r" b="b"/>
              <a:pathLst>
                <a:path w="106680" h="259079">
                  <a:moveTo>
                    <a:pt x="71119" y="8928"/>
                  </a:moveTo>
                  <a:lnTo>
                    <a:pt x="71119" y="0"/>
                  </a:lnTo>
                  <a:lnTo>
                    <a:pt x="71119" y="8928"/>
                  </a:lnTo>
                  <a:lnTo>
                    <a:pt x="62229" y="17856"/>
                  </a:lnTo>
                  <a:lnTo>
                    <a:pt x="53339" y="26796"/>
                  </a:lnTo>
                  <a:lnTo>
                    <a:pt x="35559" y="44665"/>
                  </a:lnTo>
                  <a:lnTo>
                    <a:pt x="26669" y="62534"/>
                  </a:lnTo>
                  <a:lnTo>
                    <a:pt x="17779" y="80403"/>
                  </a:lnTo>
                  <a:lnTo>
                    <a:pt x="17779" y="89331"/>
                  </a:lnTo>
                  <a:lnTo>
                    <a:pt x="17779" y="98259"/>
                  </a:lnTo>
                  <a:lnTo>
                    <a:pt x="26669" y="98259"/>
                  </a:lnTo>
                  <a:lnTo>
                    <a:pt x="35559" y="89331"/>
                  </a:lnTo>
                  <a:lnTo>
                    <a:pt x="44449" y="80403"/>
                  </a:lnTo>
                  <a:lnTo>
                    <a:pt x="53339" y="62534"/>
                  </a:lnTo>
                  <a:lnTo>
                    <a:pt x="62229" y="53593"/>
                  </a:lnTo>
                  <a:lnTo>
                    <a:pt x="62229" y="44665"/>
                  </a:lnTo>
                  <a:lnTo>
                    <a:pt x="71119" y="35725"/>
                  </a:lnTo>
                  <a:lnTo>
                    <a:pt x="71119" y="44665"/>
                  </a:lnTo>
                  <a:lnTo>
                    <a:pt x="71119" y="53593"/>
                  </a:lnTo>
                  <a:lnTo>
                    <a:pt x="71119" y="98259"/>
                  </a:lnTo>
                  <a:lnTo>
                    <a:pt x="80009" y="116128"/>
                  </a:lnTo>
                  <a:lnTo>
                    <a:pt x="88899" y="133997"/>
                  </a:lnTo>
                  <a:lnTo>
                    <a:pt x="97789" y="160807"/>
                  </a:lnTo>
                  <a:lnTo>
                    <a:pt x="97789" y="178663"/>
                  </a:lnTo>
                  <a:lnTo>
                    <a:pt x="97789" y="196532"/>
                  </a:lnTo>
                  <a:lnTo>
                    <a:pt x="106679" y="214401"/>
                  </a:lnTo>
                  <a:lnTo>
                    <a:pt x="97789" y="223342"/>
                  </a:lnTo>
                  <a:lnTo>
                    <a:pt x="97789" y="241211"/>
                  </a:lnTo>
                  <a:lnTo>
                    <a:pt x="88899" y="250139"/>
                  </a:lnTo>
                  <a:lnTo>
                    <a:pt x="80009" y="259079"/>
                  </a:lnTo>
                  <a:lnTo>
                    <a:pt x="71119" y="259079"/>
                  </a:lnTo>
                  <a:lnTo>
                    <a:pt x="53339" y="259079"/>
                  </a:lnTo>
                  <a:lnTo>
                    <a:pt x="44449" y="259079"/>
                  </a:lnTo>
                  <a:lnTo>
                    <a:pt x="26669" y="259079"/>
                  </a:lnTo>
                  <a:lnTo>
                    <a:pt x="17779" y="259079"/>
                  </a:lnTo>
                  <a:lnTo>
                    <a:pt x="8889" y="250139"/>
                  </a:lnTo>
                  <a:lnTo>
                    <a:pt x="0" y="241211"/>
                  </a:lnTo>
                  <a:lnTo>
                    <a:pt x="0" y="23227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8" name="object 5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068325" y="4890515"/>
            <a:ext cx="150875" cy="222504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076952" y="4300728"/>
            <a:ext cx="321567" cy="213360"/>
          </a:xfrm>
          <a:prstGeom prst="rect">
            <a:avLst/>
          </a:prstGeom>
        </p:spPr>
      </p:pic>
      <p:sp>
        <p:nvSpPr>
          <p:cNvPr id="60" name="object 60"/>
          <p:cNvSpPr/>
          <p:nvPr/>
        </p:nvSpPr>
        <p:spPr>
          <a:xfrm>
            <a:off x="3519678" y="4278634"/>
            <a:ext cx="132715" cy="231775"/>
          </a:xfrm>
          <a:custGeom>
            <a:avLst/>
            <a:gdLst/>
            <a:ahLst/>
            <a:cxnLst/>
            <a:rect l="l" t="t" r="r" b="b"/>
            <a:pathLst>
              <a:path w="132714" h="231775">
                <a:moveTo>
                  <a:pt x="17678" y="89090"/>
                </a:moveTo>
                <a:lnTo>
                  <a:pt x="17678" y="97993"/>
                </a:lnTo>
                <a:lnTo>
                  <a:pt x="17678" y="106908"/>
                </a:lnTo>
                <a:lnTo>
                  <a:pt x="8839" y="115824"/>
                </a:lnTo>
                <a:lnTo>
                  <a:pt x="8839" y="124726"/>
                </a:lnTo>
                <a:lnTo>
                  <a:pt x="8839" y="142544"/>
                </a:lnTo>
                <a:lnTo>
                  <a:pt x="0" y="169278"/>
                </a:lnTo>
                <a:lnTo>
                  <a:pt x="0" y="195999"/>
                </a:lnTo>
                <a:lnTo>
                  <a:pt x="0" y="213817"/>
                </a:lnTo>
                <a:lnTo>
                  <a:pt x="0" y="222732"/>
                </a:lnTo>
                <a:lnTo>
                  <a:pt x="0" y="231648"/>
                </a:lnTo>
                <a:lnTo>
                  <a:pt x="0" y="222732"/>
                </a:lnTo>
                <a:lnTo>
                  <a:pt x="8839" y="204914"/>
                </a:lnTo>
                <a:lnTo>
                  <a:pt x="8839" y="187096"/>
                </a:lnTo>
                <a:lnTo>
                  <a:pt x="17678" y="160362"/>
                </a:lnTo>
                <a:lnTo>
                  <a:pt x="17678" y="142544"/>
                </a:lnTo>
                <a:lnTo>
                  <a:pt x="17678" y="115824"/>
                </a:lnTo>
                <a:lnTo>
                  <a:pt x="17678" y="106908"/>
                </a:lnTo>
                <a:lnTo>
                  <a:pt x="17678" y="89090"/>
                </a:lnTo>
                <a:lnTo>
                  <a:pt x="17678" y="80175"/>
                </a:lnTo>
                <a:lnTo>
                  <a:pt x="26517" y="80175"/>
                </a:lnTo>
                <a:lnTo>
                  <a:pt x="35356" y="80175"/>
                </a:lnTo>
                <a:lnTo>
                  <a:pt x="35356" y="89090"/>
                </a:lnTo>
                <a:lnTo>
                  <a:pt x="35356" y="97993"/>
                </a:lnTo>
                <a:lnTo>
                  <a:pt x="44195" y="106908"/>
                </a:lnTo>
                <a:lnTo>
                  <a:pt x="44195" y="115824"/>
                </a:lnTo>
                <a:lnTo>
                  <a:pt x="61874" y="142544"/>
                </a:lnTo>
                <a:lnTo>
                  <a:pt x="70713" y="160362"/>
                </a:lnTo>
                <a:lnTo>
                  <a:pt x="88391" y="178181"/>
                </a:lnTo>
                <a:lnTo>
                  <a:pt x="97231" y="187096"/>
                </a:lnTo>
                <a:lnTo>
                  <a:pt x="106070" y="195999"/>
                </a:lnTo>
                <a:lnTo>
                  <a:pt x="106070" y="204914"/>
                </a:lnTo>
                <a:lnTo>
                  <a:pt x="114909" y="213817"/>
                </a:lnTo>
                <a:lnTo>
                  <a:pt x="123748" y="213817"/>
                </a:lnTo>
                <a:lnTo>
                  <a:pt x="123748" y="204914"/>
                </a:lnTo>
                <a:lnTo>
                  <a:pt x="123748" y="195999"/>
                </a:lnTo>
                <a:lnTo>
                  <a:pt x="132587" y="195999"/>
                </a:lnTo>
                <a:lnTo>
                  <a:pt x="132587" y="187096"/>
                </a:lnTo>
                <a:lnTo>
                  <a:pt x="132587" y="169278"/>
                </a:lnTo>
                <a:lnTo>
                  <a:pt x="123748" y="160362"/>
                </a:lnTo>
                <a:lnTo>
                  <a:pt x="123748" y="142544"/>
                </a:lnTo>
                <a:lnTo>
                  <a:pt x="123748" y="124726"/>
                </a:lnTo>
                <a:lnTo>
                  <a:pt x="123748" y="106908"/>
                </a:lnTo>
                <a:lnTo>
                  <a:pt x="123748" y="89090"/>
                </a:lnTo>
                <a:lnTo>
                  <a:pt x="123748" y="62357"/>
                </a:lnTo>
                <a:lnTo>
                  <a:pt x="132587" y="53454"/>
                </a:lnTo>
                <a:lnTo>
                  <a:pt x="132587" y="44538"/>
                </a:lnTo>
                <a:lnTo>
                  <a:pt x="123748" y="26720"/>
                </a:lnTo>
                <a:lnTo>
                  <a:pt x="123748" y="17818"/>
                </a:lnTo>
                <a:lnTo>
                  <a:pt x="123748" y="8902"/>
                </a:lnTo>
                <a:lnTo>
                  <a:pt x="123748" y="0"/>
                </a:lnTo>
                <a:lnTo>
                  <a:pt x="114909" y="0"/>
                </a:lnTo>
                <a:lnTo>
                  <a:pt x="106070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" name="object 6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345184" y="4828032"/>
            <a:ext cx="150875" cy="195072"/>
          </a:xfrm>
          <a:prstGeom prst="rect">
            <a:avLst/>
          </a:prstGeom>
        </p:spPr>
      </p:pic>
      <p:grpSp>
        <p:nvGrpSpPr>
          <p:cNvPr id="62" name="object 62"/>
          <p:cNvGrpSpPr/>
          <p:nvPr/>
        </p:nvGrpSpPr>
        <p:grpSpPr>
          <a:xfrm>
            <a:off x="1228342" y="3122676"/>
            <a:ext cx="2357755" cy="2400300"/>
            <a:chOff x="1228342" y="3122676"/>
            <a:chExt cx="2357755" cy="2400300"/>
          </a:xfrm>
        </p:grpSpPr>
        <p:pic>
          <p:nvPicPr>
            <p:cNvPr id="63" name="object 6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362456" y="3336036"/>
              <a:ext cx="134111" cy="141731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228342" y="3863340"/>
              <a:ext cx="143257" cy="150875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309114" y="3122676"/>
              <a:ext cx="1034797" cy="2400300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283206" y="4978908"/>
              <a:ext cx="114301" cy="160020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2321813" y="3323080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9144"/>
                  </a:moveTo>
                  <a:lnTo>
                    <a:pt x="8928" y="9144"/>
                  </a:lnTo>
                  <a:lnTo>
                    <a:pt x="17856" y="9144"/>
                  </a:lnTo>
                  <a:lnTo>
                    <a:pt x="26784" y="9144"/>
                  </a:lnTo>
                  <a:lnTo>
                    <a:pt x="35699" y="0"/>
                  </a:lnTo>
                  <a:lnTo>
                    <a:pt x="53555" y="0"/>
                  </a:lnTo>
                  <a:lnTo>
                    <a:pt x="6248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05050" y="3385566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8864" y="0"/>
                  </a:lnTo>
                  <a:lnTo>
                    <a:pt x="88671" y="0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33830" y="3800856"/>
              <a:ext cx="152400" cy="21336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2608326" y="39570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442975" y="4399781"/>
              <a:ext cx="143256" cy="167640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635756" y="4528566"/>
              <a:ext cx="7620" cy="0"/>
            </a:xfrm>
            <a:custGeom>
              <a:avLst/>
              <a:gdLst/>
              <a:ahLst/>
              <a:cxnLst/>
              <a:rect l="l" t="t" r="r" b="b"/>
              <a:pathLst>
                <a:path w="7619">
                  <a:moveTo>
                    <a:pt x="7619" y="0"/>
                  </a:moveTo>
                  <a:lnTo>
                    <a:pt x="7619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83356" y="4912614"/>
              <a:ext cx="9525" cy="160020"/>
            </a:xfrm>
            <a:custGeom>
              <a:avLst/>
              <a:gdLst/>
              <a:ahLst/>
              <a:cxnLst/>
              <a:rect l="l" t="t" r="r" b="b"/>
              <a:pathLst>
                <a:path w="9525" h="160020">
                  <a:moveTo>
                    <a:pt x="9143" y="0"/>
                  </a:moveTo>
                  <a:lnTo>
                    <a:pt x="9143" y="8890"/>
                  </a:lnTo>
                  <a:lnTo>
                    <a:pt x="9143" y="115570"/>
                  </a:lnTo>
                  <a:lnTo>
                    <a:pt x="0" y="142240"/>
                  </a:lnTo>
                  <a:lnTo>
                    <a:pt x="9143" y="151130"/>
                  </a:lnTo>
                  <a:lnTo>
                    <a:pt x="9143" y="16002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551176" y="4881370"/>
              <a:ext cx="226314" cy="185928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573268" y="3260598"/>
              <a:ext cx="79375" cy="106680"/>
            </a:xfrm>
            <a:custGeom>
              <a:avLst/>
              <a:gdLst/>
              <a:ahLst/>
              <a:cxnLst/>
              <a:rect l="l" t="t" r="r" b="b"/>
              <a:pathLst>
                <a:path w="79375" h="106679">
                  <a:moveTo>
                    <a:pt x="44030" y="0"/>
                  </a:moveTo>
                  <a:lnTo>
                    <a:pt x="44030" y="8890"/>
                  </a:lnTo>
                  <a:lnTo>
                    <a:pt x="35229" y="17780"/>
                  </a:lnTo>
                  <a:lnTo>
                    <a:pt x="26416" y="35560"/>
                  </a:lnTo>
                  <a:lnTo>
                    <a:pt x="26416" y="44450"/>
                  </a:lnTo>
                  <a:lnTo>
                    <a:pt x="17614" y="71120"/>
                  </a:lnTo>
                  <a:lnTo>
                    <a:pt x="8813" y="88900"/>
                  </a:lnTo>
                  <a:lnTo>
                    <a:pt x="0" y="97790"/>
                  </a:lnTo>
                  <a:lnTo>
                    <a:pt x="0" y="106680"/>
                  </a:lnTo>
                  <a:lnTo>
                    <a:pt x="8813" y="106680"/>
                  </a:lnTo>
                  <a:lnTo>
                    <a:pt x="17614" y="106680"/>
                  </a:lnTo>
                  <a:lnTo>
                    <a:pt x="35229" y="97790"/>
                  </a:lnTo>
                  <a:lnTo>
                    <a:pt x="44030" y="97790"/>
                  </a:lnTo>
                  <a:lnTo>
                    <a:pt x="52832" y="97790"/>
                  </a:lnTo>
                  <a:lnTo>
                    <a:pt x="61645" y="88900"/>
                  </a:lnTo>
                  <a:lnTo>
                    <a:pt x="70446" y="88900"/>
                  </a:lnTo>
                  <a:lnTo>
                    <a:pt x="79248" y="88900"/>
                  </a:lnTo>
                  <a:lnTo>
                    <a:pt x="79248" y="8001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626612" y="3242310"/>
              <a:ext cx="71755" cy="215265"/>
            </a:xfrm>
            <a:custGeom>
              <a:avLst/>
              <a:gdLst/>
              <a:ahLst/>
              <a:cxnLst/>
              <a:rect l="l" t="t" r="r" b="b"/>
              <a:pathLst>
                <a:path w="71755" h="215264">
                  <a:moveTo>
                    <a:pt x="71627" y="0"/>
                  </a:moveTo>
                  <a:lnTo>
                    <a:pt x="71627" y="8953"/>
                  </a:lnTo>
                  <a:lnTo>
                    <a:pt x="71627" y="17907"/>
                  </a:lnTo>
                  <a:lnTo>
                    <a:pt x="62674" y="26860"/>
                  </a:lnTo>
                  <a:lnTo>
                    <a:pt x="62674" y="44767"/>
                  </a:lnTo>
                  <a:lnTo>
                    <a:pt x="44767" y="80581"/>
                  </a:lnTo>
                  <a:lnTo>
                    <a:pt x="35813" y="107442"/>
                  </a:lnTo>
                  <a:lnTo>
                    <a:pt x="26860" y="134302"/>
                  </a:lnTo>
                  <a:lnTo>
                    <a:pt x="17906" y="161163"/>
                  </a:lnTo>
                  <a:lnTo>
                    <a:pt x="8953" y="179070"/>
                  </a:lnTo>
                  <a:lnTo>
                    <a:pt x="0" y="196977"/>
                  </a:lnTo>
                  <a:lnTo>
                    <a:pt x="0" y="205930"/>
                  </a:lnTo>
                  <a:lnTo>
                    <a:pt x="0" y="214884"/>
                  </a:lnTo>
                  <a:lnTo>
                    <a:pt x="0" y="20593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795777" y="3269742"/>
              <a:ext cx="97790" cy="160020"/>
            </a:xfrm>
            <a:custGeom>
              <a:avLst/>
              <a:gdLst/>
              <a:ahLst/>
              <a:cxnLst/>
              <a:rect l="l" t="t" r="r" b="b"/>
              <a:pathLst>
                <a:path w="97789" h="160020">
                  <a:moveTo>
                    <a:pt x="0" y="26670"/>
                  </a:moveTo>
                  <a:lnTo>
                    <a:pt x="8864" y="17780"/>
                  </a:lnTo>
                  <a:lnTo>
                    <a:pt x="26606" y="17780"/>
                  </a:lnTo>
                  <a:lnTo>
                    <a:pt x="44335" y="17780"/>
                  </a:lnTo>
                  <a:lnTo>
                    <a:pt x="53200" y="8890"/>
                  </a:lnTo>
                  <a:lnTo>
                    <a:pt x="62064" y="8890"/>
                  </a:lnTo>
                  <a:lnTo>
                    <a:pt x="70929" y="8890"/>
                  </a:lnTo>
                  <a:lnTo>
                    <a:pt x="79806" y="0"/>
                  </a:lnTo>
                  <a:lnTo>
                    <a:pt x="88671" y="0"/>
                  </a:lnTo>
                  <a:lnTo>
                    <a:pt x="97536" y="0"/>
                  </a:lnTo>
                  <a:lnTo>
                    <a:pt x="97536" y="8890"/>
                  </a:lnTo>
                  <a:lnTo>
                    <a:pt x="97536" y="17780"/>
                  </a:lnTo>
                  <a:lnTo>
                    <a:pt x="97536" y="26670"/>
                  </a:lnTo>
                  <a:lnTo>
                    <a:pt x="88671" y="44450"/>
                  </a:lnTo>
                  <a:lnTo>
                    <a:pt x="79806" y="71120"/>
                  </a:lnTo>
                  <a:lnTo>
                    <a:pt x="70929" y="97790"/>
                  </a:lnTo>
                  <a:lnTo>
                    <a:pt x="62064" y="115570"/>
                  </a:lnTo>
                  <a:lnTo>
                    <a:pt x="62064" y="133350"/>
                  </a:lnTo>
                  <a:lnTo>
                    <a:pt x="62064" y="142240"/>
                  </a:lnTo>
                  <a:lnTo>
                    <a:pt x="62064" y="151130"/>
                  </a:lnTo>
                  <a:lnTo>
                    <a:pt x="62064" y="160020"/>
                  </a:lnTo>
                  <a:lnTo>
                    <a:pt x="53200" y="160020"/>
                  </a:lnTo>
                  <a:lnTo>
                    <a:pt x="44335" y="16002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823210" y="3358132"/>
              <a:ext cx="70485" cy="9525"/>
            </a:xfrm>
            <a:custGeom>
              <a:avLst/>
              <a:gdLst/>
              <a:ahLst/>
              <a:cxnLst/>
              <a:rect l="l" t="t" r="r" b="b"/>
              <a:pathLst>
                <a:path w="70485" h="9525">
                  <a:moveTo>
                    <a:pt x="0" y="9144"/>
                  </a:moveTo>
                  <a:lnTo>
                    <a:pt x="0" y="9144"/>
                  </a:lnTo>
                  <a:lnTo>
                    <a:pt x="61341" y="9144"/>
                  </a:lnTo>
                  <a:lnTo>
                    <a:pt x="7010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724150" y="3429762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926076" y="3247642"/>
              <a:ext cx="123444" cy="204215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095242" y="3310130"/>
              <a:ext cx="240793" cy="123443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3358132" y="3161538"/>
              <a:ext cx="36830" cy="241300"/>
            </a:xfrm>
            <a:custGeom>
              <a:avLst/>
              <a:gdLst/>
              <a:ahLst/>
              <a:cxnLst/>
              <a:rect l="l" t="t" r="r" b="b"/>
              <a:pathLst>
                <a:path w="36829" h="241300">
                  <a:moveTo>
                    <a:pt x="36575" y="0"/>
                  </a:moveTo>
                  <a:lnTo>
                    <a:pt x="36575" y="8915"/>
                  </a:lnTo>
                  <a:lnTo>
                    <a:pt x="36575" y="26758"/>
                  </a:lnTo>
                  <a:lnTo>
                    <a:pt x="36575" y="44589"/>
                  </a:lnTo>
                  <a:lnTo>
                    <a:pt x="27431" y="71348"/>
                  </a:lnTo>
                  <a:lnTo>
                    <a:pt x="27431" y="98094"/>
                  </a:lnTo>
                  <a:lnTo>
                    <a:pt x="18287" y="133769"/>
                  </a:lnTo>
                  <a:lnTo>
                    <a:pt x="9143" y="160528"/>
                  </a:lnTo>
                  <a:lnTo>
                    <a:pt x="0" y="196202"/>
                  </a:lnTo>
                  <a:lnTo>
                    <a:pt x="0" y="214033"/>
                  </a:lnTo>
                  <a:lnTo>
                    <a:pt x="0" y="240792"/>
                  </a:lnTo>
                  <a:lnTo>
                    <a:pt x="9143" y="240792"/>
                  </a:lnTo>
                  <a:lnTo>
                    <a:pt x="18287" y="222948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451858" y="3148584"/>
              <a:ext cx="134111" cy="240791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2724150" y="3448048"/>
              <a:ext cx="821690" cy="44450"/>
            </a:xfrm>
            <a:custGeom>
              <a:avLst/>
              <a:gdLst/>
              <a:ahLst/>
              <a:cxnLst/>
              <a:rect l="l" t="t" r="r" b="b"/>
              <a:pathLst>
                <a:path w="821689" h="44450">
                  <a:moveTo>
                    <a:pt x="0" y="44196"/>
                  </a:moveTo>
                  <a:lnTo>
                    <a:pt x="8928" y="44196"/>
                  </a:lnTo>
                  <a:lnTo>
                    <a:pt x="17856" y="44196"/>
                  </a:lnTo>
                  <a:lnTo>
                    <a:pt x="35712" y="44196"/>
                  </a:lnTo>
                  <a:lnTo>
                    <a:pt x="71424" y="44196"/>
                  </a:lnTo>
                  <a:lnTo>
                    <a:pt x="116078" y="44196"/>
                  </a:lnTo>
                  <a:lnTo>
                    <a:pt x="160718" y="35356"/>
                  </a:lnTo>
                  <a:lnTo>
                    <a:pt x="214287" y="35356"/>
                  </a:lnTo>
                  <a:lnTo>
                    <a:pt x="267855" y="35356"/>
                  </a:lnTo>
                  <a:lnTo>
                    <a:pt x="321424" y="26517"/>
                  </a:lnTo>
                  <a:lnTo>
                    <a:pt x="375005" y="26517"/>
                  </a:lnTo>
                  <a:lnTo>
                    <a:pt x="428574" y="26517"/>
                  </a:lnTo>
                  <a:lnTo>
                    <a:pt x="482142" y="17678"/>
                  </a:lnTo>
                  <a:lnTo>
                    <a:pt x="535724" y="17678"/>
                  </a:lnTo>
                  <a:lnTo>
                    <a:pt x="580364" y="17678"/>
                  </a:lnTo>
                  <a:lnTo>
                    <a:pt x="633933" y="8839"/>
                  </a:lnTo>
                  <a:lnTo>
                    <a:pt x="803579" y="8839"/>
                  </a:lnTo>
                  <a:lnTo>
                    <a:pt x="82143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880358" y="3514344"/>
              <a:ext cx="115824" cy="143256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027425" y="359892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086100" y="3470141"/>
              <a:ext cx="284986" cy="169170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2742438" y="3804666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8966"/>
                  </a:lnTo>
                  <a:lnTo>
                    <a:pt x="0" y="143433"/>
                  </a:lnTo>
                  <a:lnTo>
                    <a:pt x="0" y="152399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801112" y="3810000"/>
              <a:ext cx="114300" cy="16002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023616" y="3729228"/>
              <a:ext cx="321562" cy="231648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451859" y="3710940"/>
              <a:ext cx="134111" cy="187452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2420874" y="3947920"/>
              <a:ext cx="1000125" cy="97790"/>
            </a:xfrm>
            <a:custGeom>
              <a:avLst/>
              <a:gdLst/>
              <a:ahLst/>
              <a:cxnLst/>
              <a:rect l="l" t="t" r="r" b="b"/>
              <a:pathLst>
                <a:path w="1000125" h="97789">
                  <a:moveTo>
                    <a:pt x="0" y="97536"/>
                  </a:moveTo>
                  <a:lnTo>
                    <a:pt x="17856" y="97536"/>
                  </a:lnTo>
                  <a:lnTo>
                    <a:pt x="35699" y="97536"/>
                  </a:lnTo>
                  <a:lnTo>
                    <a:pt x="71412" y="88671"/>
                  </a:lnTo>
                  <a:lnTo>
                    <a:pt x="107111" y="88671"/>
                  </a:lnTo>
                  <a:lnTo>
                    <a:pt x="169595" y="79806"/>
                  </a:lnTo>
                  <a:lnTo>
                    <a:pt x="232079" y="70942"/>
                  </a:lnTo>
                  <a:lnTo>
                    <a:pt x="312420" y="62064"/>
                  </a:lnTo>
                  <a:lnTo>
                    <a:pt x="392760" y="53200"/>
                  </a:lnTo>
                  <a:lnTo>
                    <a:pt x="473087" y="44335"/>
                  </a:lnTo>
                  <a:lnTo>
                    <a:pt x="562356" y="35471"/>
                  </a:lnTo>
                  <a:lnTo>
                    <a:pt x="633768" y="26606"/>
                  </a:lnTo>
                  <a:lnTo>
                    <a:pt x="714108" y="26606"/>
                  </a:lnTo>
                  <a:lnTo>
                    <a:pt x="785507" y="17729"/>
                  </a:lnTo>
                  <a:lnTo>
                    <a:pt x="847991" y="8864"/>
                  </a:lnTo>
                  <a:lnTo>
                    <a:pt x="901560" y="8864"/>
                  </a:lnTo>
                  <a:lnTo>
                    <a:pt x="946188" y="0"/>
                  </a:lnTo>
                  <a:lnTo>
                    <a:pt x="981887" y="0"/>
                  </a:lnTo>
                  <a:lnTo>
                    <a:pt x="9997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595372" y="4069076"/>
              <a:ext cx="132587" cy="150876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2768344" y="415366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9143" y="0"/>
                  </a:moveTo>
                  <a:lnTo>
                    <a:pt x="9143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817874" y="4032504"/>
              <a:ext cx="115824" cy="160020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961128" y="4006596"/>
              <a:ext cx="106680" cy="160020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738630" y="4354066"/>
              <a:ext cx="284984" cy="187453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2402586" y="4545328"/>
              <a:ext cx="581025" cy="81280"/>
            </a:xfrm>
            <a:custGeom>
              <a:avLst/>
              <a:gdLst/>
              <a:ahLst/>
              <a:cxnLst/>
              <a:rect l="l" t="t" r="r" b="b"/>
              <a:pathLst>
                <a:path w="581025" h="81279">
                  <a:moveTo>
                    <a:pt x="0" y="80771"/>
                  </a:moveTo>
                  <a:lnTo>
                    <a:pt x="8928" y="80771"/>
                  </a:lnTo>
                  <a:lnTo>
                    <a:pt x="17868" y="80771"/>
                  </a:lnTo>
                  <a:lnTo>
                    <a:pt x="35737" y="71793"/>
                  </a:lnTo>
                  <a:lnTo>
                    <a:pt x="62534" y="71793"/>
                  </a:lnTo>
                  <a:lnTo>
                    <a:pt x="98259" y="62826"/>
                  </a:lnTo>
                  <a:lnTo>
                    <a:pt x="151866" y="62826"/>
                  </a:lnTo>
                  <a:lnTo>
                    <a:pt x="205460" y="53847"/>
                  </a:lnTo>
                  <a:lnTo>
                    <a:pt x="259054" y="44869"/>
                  </a:lnTo>
                  <a:lnTo>
                    <a:pt x="321589" y="35902"/>
                  </a:lnTo>
                  <a:lnTo>
                    <a:pt x="384111" y="26923"/>
                  </a:lnTo>
                  <a:lnTo>
                    <a:pt x="437718" y="17945"/>
                  </a:lnTo>
                  <a:lnTo>
                    <a:pt x="491312" y="8978"/>
                  </a:lnTo>
                  <a:lnTo>
                    <a:pt x="527050" y="0"/>
                  </a:lnTo>
                  <a:lnTo>
                    <a:pt x="553847" y="0"/>
                  </a:lnTo>
                  <a:lnTo>
                    <a:pt x="5806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470397" y="4640580"/>
              <a:ext cx="123443" cy="114300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685282" y="4604004"/>
              <a:ext cx="123443" cy="134112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836162" y="4578098"/>
              <a:ext cx="132588" cy="141732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2617469" y="472516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872740" y="4890516"/>
              <a:ext cx="301752" cy="169164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3207258" y="4822698"/>
              <a:ext cx="17145" cy="196850"/>
            </a:xfrm>
            <a:custGeom>
              <a:avLst/>
              <a:gdLst/>
              <a:ahLst/>
              <a:cxnLst/>
              <a:rect l="l" t="t" r="r" b="b"/>
              <a:pathLst>
                <a:path w="17144" h="196850">
                  <a:moveTo>
                    <a:pt x="0" y="0"/>
                  </a:moveTo>
                  <a:lnTo>
                    <a:pt x="0" y="8940"/>
                  </a:lnTo>
                  <a:lnTo>
                    <a:pt x="0" y="160845"/>
                  </a:lnTo>
                  <a:lnTo>
                    <a:pt x="8382" y="178727"/>
                  </a:lnTo>
                  <a:lnTo>
                    <a:pt x="8382" y="187655"/>
                  </a:lnTo>
                  <a:lnTo>
                    <a:pt x="16764" y="196596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465069" y="5072632"/>
              <a:ext cx="608330" cy="62865"/>
            </a:xfrm>
            <a:custGeom>
              <a:avLst/>
              <a:gdLst/>
              <a:ahLst/>
              <a:cxnLst/>
              <a:rect l="l" t="t" r="r" b="b"/>
              <a:pathLst>
                <a:path w="608330" h="62864">
                  <a:moveTo>
                    <a:pt x="0" y="62484"/>
                  </a:moveTo>
                  <a:lnTo>
                    <a:pt x="8940" y="62484"/>
                  </a:lnTo>
                  <a:lnTo>
                    <a:pt x="26822" y="62484"/>
                  </a:lnTo>
                  <a:lnTo>
                    <a:pt x="62598" y="62484"/>
                  </a:lnTo>
                  <a:lnTo>
                    <a:pt x="107302" y="62484"/>
                  </a:lnTo>
                  <a:lnTo>
                    <a:pt x="169900" y="62484"/>
                  </a:lnTo>
                  <a:lnTo>
                    <a:pt x="223558" y="53555"/>
                  </a:lnTo>
                  <a:lnTo>
                    <a:pt x="286156" y="53555"/>
                  </a:lnTo>
                  <a:lnTo>
                    <a:pt x="348754" y="44627"/>
                  </a:lnTo>
                  <a:lnTo>
                    <a:pt x="411340" y="44627"/>
                  </a:lnTo>
                  <a:lnTo>
                    <a:pt x="464997" y="35699"/>
                  </a:lnTo>
                  <a:lnTo>
                    <a:pt x="518655" y="26784"/>
                  </a:lnTo>
                  <a:lnTo>
                    <a:pt x="563359" y="17856"/>
                  </a:lnTo>
                  <a:lnTo>
                    <a:pt x="590194" y="17856"/>
                  </a:lnTo>
                  <a:lnTo>
                    <a:pt x="608076" y="8928"/>
                  </a:lnTo>
                  <a:lnTo>
                    <a:pt x="60807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2604510" y="5212080"/>
              <a:ext cx="106680" cy="141732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845302" y="5149596"/>
              <a:ext cx="106680" cy="185928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2786634" y="5296661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4" h="7620">
                  <a:moveTo>
                    <a:pt x="0" y="0"/>
                  </a:moveTo>
                  <a:lnTo>
                    <a:pt x="0" y="7620"/>
                  </a:lnTo>
                  <a:lnTo>
                    <a:pt x="9144" y="7620"/>
                  </a:lnTo>
                  <a:lnTo>
                    <a:pt x="1828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014470" y="5149596"/>
              <a:ext cx="97536" cy="160020"/>
            </a:xfrm>
            <a:prstGeom prst="rect">
              <a:avLst/>
            </a:prstGeom>
          </p:spPr>
        </p:pic>
      </p:grpSp>
      <p:grpSp>
        <p:nvGrpSpPr>
          <p:cNvPr id="110" name="object 110"/>
          <p:cNvGrpSpPr/>
          <p:nvPr/>
        </p:nvGrpSpPr>
        <p:grpSpPr>
          <a:xfrm>
            <a:off x="3738371" y="3326891"/>
            <a:ext cx="147320" cy="88900"/>
            <a:chOff x="3738371" y="3326891"/>
            <a:chExt cx="147320" cy="88900"/>
          </a:xfrm>
        </p:grpSpPr>
        <p:sp>
          <p:nvSpPr>
            <p:cNvPr id="111" name="object 111"/>
            <p:cNvSpPr/>
            <p:nvPr/>
          </p:nvSpPr>
          <p:spPr>
            <a:xfrm>
              <a:off x="3760469" y="3339845"/>
              <a:ext cx="125095" cy="0"/>
            </a:xfrm>
            <a:custGeom>
              <a:avLst/>
              <a:gdLst/>
              <a:ahLst/>
              <a:cxnLst/>
              <a:rect l="l" t="t" r="r" b="b"/>
              <a:pathLst>
                <a:path w="125095">
                  <a:moveTo>
                    <a:pt x="0" y="0"/>
                  </a:moveTo>
                  <a:lnTo>
                    <a:pt x="0" y="0"/>
                  </a:lnTo>
                  <a:lnTo>
                    <a:pt x="107111" y="0"/>
                  </a:lnTo>
                  <a:lnTo>
                    <a:pt x="12496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751325" y="3394708"/>
              <a:ext cx="97790" cy="7620"/>
            </a:xfrm>
            <a:custGeom>
              <a:avLst/>
              <a:gdLst/>
              <a:ahLst/>
              <a:cxnLst/>
              <a:rect l="l" t="t" r="r" b="b"/>
              <a:pathLst>
                <a:path w="97789" h="7620">
                  <a:moveTo>
                    <a:pt x="0" y="7620"/>
                  </a:moveTo>
                  <a:lnTo>
                    <a:pt x="8864" y="7620"/>
                  </a:lnTo>
                  <a:lnTo>
                    <a:pt x="17729" y="0"/>
                  </a:lnTo>
                  <a:lnTo>
                    <a:pt x="26606" y="0"/>
                  </a:lnTo>
                  <a:lnTo>
                    <a:pt x="35471" y="0"/>
                  </a:lnTo>
                  <a:lnTo>
                    <a:pt x="53200" y="0"/>
                  </a:lnTo>
                  <a:lnTo>
                    <a:pt x="70929" y="0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3" name="object 113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3710940" y="3773422"/>
            <a:ext cx="115823" cy="71628"/>
          </a:xfrm>
          <a:prstGeom prst="rect">
            <a:avLst/>
          </a:prstGeom>
        </p:spPr>
      </p:pic>
      <p:grpSp>
        <p:nvGrpSpPr>
          <p:cNvPr id="114" name="object 114"/>
          <p:cNvGrpSpPr/>
          <p:nvPr/>
        </p:nvGrpSpPr>
        <p:grpSpPr>
          <a:xfrm>
            <a:off x="3773423" y="4344922"/>
            <a:ext cx="116205" cy="81280"/>
            <a:chOff x="3773423" y="4344922"/>
            <a:chExt cx="116205" cy="81280"/>
          </a:xfrm>
        </p:grpSpPr>
        <p:sp>
          <p:nvSpPr>
            <p:cNvPr id="115" name="object 115"/>
            <p:cNvSpPr/>
            <p:nvPr/>
          </p:nvSpPr>
          <p:spPr>
            <a:xfrm>
              <a:off x="3786377" y="4357876"/>
              <a:ext cx="71755" cy="18415"/>
            </a:xfrm>
            <a:custGeom>
              <a:avLst/>
              <a:gdLst/>
              <a:ahLst/>
              <a:cxnLst/>
              <a:rect l="l" t="t" r="r" b="b"/>
              <a:pathLst>
                <a:path w="71754" h="18414">
                  <a:moveTo>
                    <a:pt x="0" y="18287"/>
                  </a:moveTo>
                  <a:lnTo>
                    <a:pt x="8953" y="18287"/>
                  </a:lnTo>
                  <a:lnTo>
                    <a:pt x="17907" y="18287"/>
                  </a:lnTo>
                  <a:lnTo>
                    <a:pt x="26860" y="9143"/>
                  </a:lnTo>
                  <a:lnTo>
                    <a:pt x="44767" y="9143"/>
                  </a:lnTo>
                  <a:lnTo>
                    <a:pt x="53721" y="9143"/>
                  </a:lnTo>
                  <a:lnTo>
                    <a:pt x="62674" y="9143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795521" y="4403596"/>
              <a:ext cx="81280" cy="9525"/>
            </a:xfrm>
            <a:custGeom>
              <a:avLst/>
              <a:gdLst/>
              <a:ahLst/>
              <a:cxnLst/>
              <a:rect l="l" t="t" r="r" b="b"/>
              <a:pathLst>
                <a:path w="81279" h="9525">
                  <a:moveTo>
                    <a:pt x="0" y="9143"/>
                  </a:moveTo>
                  <a:lnTo>
                    <a:pt x="8978" y="9143"/>
                  </a:lnTo>
                  <a:lnTo>
                    <a:pt x="17945" y="9143"/>
                  </a:lnTo>
                  <a:lnTo>
                    <a:pt x="26924" y="9143"/>
                  </a:lnTo>
                  <a:lnTo>
                    <a:pt x="35902" y="9143"/>
                  </a:lnTo>
                  <a:lnTo>
                    <a:pt x="53848" y="0"/>
                  </a:lnTo>
                  <a:lnTo>
                    <a:pt x="71793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7" name="object 117"/>
          <p:cNvGrpSpPr/>
          <p:nvPr/>
        </p:nvGrpSpPr>
        <p:grpSpPr>
          <a:xfrm>
            <a:off x="3716273" y="4899659"/>
            <a:ext cx="88900" cy="70485"/>
            <a:chOff x="3716273" y="4899659"/>
            <a:chExt cx="88900" cy="70485"/>
          </a:xfrm>
        </p:grpSpPr>
        <p:sp>
          <p:nvSpPr>
            <p:cNvPr id="118" name="object 118"/>
            <p:cNvSpPr/>
            <p:nvPr/>
          </p:nvSpPr>
          <p:spPr>
            <a:xfrm>
              <a:off x="3733037" y="491261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  <a:lnTo>
                    <a:pt x="36576" y="0"/>
                  </a:lnTo>
                  <a:lnTo>
                    <a:pt x="4572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716273" y="4956809"/>
              <a:ext cx="88900" cy="0"/>
            </a:xfrm>
            <a:custGeom>
              <a:avLst/>
              <a:gdLst/>
              <a:ahLst/>
              <a:cxnLst/>
              <a:rect l="l" t="t" r="r" b="b"/>
              <a:pathLst>
                <a:path w="88900">
                  <a:moveTo>
                    <a:pt x="0" y="0"/>
                  </a:moveTo>
                  <a:lnTo>
                    <a:pt x="8839" y="0"/>
                  </a:lnTo>
                  <a:lnTo>
                    <a:pt x="17678" y="0"/>
                  </a:lnTo>
                  <a:lnTo>
                    <a:pt x="26517" y="0"/>
                  </a:lnTo>
                  <a:lnTo>
                    <a:pt x="44196" y="0"/>
                  </a:lnTo>
                  <a:lnTo>
                    <a:pt x="70713" y="0"/>
                  </a:lnTo>
                  <a:lnTo>
                    <a:pt x="8839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/>
          <p:nvPr/>
        </p:nvSpPr>
        <p:spPr>
          <a:xfrm>
            <a:off x="4107941" y="4269485"/>
            <a:ext cx="18415" cy="231775"/>
          </a:xfrm>
          <a:custGeom>
            <a:avLst/>
            <a:gdLst/>
            <a:ahLst/>
            <a:cxnLst/>
            <a:rect l="l" t="t" r="r" b="b"/>
            <a:pathLst>
              <a:path w="18414" h="231775">
                <a:moveTo>
                  <a:pt x="0" y="0"/>
                </a:moveTo>
                <a:lnTo>
                  <a:pt x="0" y="8915"/>
                </a:lnTo>
                <a:lnTo>
                  <a:pt x="9144" y="17818"/>
                </a:lnTo>
                <a:lnTo>
                  <a:pt x="9144" y="222732"/>
                </a:lnTo>
                <a:lnTo>
                  <a:pt x="18288" y="231647"/>
                </a:lnTo>
                <a:lnTo>
                  <a:pt x="18288" y="213829"/>
                </a:lnTo>
                <a:lnTo>
                  <a:pt x="18288" y="178193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1" name="object 121"/>
          <p:cNvGrpSpPr/>
          <p:nvPr/>
        </p:nvGrpSpPr>
        <p:grpSpPr>
          <a:xfrm>
            <a:off x="4023359" y="3238500"/>
            <a:ext cx="410209" cy="186055"/>
            <a:chOff x="4023359" y="3238500"/>
            <a:chExt cx="410209" cy="186055"/>
          </a:xfrm>
        </p:grpSpPr>
        <p:pic>
          <p:nvPicPr>
            <p:cNvPr id="122" name="object 122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023359" y="3238500"/>
              <a:ext cx="231648" cy="185927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291587" y="3256782"/>
              <a:ext cx="141731" cy="141731"/>
            </a:xfrm>
            <a:prstGeom prst="rect">
              <a:avLst/>
            </a:prstGeom>
          </p:spPr>
        </p:pic>
      </p:grpSp>
      <p:pic>
        <p:nvPicPr>
          <p:cNvPr id="124" name="object 124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4069079" y="3685037"/>
            <a:ext cx="150875" cy="231648"/>
          </a:xfrm>
          <a:prstGeom prst="rect">
            <a:avLst/>
          </a:prstGeom>
        </p:spPr>
      </p:pic>
      <p:grpSp>
        <p:nvGrpSpPr>
          <p:cNvPr id="125" name="object 125"/>
          <p:cNvGrpSpPr/>
          <p:nvPr/>
        </p:nvGrpSpPr>
        <p:grpSpPr>
          <a:xfrm>
            <a:off x="3934967" y="4846315"/>
            <a:ext cx="204470" cy="230504"/>
            <a:chOff x="3934967" y="4846315"/>
            <a:chExt cx="204470" cy="230504"/>
          </a:xfrm>
        </p:grpSpPr>
        <p:sp>
          <p:nvSpPr>
            <p:cNvPr id="126" name="object 126"/>
            <p:cNvSpPr/>
            <p:nvPr/>
          </p:nvSpPr>
          <p:spPr>
            <a:xfrm>
              <a:off x="3947921" y="4859269"/>
              <a:ext cx="143510" cy="204470"/>
            </a:xfrm>
            <a:custGeom>
              <a:avLst/>
              <a:gdLst/>
              <a:ahLst/>
              <a:cxnLst/>
              <a:rect l="l" t="t" r="r" b="b"/>
              <a:pathLst>
                <a:path w="143510" h="204470">
                  <a:moveTo>
                    <a:pt x="35813" y="44399"/>
                  </a:moveTo>
                  <a:lnTo>
                    <a:pt x="44767" y="44399"/>
                  </a:lnTo>
                  <a:lnTo>
                    <a:pt x="53720" y="35521"/>
                  </a:lnTo>
                  <a:lnTo>
                    <a:pt x="53720" y="26644"/>
                  </a:lnTo>
                  <a:lnTo>
                    <a:pt x="71627" y="26644"/>
                  </a:lnTo>
                  <a:lnTo>
                    <a:pt x="89534" y="8877"/>
                  </a:lnTo>
                  <a:lnTo>
                    <a:pt x="107441" y="0"/>
                  </a:lnTo>
                  <a:lnTo>
                    <a:pt x="125348" y="0"/>
                  </a:lnTo>
                  <a:lnTo>
                    <a:pt x="134302" y="0"/>
                  </a:lnTo>
                  <a:lnTo>
                    <a:pt x="143255" y="0"/>
                  </a:lnTo>
                  <a:lnTo>
                    <a:pt x="143255" y="8877"/>
                  </a:lnTo>
                  <a:lnTo>
                    <a:pt x="134302" y="17767"/>
                  </a:lnTo>
                  <a:lnTo>
                    <a:pt x="134302" y="35521"/>
                  </a:lnTo>
                  <a:lnTo>
                    <a:pt x="125348" y="53276"/>
                  </a:lnTo>
                  <a:lnTo>
                    <a:pt x="116395" y="71031"/>
                  </a:lnTo>
                  <a:lnTo>
                    <a:pt x="107441" y="97675"/>
                  </a:lnTo>
                  <a:lnTo>
                    <a:pt x="89534" y="124307"/>
                  </a:lnTo>
                  <a:lnTo>
                    <a:pt x="71627" y="150952"/>
                  </a:lnTo>
                  <a:lnTo>
                    <a:pt x="53720" y="168706"/>
                  </a:lnTo>
                  <a:lnTo>
                    <a:pt x="35813" y="186461"/>
                  </a:lnTo>
                  <a:lnTo>
                    <a:pt x="17906" y="195338"/>
                  </a:lnTo>
                  <a:lnTo>
                    <a:pt x="8953" y="195338"/>
                  </a:lnTo>
                  <a:lnTo>
                    <a:pt x="0" y="195338"/>
                  </a:lnTo>
                  <a:lnTo>
                    <a:pt x="0" y="186461"/>
                  </a:lnTo>
                  <a:lnTo>
                    <a:pt x="0" y="168706"/>
                  </a:lnTo>
                  <a:lnTo>
                    <a:pt x="8953" y="159829"/>
                  </a:lnTo>
                  <a:lnTo>
                    <a:pt x="17906" y="150952"/>
                  </a:lnTo>
                  <a:lnTo>
                    <a:pt x="26860" y="142062"/>
                  </a:lnTo>
                  <a:lnTo>
                    <a:pt x="44767" y="142062"/>
                  </a:lnTo>
                  <a:lnTo>
                    <a:pt x="53720" y="142062"/>
                  </a:lnTo>
                  <a:lnTo>
                    <a:pt x="71627" y="150952"/>
                  </a:lnTo>
                  <a:lnTo>
                    <a:pt x="80581" y="159829"/>
                  </a:lnTo>
                  <a:lnTo>
                    <a:pt x="89534" y="168706"/>
                  </a:lnTo>
                  <a:lnTo>
                    <a:pt x="89534" y="177584"/>
                  </a:lnTo>
                  <a:lnTo>
                    <a:pt x="89534" y="186461"/>
                  </a:lnTo>
                  <a:lnTo>
                    <a:pt x="98488" y="195338"/>
                  </a:lnTo>
                  <a:lnTo>
                    <a:pt x="98488" y="204216"/>
                  </a:lnTo>
                  <a:lnTo>
                    <a:pt x="107441" y="204216"/>
                  </a:lnTo>
                  <a:lnTo>
                    <a:pt x="116395" y="195338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117085" y="5001006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8" name="object 128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4184902" y="4828030"/>
            <a:ext cx="185929" cy="195073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4631434" y="3282696"/>
            <a:ext cx="114299" cy="124967"/>
          </a:xfrm>
          <a:prstGeom prst="rect">
            <a:avLst/>
          </a:prstGeom>
        </p:spPr>
      </p:pic>
      <p:pic>
        <p:nvPicPr>
          <p:cNvPr id="130" name="object 130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4828032" y="3256784"/>
            <a:ext cx="141731" cy="176783"/>
          </a:xfrm>
          <a:prstGeom prst="rect">
            <a:avLst/>
          </a:prstGeom>
        </p:spPr>
      </p:pic>
      <p:pic>
        <p:nvPicPr>
          <p:cNvPr id="131" name="object 131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4399786" y="3729228"/>
            <a:ext cx="132589" cy="132588"/>
          </a:xfrm>
          <a:prstGeom prst="rect">
            <a:avLst/>
          </a:prstGeom>
        </p:spPr>
      </p:pic>
      <p:pic>
        <p:nvPicPr>
          <p:cNvPr id="132" name="object 132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4649723" y="3729228"/>
            <a:ext cx="132587" cy="160020"/>
          </a:xfrm>
          <a:prstGeom prst="rect">
            <a:avLst/>
          </a:prstGeom>
        </p:spPr>
      </p:pic>
      <p:pic>
        <p:nvPicPr>
          <p:cNvPr id="133" name="object 133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4274818" y="4372355"/>
            <a:ext cx="141733" cy="115824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4559808" y="4344930"/>
            <a:ext cx="185927" cy="143243"/>
          </a:xfrm>
          <a:prstGeom prst="rect">
            <a:avLst/>
          </a:prstGeom>
        </p:spPr>
      </p:pic>
      <p:pic>
        <p:nvPicPr>
          <p:cNvPr id="135" name="object 135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4416550" y="4890515"/>
            <a:ext cx="124969" cy="132588"/>
          </a:xfrm>
          <a:prstGeom prst="rect">
            <a:avLst/>
          </a:prstGeom>
        </p:spPr>
      </p:pic>
      <p:pic>
        <p:nvPicPr>
          <p:cNvPr id="136" name="object 136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4613141" y="4828032"/>
            <a:ext cx="213359" cy="169164"/>
          </a:xfrm>
          <a:prstGeom prst="rect">
            <a:avLst/>
          </a:prstGeom>
        </p:spPr>
      </p:pic>
      <p:sp>
        <p:nvSpPr>
          <p:cNvPr id="137" name="object 137"/>
          <p:cNvSpPr/>
          <p:nvPr/>
        </p:nvSpPr>
        <p:spPr>
          <a:xfrm>
            <a:off x="5072634" y="3323082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8953" y="0"/>
                </a:lnTo>
                <a:lnTo>
                  <a:pt x="62674" y="0"/>
                </a:lnTo>
                <a:lnTo>
                  <a:pt x="71628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046726" y="3394709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8801" y="0"/>
                </a:lnTo>
                <a:lnTo>
                  <a:pt x="70446" y="0"/>
                </a:lnTo>
                <a:lnTo>
                  <a:pt x="79248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9" name="object 139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5247130" y="3238500"/>
            <a:ext cx="169165" cy="222503"/>
          </a:xfrm>
          <a:prstGeom prst="rect">
            <a:avLst/>
          </a:prstGeom>
        </p:spPr>
      </p:pic>
      <p:grpSp>
        <p:nvGrpSpPr>
          <p:cNvPr id="140" name="object 140"/>
          <p:cNvGrpSpPr/>
          <p:nvPr/>
        </p:nvGrpSpPr>
        <p:grpSpPr>
          <a:xfrm>
            <a:off x="5015484" y="3756658"/>
            <a:ext cx="106680" cy="79375"/>
            <a:chOff x="5015484" y="3756658"/>
            <a:chExt cx="106680" cy="79375"/>
          </a:xfrm>
        </p:grpSpPr>
        <p:sp>
          <p:nvSpPr>
            <p:cNvPr id="141" name="object 141"/>
            <p:cNvSpPr/>
            <p:nvPr/>
          </p:nvSpPr>
          <p:spPr>
            <a:xfrm>
              <a:off x="5028438" y="3769612"/>
              <a:ext cx="81280" cy="9525"/>
            </a:xfrm>
            <a:custGeom>
              <a:avLst/>
              <a:gdLst/>
              <a:ahLst/>
              <a:cxnLst/>
              <a:rect l="l" t="t" r="r" b="b"/>
              <a:pathLst>
                <a:path w="81279" h="9525">
                  <a:moveTo>
                    <a:pt x="0" y="9144"/>
                  </a:moveTo>
                  <a:lnTo>
                    <a:pt x="8978" y="9144"/>
                  </a:lnTo>
                  <a:lnTo>
                    <a:pt x="26924" y="9144"/>
                  </a:lnTo>
                  <a:lnTo>
                    <a:pt x="35902" y="9144"/>
                  </a:lnTo>
                  <a:lnTo>
                    <a:pt x="44869" y="9144"/>
                  </a:lnTo>
                  <a:lnTo>
                    <a:pt x="71793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054346" y="3822953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18288" y="0"/>
                  </a:lnTo>
                  <a:lnTo>
                    <a:pt x="36576" y="0"/>
                  </a:lnTo>
                  <a:lnTo>
                    <a:pt x="45720" y="0"/>
                  </a:lnTo>
                  <a:lnTo>
                    <a:pt x="5486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3" name="object 143"/>
          <p:cNvGrpSpPr/>
          <p:nvPr/>
        </p:nvGrpSpPr>
        <p:grpSpPr>
          <a:xfrm>
            <a:off x="5247130" y="3694178"/>
            <a:ext cx="259079" cy="204470"/>
            <a:chOff x="5247130" y="3694178"/>
            <a:chExt cx="259079" cy="204470"/>
          </a:xfrm>
        </p:grpSpPr>
        <p:sp>
          <p:nvSpPr>
            <p:cNvPr id="144" name="object 144"/>
            <p:cNvSpPr/>
            <p:nvPr/>
          </p:nvSpPr>
          <p:spPr>
            <a:xfrm>
              <a:off x="5260084" y="3733037"/>
              <a:ext cx="9525" cy="152400"/>
            </a:xfrm>
            <a:custGeom>
              <a:avLst/>
              <a:gdLst/>
              <a:ahLst/>
              <a:cxnLst/>
              <a:rect l="l" t="t" r="r" b="b"/>
              <a:pathLst>
                <a:path w="9525" h="152400">
                  <a:moveTo>
                    <a:pt x="9144" y="0"/>
                  </a:moveTo>
                  <a:lnTo>
                    <a:pt x="0" y="0"/>
                  </a:lnTo>
                  <a:lnTo>
                    <a:pt x="0" y="8966"/>
                  </a:lnTo>
                  <a:lnTo>
                    <a:pt x="0" y="26898"/>
                  </a:lnTo>
                  <a:lnTo>
                    <a:pt x="0" y="152400"/>
                  </a:lnTo>
                  <a:lnTo>
                    <a:pt x="0" y="143433"/>
                  </a:lnTo>
                  <a:lnTo>
                    <a:pt x="9144" y="143433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5309619" y="3694178"/>
              <a:ext cx="196595" cy="195072"/>
            </a:xfrm>
            <a:prstGeom prst="rect">
              <a:avLst/>
            </a:prstGeom>
          </p:spPr>
        </p:pic>
      </p:grpSp>
      <p:grpSp>
        <p:nvGrpSpPr>
          <p:cNvPr id="146" name="object 146"/>
          <p:cNvGrpSpPr/>
          <p:nvPr/>
        </p:nvGrpSpPr>
        <p:grpSpPr>
          <a:xfrm>
            <a:off x="4899659" y="4434838"/>
            <a:ext cx="147320" cy="70485"/>
            <a:chOff x="4899659" y="4434838"/>
            <a:chExt cx="147320" cy="70485"/>
          </a:xfrm>
        </p:grpSpPr>
        <p:sp>
          <p:nvSpPr>
            <p:cNvPr id="147" name="object 147"/>
            <p:cNvSpPr/>
            <p:nvPr/>
          </p:nvSpPr>
          <p:spPr>
            <a:xfrm>
              <a:off x="4912613" y="4447792"/>
              <a:ext cx="71755" cy="9525"/>
            </a:xfrm>
            <a:custGeom>
              <a:avLst/>
              <a:gdLst/>
              <a:ahLst/>
              <a:cxnLst/>
              <a:rect l="l" t="t" r="r" b="b"/>
              <a:pathLst>
                <a:path w="71754" h="9525">
                  <a:moveTo>
                    <a:pt x="0" y="9143"/>
                  </a:moveTo>
                  <a:lnTo>
                    <a:pt x="8953" y="0"/>
                  </a:lnTo>
                  <a:lnTo>
                    <a:pt x="17907" y="0"/>
                  </a:lnTo>
                  <a:lnTo>
                    <a:pt x="26860" y="0"/>
                  </a:lnTo>
                  <a:lnTo>
                    <a:pt x="44767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956809" y="4491989"/>
              <a:ext cx="90170" cy="0"/>
            </a:xfrm>
            <a:custGeom>
              <a:avLst/>
              <a:gdLst/>
              <a:ahLst/>
              <a:cxnLst/>
              <a:rect l="l" t="t" r="r" b="b"/>
              <a:pathLst>
                <a:path w="90170">
                  <a:moveTo>
                    <a:pt x="0" y="0"/>
                  </a:moveTo>
                  <a:lnTo>
                    <a:pt x="0" y="0"/>
                  </a:lnTo>
                  <a:lnTo>
                    <a:pt x="71932" y="0"/>
                  </a:lnTo>
                  <a:lnTo>
                    <a:pt x="8991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9" name="object 149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5247132" y="4354074"/>
            <a:ext cx="169163" cy="141719"/>
          </a:xfrm>
          <a:prstGeom prst="rect">
            <a:avLst/>
          </a:prstGeom>
        </p:spPr>
      </p:pic>
      <p:grpSp>
        <p:nvGrpSpPr>
          <p:cNvPr id="150" name="object 150"/>
          <p:cNvGrpSpPr/>
          <p:nvPr/>
        </p:nvGrpSpPr>
        <p:grpSpPr>
          <a:xfrm>
            <a:off x="5015484" y="4916422"/>
            <a:ext cx="142240" cy="97790"/>
            <a:chOff x="5015484" y="4916422"/>
            <a:chExt cx="142240" cy="97790"/>
          </a:xfrm>
        </p:grpSpPr>
        <p:sp>
          <p:nvSpPr>
            <p:cNvPr id="151" name="object 151"/>
            <p:cNvSpPr/>
            <p:nvPr/>
          </p:nvSpPr>
          <p:spPr>
            <a:xfrm>
              <a:off x="5028438" y="4929376"/>
              <a:ext cx="81280" cy="9525"/>
            </a:xfrm>
            <a:custGeom>
              <a:avLst/>
              <a:gdLst/>
              <a:ahLst/>
              <a:cxnLst/>
              <a:rect l="l" t="t" r="r" b="b"/>
              <a:pathLst>
                <a:path w="81279" h="9525">
                  <a:moveTo>
                    <a:pt x="0" y="9143"/>
                  </a:moveTo>
                  <a:lnTo>
                    <a:pt x="8978" y="9143"/>
                  </a:lnTo>
                  <a:lnTo>
                    <a:pt x="17945" y="9143"/>
                  </a:lnTo>
                  <a:lnTo>
                    <a:pt x="26924" y="9143"/>
                  </a:lnTo>
                  <a:lnTo>
                    <a:pt x="35902" y="9143"/>
                  </a:lnTo>
                  <a:lnTo>
                    <a:pt x="53848" y="0"/>
                  </a:lnTo>
                  <a:lnTo>
                    <a:pt x="62826" y="0"/>
                  </a:lnTo>
                  <a:lnTo>
                    <a:pt x="71793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037582" y="4991860"/>
              <a:ext cx="106680" cy="9525"/>
            </a:xfrm>
            <a:custGeom>
              <a:avLst/>
              <a:gdLst/>
              <a:ahLst/>
              <a:cxnLst/>
              <a:rect l="l" t="t" r="r" b="b"/>
              <a:pathLst>
                <a:path w="106679" h="9525">
                  <a:moveTo>
                    <a:pt x="0" y="9144"/>
                  </a:moveTo>
                  <a:lnTo>
                    <a:pt x="8890" y="9144"/>
                  </a:lnTo>
                  <a:lnTo>
                    <a:pt x="17780" y="9144"/>
                  </a:lnTo>
                  <a:lnTo>
                    <a:pt x="35560" y="0"/>
                  </a:lnTo>
                  <a:lnTo>
                    <a:pt x="62230" y="0"/>
                  </a:lnTo>
                  <a:lnTo>
                    <a:pt x="80010" y="0"/>
                  </a:lnTo>
                  <a:lnTo>
                    <a:pt x="88900" y="0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3" name="object 153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5283708" y="4774690"/>
            <a:ext cx="230124" cy="222505"/>
          </a:xfrm>
          <a:prstGeom prst="rect">
            <a:avLst/>
          </a:prstGeom>
        </p:spPr>
      </p:pic>
      <p:sp>
        <p:nvSpPr>
          <p:cNvPr id="154" name="object 154"/>
          <p:cNvSpPr/>
          <p:nvPr/>
        </p:nvSpPr>
        <p:spPr>
          <a:xfrm>
            <a:off x="6144004" y="3483102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18287" y="0"/>
                </a:moveTo>
                <a:lnTo>
                  <a:pt x="18287" y="9144"/>
                </a:lnTo>
                <a:lnTo>
                  <a:pt x="18287" y="18288"/>
                </a:lnTo>
                <a:lnTo>
                  <a:pt x="27431" y="18288"/>
                </a:lnTo>
                <a:lnTo>
                  <a:pt x="27431" y="9144"/>
                </a:lnTo>
                <a:lnTo>
                  <a:pt x="27431" y="0"/>
                </a:lnTo>
                <a:lnTo>
                  <a:pt x="18287" y="0"/>
                </a:lnTo>
                <a:lnTo>
                  <a:pt x="9143" y="0"/>
                </a:lnTo>
                <a:lnTo>
                  <a:pt x="9143" y="9144"/>
                </a:lnTo>
                <a:lnTo>
                  <a:pt x="0" y="9144"/>
                </a:lnTo>
                <a:lnTo>
                  <a:pt x="0" y="18288"/>
                </a:lnTo>
                <a:lnTo>
                  <a:pt x="0" y="27432"/>
                </a:lnTo>
                <a:lnTo>
                  <a:pt x="9143" y="27432"/>
                </a:lnTo>
                <a:lnTo>
                  <a:pt x="18287" y="27432"/>
                </a:lnTo>
                <a:lnTo>
                  <a:pt x="27431" y="27432"/>
                </a:lnTo>
                <a:lnTo>
                  <a:pt x="27431" y="18288"/>
                </a:lnTo>
                <a:lnTo>
                  <a:pt x="27431" y="9144"/>
                </a:lnTo>
                <a:lnTo>
                  <a:pt x="27431" y="0"/>
                </a:lnTo>
                <a:lnTo>
                  <a:pt x="18287" y="0"/>
                </a:lnTo>
                <a:lnTo>
                  <a:pt x="9143" y="0"/>
                </a:lnTo>
                <a:lnTo>
                  <a:pt x="9143" y="9144"/>
                </a:lnTo>
                <a:lnTo>
                  <a:pt x="0" y="9144"/>
                </a:lnTo>
                <a:lnTo>
                  <a:pt x="0" y="18288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055614" y="3589782"/>
            <a:ext cx="35560" cy="27940"/>
          </a:xfrm>
          <a:custGeom>
            <a:avLst/>
            <a:gdLst/>
            <a:ahLst/>
            <a:cxnLst/>
            <a:rect l="l" t="t" r="r" b="b"/>
            <a:pathLst>
              <a:path w="35560" h="27939">
                <a:moveTo>
                  <a:pt x="8762" y="9144"/>
                </a:moveTo>
                <a:lnTo>
                  <a:pt x="0" y="9144"/>
                </a:lnTo>
                <a:lnTo>
                  <a:pt x="0" y="18288"/>
                </a:lnTo>
                <a:lnTo>
                  <a:pt x="8762" y="27432"/>
                </a:lnTo>
                <a:lnTo>
                  <a:pt x="17525" y="27432"/>
                </a:lnTo>
                <a:lnTo>
                  <a:pt x="26288" y="27432"/>
                </a:lnTo>
                <a:lnTo>
                  <a:pt x="26288" y="18288"/>
                </a:lnTo>
                <a:lnTo>
                  <a:pt x="35051" y="9144"/>
                </a:lnTo>
                <a:lnTo>
                  <a:pt x="26288" y="0"/>
                </a:lnTo>
                <a:lnTo>
                  <a:pt x="17525" y="0"/>
                </a:lnTo>
                <a:lnTo>
                  <a:pt x="8762" y="0"/>
                </a:lnTo>
                <a:lnTo>
                  <a:pt x="8762" y="9144"/>
                </a:lnTo>
                <a:lnTo>
                  <a:pt x="8762" y="18288"/>
                </a:lnTo>
                <a:lnTo>
                  <a:pt x="8762" y="27432"/>
                </a:lnTo>
                <a:lnTo>
                  <a:pt x="17525" y="27432"/>
                </a:lnTo>
                <a:lnTo>
                  <a:pt x="26288" y="27432"/>
                </a:lnTo>
                <a:lnTo>
                  <a:pt x="26288" y="18288"/>
                </a:lnTo>
                <a:lnTo>
                  <a:pt x="26288" y="9144"/>
                </a:lnTo>
                <a:lnTo>
                  <a:pt x="26288" y="0"/>
                </a:lnTo>
                <a:lnTo>
                  <a:pt x="17525" y="0"/>
                </a:lnTo>
                <a:lnTo>
                  <a:pt x="17525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6" name="object 156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6184391" y="3569208"/>
            <a:ext cx="80771" cy="79247"/>
          </a:xfrm>
          <a:prstGeom prst="rect">
            <a:avLst/>
          </a:prstGeom>
        </p:spPr>
      </p:pic>
      <p:grpSp>
        <p:nvGrpSpPr>
          <p:cNvPr id="157" name="object 157"/>
          <p:cNvGrpSpPr/>
          <p:nvPr/>
        </p:nvGrpSpPr>
        <p:grpSpPr>
          <a:xfrm>
            <a:off x="6470903" y="3872482"/>
            <a:ext cx="123825" cy="106680"/>
            <a:chOff x="6470903" y="3872482"/>
            <a:chExt cx="123825" cy="106680"/>
          </a:xfrm>
        </p:grpSpPr>
        <p:sp>
          <p:nvSpPr>
            <p:cNvPr id="158" name="object 158"/>
            <p:cNvSpPr/>
            <p:nvPr/>
          </p:nvSpPr>
          <p:spPr>
            <a:xfrm>
              <a:off x="6493001" y="3885436"/>
              <a:ext cx="71755" cy="9525"/>
            </a:xfrm>
            <a:custGeom>
              <a:avLst/>
              <a:gdLst/>
              <a:ahLst/>
              <a:cxnLst/>
              <a:rect l="l" t="t" r="r" b="b"/>
              <a:pathLst>
                <a:path w="71754" h="9525">
                  <a:moveTo>
                    <a:pt x="0" y="9144"/>
                  </a:moveTo>
                  <a:lnTo>
                    <a:pt x="8953" y="0"/>
                  </a:lnTo>
                  <a:lnTo>
                    <a:pt x="17907" y="0"/>
                  </a:lnTo>
                  <a:lnTo>
                    <a:pt x="35814" y="0"/>
                  </a:lnTo>
                  <a:lnTo>
                    <a:pt x="44767" y="0"/>
                  </a:lnTo>
                  <a:lnTo>
                    <a:pt x="53721" y="0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483857" y="3957064"/>
              <a:ext cx="97790" cy="9525"/>
            </a:xfrm>
            <a:custGeom>
              <a:avLst/>
              <a:gdLst/>
              <a:ahLst/>
              <a:cxnLst/>
              <a:rect l="l" t="t" r="r" b="b"/>
              <a:pathLst>
                <a:path w="97790" h="9525">
                  <a:moveTo>
                    <a:pt x="0" y="9143"/>
                  </a:moveTo>
                  <a:lnTo>
                    <a:pt x="8864" y="9143"/>
                  </a:lnTo>
                  <a:lnTo>
                    <a:pt x="17729" y="9143"/>
                  </a:lnTo>
                  <a:lnTo>
                    <a:pt x="26593" y="9143"/>
                  </a:lnTo>
                  <a:lnTo>
                    <a:pt x="35471" y="0"/>
                  </a:lnTo>
                  <a:lnTo>
                    <a:pt x="53200" y="0"/>
                  </a:lnTo>
                  <a:lnTo>
                    <a:pt x="79806" y="0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0" name="object 160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6729983" y="3791706"/>
            <a:ext cx="329182" cy="249941"/>
          </a:xfrm>
          <a:prstGeom prst="rect">
            <a:avLst/>
          </a:prstGeom>
        </p:spPr>
      </p:pic>
      <p:grpSp>
        <p:nvGrpSpPr>
          <p:cNvPr id="161" name="object 161"/>
          <p:cNvGrpSpPr/>
          <p:nvPr/>
        </p:nvGrpSpPr>
        <p:grpSpPr>
          <a:xfrm>
            <a:off x="6380988" y="3336035"/>
            <a:ext cx="1714500" cy="669290"/>
            <a:chOff x="6380988" y="3336035"/>
            <a:chExt cx="1714500" cy="669290"/>
          </a:xfrm>
        </p:grpSpPr>
        <p:sp>
          <p:nvSpPr>
            <p:cNvPr id="162" name="object 162"/>
            <p:cNvSpPr/>
            <p:nvPr/>
          </p:nvSpPr>
          <p:spPr>
            <a:xfrm>
              <a:off x="6430518" y="3473957"/>
              <a:ext cx="17145" cy="143510"/>
            </a:xfrm>
            <a:custGeom>
              <a:avLst/>
              <a:gdLst/>
              <a:ahLst/>
              <a:cxnLst/>
              <a:rect l="l" t="t" r="r" b="b"/>
              <a:pathLst>
                <a:path w="17145" h="143510">
                  <a:moveTo>
                    <a:pt x="8382" y="0"/>
                  </a:moveTo>
                  <a:lnTo>
                    <a:pt x="16764" y="0"/>
                  </a:lnTo>
                  <a:lnTo>
                    <a:pt x="16764" y="8953"/>
                  </a:lnTo>
                  <a:lnTo>
                    <a:pt x="16764" y="17907"/>
                  </a:lnTo>
                  <a:lnTo>
                    <a:pt x="16764" y="35814"/>
                  </a:lnTo>
                  <a:lnTo>
                    <a:pt x="8382" y="62674"/>
                  </a:lnTo>
                  <a:lnTo>
                    <a:pt x="8382" y="98488"/>
                  </a:lnTo>
                  <a:lnTo>
                    <a:pt x="0" y="116395"/>
                  </a:lnTo>
                  <a:lnTo>
                    <a:pt x="0" y="134302"/>
                  </a:lnTo>
                  <a:lnTo>
                    <a:pt x="8382" y="143256"/>
                  </a:lnTo>
                  <a:lnTo>
                    <a:pt x="8382" y="13430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6439662" y="3438904"/>
              <a:ext cx="116205" cy="44450"/>
            </a:xfrm>
            <a:custGeom>
              <a:avLst/>
              <a:gdLst/>
              <a:ahLst/>
              <a:cxnLst/>
              <a:rect l="l" t="t" r="r" b="b"/>
              <a:pathLst>
                <a:path w="116204" h="44450">
                  <a:moveTo>
                    <a:pt x="0" y="44196"/>
                  </a:moveTo>
                  <a:lnTo>
                    <a:pt x="8902" y="35356"/>
                  </a:lnTo>
                  <a:lnTo>
                    <a:pt x="26733" y="35356"/>
                  </a:lnTo>
                  <a:lnTo>
                    <a:pt x="44551" y="26517"/>
                  </a:lnTo>
                  <a:lnTo>
                    <a:pt x="53454" y="26517"/>
                  </a:lnTo>
                  <a:lnTo>
                    <a:pt x="62369" y="17678"/>
                  </a:lnTo>
                  <a:lnTo>
                    <a:pt x="80187" y="17678"/>
                  </a:lnTo>
                  <a:lnTo>
                    <a:pt x="89090" y="8839"/>
                  </a:lnTo>
                  <a:lnTo>
                    <a:pt x="98005" y="8839"/>
                  </a:lnTo>
                  <a:lnTo>
                    <a:pt x="115823" y="8839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421374" y="3527296"/>
              <a:ext cx="71755" cy="27940"/>
            </a:xfrm>
            <a:custGeom>
              <a:avLst/>
              <a:gdLst/>
              <a:ahLst/>
              <a:cxnLst/>
              <a:rect l="l" t="t" r="r" b="b"/>
              <a:pathLst>
                <a:path w="71754" h="27939">
                  <a:moveTo>
                    <a:pt x="0" y="27432"/>
                  </a:moveTo>
                  <a:lnTo>
                    <a:pt x="8953" y="27432"/>
                  </a:lnTo>
                  <a:lnTo>
                    <a:pt x="17907" y="18288"/>
                  </a:lnTo>
                  <a:lnTo>
                    <a:pt x="26860" y="18288"/>
                  </a:lnTo>
                  <a:lnTo>
                    <a:pt x="44767" y="9144"/>
                  </a:lnTo>
                  <a:lnTo>
                    <a:pt x="53721" y="9144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393942" y="3617213"/>
              <a:ext cx="134620" cy="27940"/>
            </a:xfrm>
            <a:custGeom>
              <a:avLst/>
              <a:gdLst/>
              <a:ahLst/>
              <a:cxnLst/>
              <a:rect l="l" t="t" r="r" b="b"/>
              <a:pathLst>
                <a:path w="134620" h="27939">
                  <a:moveTo>
                    <a:pt x="8940" y="0"/>
                  </a:moveTo>
                  <a:lnTo>
                    <a:pt x="0" y="0"/>
                  </a:lnTo>
                  <a:lnTo>
                    <a:pt x="8940" y="0"/>
                  </a:lnTo>
                  <a:lnTo>
                    <a:pt x="8940" y="9144"/>
                  </a:lnTo>
                  <a:lnTo>
                    <a:pt x="17881" y="18288"/>
                  </a:lnTo>
                  <a:lnTo>
                    <a:pt x="26822" y="18288"/>
                  </a:lnTo>
                  <a:lnTo>
                    <a:pt x="44704" y="27432"/>
                  </a:lnTo>
                  <a:lnTo>
                    <a:pt x="62585" y="18288"/>
                  </a:lnTo>
                  <a:lnTo>
                    <a:pt x="89408" y="18288"/>
                  </a:lnTo>
                  <a:lnTo>
                    <a:pt x="107289" y="9144"/>
                  </a:lnTo>
                  <a:lnTo>
                    <a:pt x="116230" y="9144"/>
                  </a:lnTo>
                  <a:lnTo>
                    <a:pt x="13411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573774" y="3519677"/>
              <a:ext cx="132715" cy="106680"/>
            </a:xfrm>
            <a:custGeom>
              <a:avLst/>
              <a:gdLst/>
              <a:ahLst/>
              <a:cxnLst/>
              <a:rect l="l" t="t" r="r" b="b"/>
              <a:pathLst>
                <a:path w="132715" h="106679">
                  <a:moveTo>
                    <a:pt x="0" y="53339"/>
                  </a:moveTo>
                  <a:lnTo>
                    <a:pt x="0" y="62229"/>
                  </a:lnTo>
                  <a:lnTo>
                    <a:pt x="0" y="71119"/>
                  </a:lnTo>
                  <a:lnTo>
                    <a:pt x="0" y="80009"/>
                  </a:lnTo>
                  <a:lnTo>
                    <a:pt x="0" y="88899"/>
                  </a:lnTo>
                  <a:lnTo>
                    <a:pt x="0" y="97789"/>
                  </a:lnTo>
                  <a:lnTo>
                    <a:pt x="8839" y="97789"/>
                  </a:lnTo>
                  <a:lnTo>
                    <a:pt x="8839" y="80009"/>
                  </a:lnTo>
                  <a:lnTo>
                    <a:pt x="17678" y="71119"/>
                  </a:lnTo>
                  <a:lnTo>
                    <a:pt x="35356" y="44449"/>
                  </a:lnTo>
                  <a:lnTo>
                    <a:pt x="44196" y="26669"/>
                  </a:lnTo>
                  <a:lnTo>
                    <a:pt x="53035" y="8889"/>
                  </a:lnTo>
                  <a:lnTo>
                    <a:pt x="61874" y="8889"/>
                  </a:lnTo>
                  <a:lnTo>
                    <a:pt x="70713" y="17779"/>
                  </a:lnTo>
                  <a:lnTo>
                    <a:pt x="70713" y="26669"/>
                  </a:lnTo>
                  <a:lnTo>
                    <a:pt x="61874" y="44449"/>
                  </a:lnTo>
                  <a:lnTo>
                    <a:pt x="61874" y="62229"/>
                  </a:lnTo>
                  <a:lnTo>
                    <a:pt x="53035" y="80009"/>
                  </a:lnTo>
                  <a:lnTo>
                    <a:pt x="53035" y="97789"/>
                  </a:lnTo>
                  <a:lnTo>
                    <a:pt x="53035" y="106679"/>
                  </a:lnTo>
                  <a:lnTo>
                    <a:pt x="61874" y="106679"/>
                  </a:lnTo>
                  <a:lnTo>
                    <a:pt x="61874" y="97789"/>
                  </a:lnTo>
                  <a:lnTo>
                    <a:pt x="70713" y="80009"/>
                  </a:lnTo>
                  <a:lnTo>
                    <a:pt x="79552" y="62229"/>
                  </a:lnTo>
                  <a:lnTo>
                    <a:pt x="97231" y="44449"/>
                  </a:lnTo>
                  <a:lnTo>
                    <a:pt x="106070" y="26669"/>
                  </a:lnTo>
                  <a:lnTo>
                    <a:pt x="114909" y="8889"/>
                  </a:lnTo>
                  <a:lnTo>
                    <a:pt x="123748" y="0"/>
                  </a:lnTo>
                  <a:lnTo>
                    <a:pt x="123748" y="8889"/>
                  </a:lnTo>
                  <a:lnTo>
                    <a:pt x="123748" y="17779"/>
                  </a:lnTo>
                  <a:lnTo>
                    <a:pt x="123748" y="71119"/>
                  </a:lnTo>
                  <a:lnTo>
                    <a:pt x="132588" y="7111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742941" y="3492247"/>
              <a:ext cx="97790" cy="196850"/>
            </a:xfrm>
            <a:custGeom>
              <a:avLst/>
              <a:gdLst/>
              <a:ahLst/>
              <a:cxnLst/>
              <a:rect l="l" t="t" r="r" b="b"/>
              <a:pathLst>
                <a:path w="97790" h="196850">
                  <a:moveTo>
                    <a:pt x="17729" y="71488"/>
                  </a:moveTo>
                  <a:lnTo>
                    <a:pt x="17729" y="80429"/>
                  </a:lnTo>
                  <a:lnTo>
                    <a:pt x="17729" y="89357"/>
                  </a:lnTo>
                  <a:lnTo>
                    <a:pt x="17729" y="98298"/>
                  </a:lnTo>
                  <a:lnTo>
                    <a:pt x="17729" y="116166"/>
                  </a:lnTo>
                  <a:lnTo>
                    <a:pt x="8864" y="151917"/>
                  </a:lnTo>
                  <a:lnTo>
                    <a:pt x="8864" y="169786"/>
                  </a:lnTo>
                  <a:lnTo>
                    <a:pt x="8864" y="187655"/>
                  </a:lnTo>
                  <a:lnTo>
                    <a:pt x="0" y="196596"/>
                  </a:lnTo>
                  <a:lnTo>
                    <a:pt x="8864" y="187655"/>
                  </a:lnTo>
                  <a:lnTo>
                    <a:pt x="8864" y="178727"/>
                  </a:lnTo>
                  <a:lnTo>
                    <a:pt x="8864" y="151917"/>
                  </a:lnTo>
                  <a:lnTo>
                    <a:pt x="26593" y="80429"/>
                  </a:lnTo>
                  <a:lnTo>
                    <a:pt x="44335" y="26809"/>
                  </a:lnTo>
                  <a:lnTo>
                    <a:pt x="62064" y="8940"/>
                  </a:lnTo>
                  <a:lnTo>
                    <a:pt x="70929" y="0"/>
                  </a:lnTo>
                  <a:lnTo>
                    <a:pt x="79794" y="0"/>
                  </a:lnTo>
                  <a:lnTo>
                    <a:pt x="88658" y="8940"/>
                  </a:lnTo>
                  <a:lnTo>
                    <a:pt x="97535" y="17868"/>
                  </a:lnTo>
                  <a:lnTo>
                    <a:pt x="97535" y="26809"/>
                  </a:lnTo>
                  <a:lnTo>
                    <a:pt x="97535" y="44678"/>
                  </a:lnTo>
                  <a:lnTo>
                    <a:pt x="88658" y="62547"/>
                  </a:lnTo>
                  <a:lnTo>
                    <a:pt x="79794" y="80429"/>
                  </a:lnTo>
                  <a:lnTo>
                    <a:pt x="70929" y="98298"/>
                  </a:lnTo>
                  <a:lnTo>
                    <a:pt x="53200" y="98298"/>
                  </a:lnTo>
                  <a:lnTo>
                    <a:pt x="35458" y="107238"/>
                  </a:lnTo>
                  <a:lnTo>
                    <a:pt x="26593" y="107238"/>
                  </a:lnTo>
                  <a:lnTo>
                    <a:pt x="17729" y="98298"/>
                  </a:lnTo>
                  <a:lnTo>
                    <a:pt x="17729" y="89357"/>
                  </a:lnTo>
                  <a:lnTo>
                    <a:pt x="17729" y="80429"/>
                  </a:lnTo>
                  <a:lnTo>
                    <a:pt x="26593" y="714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877050" y="3554729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0" y="0"/>
                  </a:moveTo>
                  <a:lnTo>
                    <a:pt x="0" y="9144"/>
                  </a:lnTo>
                  <a:lnTo>
                    <a:pt x="0" y="182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886194" y="3448049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20" h="9525">
                  <a:moveTo>
                    <a:pt x="0" y="0"/>
                  </a:moveTo>
                  <a:lnTo>
                    <a:pt x="7620" y="0"/>
                  </a:lnTo>
                  <a:lnTo>
                    <a:pt x="762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930390" y="3492245"/>
              <a:ext cx="71755" cy="90170"/>
            </a:xfrm>
            <a:custGeom>
              <a:avLst/>
              <a:gdLst/>
              <a:ahLst/>
              <a:cxnLst/>
              <a:rect l="l" t="t" r="r" b="b"/>
              <a:pathLst>
                <a:path w="71754" h="90170">
                  <a:moveTo>
                    <a:pt x="0" y="53949"/>
                  </a:moveTo>
                  <a:lnTo>
                    <a:pt x="8953" y="62941"/>
                  </a:lnTo>
                  <a:lnTo>
                    <a:pt x="8953" y="71932"/>
                  </a:lnTo>
                  <a:lnTo>
                    <a:pt x="8953" y="80924"/>
                  </a:lnTo>
                  <a:lnTo>
                    <a:pt x="8953" y="89915"/>
                  </a:lnTo>
                  <a:lnTo>
                    <a:pt x="8953" y="80924"/>
                  </a:lnTo>
                  <a:lnTo>
                    <a:pt x="8953" y="71932"/>
                  </a:lnTo>
                  <a:lnTo>
                    <a:pt x="8953" y="62941"/>
                  </a:lnTo>
                  <a:lnTo>
                    <a:pt x="17907" y="53949"/>
                  </a:lnTo>
                  <a:lnTo>
                    <a:pt x="26860" y="44957"/>
                  </a:lnTo>
                  <a:lnTo>
                    <a:pt x="26860" y="26974"/>
                  </a:lnTo>
                  <a:lnTo>
                    <a:pt x="35814" y="17983"/>
                  </a:lnTo>
                  <a:lnTo>
                    <a:pt x="44767" y="8991"/>
                  </a:lnTo>
                  <a:lnTo>
                    <a:pt x="53721" y="8991"/>
                  </a:lnTo>
                  <a:lnTo>
                    <a:pt x="53721" y="0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064502" y="3510533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h="26035">
                  <a:moveTo>
                    <a:pt x="0" y="0"/>
                  </a:moveTo>
                  <a:lnTo>
                    <a:pt x="0" y="8636"/>
                  </a:lnTo>
                  <a:lnTo>
                    <a:pt x="0" y="17272"/>
                  </a:lnTo>
                  <a:lnTo>
                    <a:pt x="0" y="2590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073646" y="3429760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20" h="9525">
                  <a:moveTo>
                    <a:pt x="0" y="9144"/>
                  </a:moveTo>
                  <a:lnTo>
                    <a:pt x="0" y="0"/>
                  </a:lnTo>
                  <a:lnTo>
                    <a:pt x="7620" y="0"/>
                  </a:lnTo>
                  <a:lnTo>
                    <a:pt x="0" y="9144"/>
                  </a:ln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3" name="object 173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123181" y="3336035"/>
              <a:ext cx="373374" cy="259079"/>
            </a:xfrm>
            <a:prstGeom prst="rect">
              <a:avLst/>
            </a:prstGeom>
          </p:spPr>
        </p:pic>
        <p:sp>
          <p:nvSpPr>
            <p:cNvPr id="174" name="object 174"/>
            <p:cNvSpPr/>
            <p:nvPr/>
          </p:nvSpPr>
          <p:spPr>
            <a:xfrm>
              <a:off x="7126984" y="3751325"/>
              <a:ext cx="71755" cy="241300"/>
            </a:xfrm>
            <a:custGeom>
              <a:avLst/>
              <a:gdLst/>
              <a:ahLst/>
              <a:cxnLst/>
              <a:rect l="l" t="t" r="r" b="b"/>
              <a:pathLst>
                <a:path w="71754" h="241300">
                  <a:moveTo>
                    <a:pt x="71627" y="0"/>
                  </a:moveTo>
                  <a:lnTo>
                    <a:pt x="71627" y="8915"/>
                  </a:lnTo>
                  <a:lnTo>
                    <a:pt x="71627" y="17830"/>
                  </a:lnTo>
                  <a:lnTo>
                    <a:pt x="71627" y="26758"/>
                  </a:lnTo>
                  <a:lnTo>
                    <a:pt x="53720" y="71348"/>
                  </a:lnTo>
                  <a:lnTo>
                    <a:pt x="44767" y="107022"/>
                  </a:lnTo>
                  <a:lnTo>
                    <a:pt x="35813" y="151612"/>
                  </a:lnTo>
                  <a:lnTo>
                    <a:pt x="26860" y="187286"/>
                  </a:lnTo>
                  <a:lnTo>
                    <a:pt x="8953" y="214033"/>
                  </a:lnTo>
                  <a:lnTo>
                    <a:pt x="8953" y="231876"/>
                  </a:lnTo>
                  <a:lnTo>
                    <a:pt x="0" y="240792"/>
                  </a:lnTo>
                  <a:lnTo>
                    <a:pt x="8953" y="240792"/>
                  </a:lnTo>
                  <a:lnTo>
                    <a:pt x="8953" y="23187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207756" y="3723893"/>
              <a:ext cx="79375" cy="250190"/>
            </a:xfrm>
            <a:custGeom>
              <a:avLst/>
              <a:gdLst/>
              <a:ahLst/>
              <a:cxnLst/>
              <a:rect l="l" t="t" r="r" b="b"/>
              <a:pathLst>
                <a:path w="79375" h="250189">
                  <a:moveTo>
                    <a:pt x="79248" y="0"/>
                  </a:moveTo>
                  <a:lnTo>
                    <a:pt x="79248" y="8928"/>
                  </a:lnTo>
                  <a:lnTo>
                    <a:pt x="79248" y="17856"/>
                  </a:lnTo>
                  <a:lnTo>
                    <a:pt x="70446" y="26784"/>
                  </a:lnTo>
                  <a:lnTo>
                    <a:pt x="70446" y="35699"/>
                  </a:lnTo>
                  <a:lnTo>
                    <a:pt x="61633" y="53555"/>
                  </a:lnTo>
                  <a:lnTo>
                    <a:pt x="52832" y="89268"/>
                  </a:lnTo>
                  <a:lnTo>
                    <a:pt x="44030" y="124967"/>
                  </a:lnTo>
                  <a:lnTo>
                    <a:pt x="26416" y="160667"/>
                  </a:lnTo>
                  <a:lnTo>
                    <a:pt x="26416" y="187451"/>
                  </a:lnTo>
                  <a:lnTo>
                    <a:pt x="17614" y="214223"/>
                  </a:lnTo>
                  <a:lnTo>
                    <a:pt x="17614" y="232079"/>
                  </a:lnTo>
                  <a:lnTo>
                    <a:pt x="8801" y="241007"/>
                  </a:lnTo>
                  <a:lnTo>
                    <a:pt x="8801" y="249935"/>
                  </a:lnTo>
                  <a:lnTo>
                    <a:pt x="8801" y="241007"/>
                  </a:lnTo>
                  <a:lnTo>
                    <a:pt x="8801" y="232079"/>
                  </a:lnTo>
                  <a:lnTo>
                    <a:pt x="0" y="22315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6" name="object 176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7158228" y="3835907"/>
              <a:ext cx="294130" cy="150876"/>
            </a:xfrm>
            <a:prstGeom prst="rect">
              <a:avLst/>
            </a:prstGeom>
          </p:spPr>
        </p:pic>
        <p:sp>
          <p:nvSpPr>
            <p:cNvPr id="177" name="object 177"/>
            <p:cNvSpPr/>
            <p:nvPr/>
          </p:nvSpPr>
          <p:spPr>
            <a:xfrm>
              <a:off x="7474460" y="3688838"/>
              <a:ext cx="196850" cy="241300"/>
            </a:xfrm>
            <a:custGeom>
              <a:avLst/>
              <a:gdLst/>
              <a:ahLst/>
              <a:cxnLst/>
              <a:rect l="l" t="t" r="r" b="b"/>
              <a:pathLst>
                <a:path w="196850" h="241300">
                  <a:moveTo>
                    <a:pt x="44678" y="71348"/>
                  </a:moveTo>
                  <a:lnTo>
                    <a:pt x="44678" y="80263"/>
                  </a:lnTo>
                  <a:lnTo>
                    <a:pt x="44678" y="89179"/>
                  </a:lnTo>
                  <a:lnTo>
                    <a:pt x="44678" y="98107"/>
                  </a:lnTo>
                  <a:lnTo>
                    <a:pt x="35737" y="115938"/>
                  </a:lnTo>
                  <a:lnTo>
                    <a:pt x="35737" y="142697"/>
                  </a:lnTo>
                  <a:lnTo>
                    <a:pt x="26809" y="169443"/>
                  </a:lnTo>
                  <a:lnTo>
                    <a:pt x="17868" y="196202"/>
                  </a:lnTo>
                  <a:lnTo>
                    <a:pt x="8928" y="214045"/>
                  </a:lnTo>
                  <a:lnTo>
                    <a:pt x="8928" y="231876"/>
                  </a:lnTo>
                  <a:lnTo>
                    <a:pt x="0" y="240791"/>
                  </a:lnTo>
                  <a:lnTo>
                    <a:pt x="0" y="231876"/>
                  </a:lnTo>
                  <a:lnTo>
                    <a:pt x="8928" y="214045"/>
                  </a:lnTo>
                  <a:lnTo>
                    <a:pt x="17868" y="187286"/>
                  </a:lnTo>
                  <a:lnTo>
                    <a:pt x="17868" y="151612"/>
                  </a:lnTo>
                  <a:lnTo>
                    <a:pt x="35737" y="124853"/>
                  </a:lnTo>
                  <a:lnTo>
                    <a:pt x="35737" y="98107"/>
                  </a:lnTo>
                  <a:lnTo>
                    <a:pt x="53619" y="80263"/>
                  </a:lnTo>
                  <a:lnTo>
                    <a:pt x="62547" y="71348"/>
                  </a:lnTo>
                  <a:lnTo>
                    <a:pt x="71488" y="80263"/>
                  </a:lnTo>
                  <a:lnTo>
                    <a:pt x="71488" y="98107"/>
                  </a:lnTo>
                  <a:lnTo>
                    <a:pt x="80429" y="124853"/>
                  </a:lnTo>
                  <a:lnTo>
                    <a:pt x="89357" y="142697"/>
                  </a:lnTo>
                  <a:lnTo>
                    <a:pt x="98298" y="169443"/>
                  </a:lnTo>
                  <a:lnTo>
                    <a:pt x="107226" y="196202"/>
                  </a:lnTo>
                  <a:lnTo>
                    <a:pt x="116166" y="205117"/>
                  </a:lnTo>
                  <a:lnTo>
                    <a:pt x="125107" y="214045"/>
                  </a:lnTo>
                  <a:lnTo>
                    <a:pt x="134035" y="214045"/>
                  </a:lnTo>
                  <a:lnTo>
                    <a:pt x="142976" y="196202"/>
                  </a:lnTo>
                  <a:lnTo>
                    <a:pt x="151917" y="178371"/>
                  </a:lnTo>
                  <a:lnTo>
                    <a:pt x="160845" y="160527"/>
                  </a:lnTo>
                  <a:lnTo>
                    <a:pt x="169786" y="124853"/>
                  </a:lnTo>
                  <a:lnTo>
                    <a:pt x="178714" y="107022"/>
                  </a:lnTo>
                  <a:lnTo>
                    <a:pt x="178714" y="80263"/>
                  </a:lnTo>
                  <a:lnTo>
                    <a:pt x="178714" y="62433"/>
                  </a:lnTo>
                  <a:lnTo>
                    <a:pt x="178714" y="53517"/>
                  </a:lnTo>
                  <a:lnTo>
                    <a:pt x="178714" y="35674"/>
                  </a:lnTo>
                  <a:lnTo>
                    <a:pt x="187655" y="26758"/>
                  </a:lnTo>
                  <a:lnTo>
                    <a:pt x="187655" y="17843"/>
                  </a:lnTo>
                  <a:lnTo>
                    <a:pt x="187655" y="8915"/>
                  </a:lnTo>
                  <a:lnTo>
                    <a:pt x="196596" y="0"/>
                  </a:lnTo>
                  <a:lnTo>
                    <a:pt x="196596" y="891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632185" y="3845051"/>
              <a:ext cx="123444" cy="124968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7783065" y="3738371"/>
              <a:ext cx="141731" cy="195072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7953759" y="3765802"/>
              <a:ext cx="141728" cy="185929"/>
            </a:xfrm>
            <a:prstGeom prst="rect">
              <a:avLst/>
            </a:prstGeom>
          </p:spPr>
        </p:pic>
      </p:grpSp>
      <p:grpSp>
        <p:nvGrpSpPr>
          <p:cNvPr id="181" name="object 181"/>
          <p:cNvGrpSpPr/>
          <p:nvPr/>
        </p:nvGrpSpPr>
        <p:grpSpPr>
          <a:xfrm>
            <a:off x="6461756" y="4157471"/>
            <a:ext cx="767080" cy="393700"/>
            <a:chOff x="6461756" y="4157471"/>
            <a:chExt cx="767080" cy="393700"/>
          </a:xfrm>
        </p:grpSpPr>
        <p:sp>
          <p:nvSpPr>
            <p:cNvPr id="182" name="object 182"/>
            <p:cNvSpPr/>
            <p:nvPr/>
          </p:nvSpPr>
          <p:spPr>
            <a:xfrm>
              <a:off x="6474710" y="4170425"/>
              <a:ext cx="196850" cy="250190"/>
            </a:xfrm>
            <a:custGeom>
              <a:avLst/>
              <a:gdLst/>
              <a:ahLst/>
              <a:cxnLst/>
              <a:rect l="l" t="t" r="r" b="b"/>
              <a:pathLst>
                <a:path w="196850" h="250189">
                  <a:moveTo>
                    <a:pt x="80429" y="0"/>
                  </a:moveTo>
                  <a:lnTo>
                    <a:pt x="80429" y="8928"/>
                  </a:lnTo>
                  <a:lnTo>
                    <a:pt x="71488" y="26784"/>
                  </a:lnTo>
                  <a:lnTo>
                    <a:pt x="62560" y="53555"/>
                  </a:lnTo>
                  <a:lnTo>
                    <a:pt x="44678" y="89268"/>
                  </a:lnTo>
                  <a:lnTo>
                    <a:pt x="26809" y="116039"/>
                  </a:lnTo>
                  <a:lnTo>
                    <a:pt x="8940" y="151739"/>
                  </a:lnTo>
                  <a:lnTo>
                    <a:pt x="8940" y="187452"/>
                  </a:lnTo>
                  <a:lnTo>
                    <a:pt x="0" y="214223"/>
                  </a:lnTo>
                  <a:lnTo>
                    <a:pt x="8940" y="232079"/>
                  </a:lnTo>
                  <a:lnTo>
                    <a:pt x="26809" y="241007"/>
                  </a:lnTo>
                  <a:lnTo>
                    <a:pt x="53619" y="241007"/>
                  </a:lnTo>
                  <a:lnTo>
                    <a:pt x="80429" y="241007"/>
                  </a:lnTo>
                  <a:lnTo>
                    <a:pt x="107238" y="241007"/>
                  </a:lnTo>
                  <a:lnTo>
                    <a:pt x="125107" y="241007"/>
                  </a:lnTo>
                  <a:lnTo>
                    <a:pt x="151917" y="241007"/>
                  </a:lnTo>
                  <a:lnTo>
                    <a:pt x="169786" y="241007"/>
                  </a:lnTo>
                  <a:lnTo>
                    <a:pt x="178727" y="249936"/>
                  </a:lnTo>
                  <a:lnTo>
                    <a:pt x="187667" y="249936"/>
                  </a:lnTo>
                  <a:lnTo>
                    <a:pt x="196596" y="241007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3" name="object 183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6623304" y="4319015"/>
              <a:ext cx="114300" cy="231648"/>
            </a:xfrm>
            <a:prstGeom prst="rect">
              <a:avLst/>
            </a:prstGeom>
          </p:spPr>
        </p:pic>
        <p:pic>
          <p:nvPicPr>
            <p:cNvPr id="184" name="object 184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6765036" y="4363205"/>
              <a:ext cx="266700" cy="178311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7051546" y="4363211"/>
              <a:ext cx="176783" cy="150876"/>
            </a:xfrm>
            <a:prstGeom prst="rect">
              <a:avLst/>
            </a:prstGeom>
          </p:spPr>
        </p:pic>
      </p:grpSp>
      <p:grpSp>
        <p:nvGrpSpPr>
          <p:cNvPr id="186" name="object 186"/>
          <p:cNvGrpSpPr/>
          <p:nvPr/>
        </p:nvGrpSpPr>
        <p:grpSpPr>
          <a:xfrm>
            <a:off x="7283195" y="4390642"/>
            <a:ext cx="116205" cy="88900"/>
            <a:chOff x="7283195" y="4390642"/>
            <a:chExt cx="116205" cy="88900"/>
          </a:xfrm>
        </p:grpSpPr>
        <p:sp>
          <p:nvSpPr>
            <p:cNvPr id="187" name="object 187"/>
            <p:cNvSpPr/>
            <p:nvPr/>
          </p:nvSpPr>
          <p:spPr>
            <a:xfrm>
              <a:off x="7296149" y="4403596"/>
              <a:ext cx="90170" cy="9525"/>
            </a:xfrm>
            <a:custGeom>
              <a:avLst/>
              <a:gdLst/>
              <a:ahLst/>
              <a:cxnLst/>
              <a:rect l="l" t="t" r="r" b="b"/>
              <a:pathLst>
                <a:path w="90170" h="9525">
                  <a:moveTo>
                    <a:pt x="0" y="9143"/>
                  </a:moveTo>
                  <a:lnTo>
                    <a:pt x="17983" y="9143"/>
                  </a:lnTo>
                  <a:lnTo>
                    <a:pt x="26974" y="0"/>
                  </a:lnTo>
                  <a:lnTo>
                    <a:pt x="35966" y="0"/>
                  </a:lnTo>
                  <a:lnTo>
                    <a:pt x="53949" y="0"/>
                  </a:lnTo>
                  <a:lnTo>
                    <a:pt x="62941" y="0"/>
                  </a:lnTo>
                  <a:lnTo>
                    <a:pt x="80924" y="0"/>
                  </a:lnTo>
                  <a:lnTo>
                    <a:pt x="8991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296149" y="4456938"/>
              <a:ext cx="90170" cy="9525"/>
            </a:xfrm>
            <a:custGeom>
              <a:avLst/>
              <a:gdLst/>
              <a:ahLst/>
              <a:cxnLst/>
              <a:rect l="l" t="t" r="r" b="b"/>
              <a:pathLst>
                <a:path w="90170" h="9525">
                  <a:moveTo>
                    <a:pt x="0" y="0"/>
                  </a:moveTo>
                  <a:lnTo>
                    <a:pt x="8991" y="0"/>
                  </a:lnTo>
                  <a:lnTo>
                    <a:pt x="89916" y="0"/>
                  </a:lnTo>
                  <a:lnTo>
                    <a:pt x="89916" y="914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9" name="object 189"/>
          <p:cNvGrpSpPr/>
          <p:nvPr/>
        </p:nvGrpSpPr>
        <p:grpSpPr>
          <a:xfrm>
            <a:off x="7444736" y="4291584"/>
            <a:ext cx="1007744" cy="463550"/>
            <a:chOff x="7444736" y="4291584"/>
            <a:chExt cx="1007744" cy="463550"/>
          </a:xfrm>
        </p:grpSpPr>
        <p:pic>
          <p:nvPicPr>
            <p:cNvPr id="190" name="object 190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7444736" y="4319016"/>
              <a:ext cx="364238" cy="204216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7841740" y="4438650"/>
              <a:ext cx="17145" cy="9525"/>
            </a:xfrm>
            <a:custGeom>
              <a:avLst/>
              <a:gdLst/>
              <a:ahLst/>
              <a:cxnLst/>
              <a:rect l="l" t="t" r="r" b="b"/>
              <a:pathLst>
                <a:path w="17145" h="9525">
                  <a:moveTo>
                    <a:pt x="16764" y="0"/>
                  </a:moveTo>
                  <a:lnTo>
                    <a:pt x="8382" y="0"/>
                  </a:lnTo>
                  <a:lnTo>
                    <a:pt x="8382" y="9144"/>
                  </a:lnTo>
                  <a:lnTo>
                    <a:pt x="0" y="9144"/>
                  </a:lnTo>
                  <a:lnTo>
                    <a:pt x="8382" y="914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2" name="object 192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7891274" y="4309869"/>
              <a:ext cx="123443" cy="178308"/>
            </a:xfrm>
            <a:prstGeom prst="rect">
              <a:avLst/>
            </a:prstGeom>
          </p:spPr>
        </p:pic>
        <p:sp>
          <p:nvSpPr>
            <p:cNvPr id="193" name="object 193"/>
            <p:cNvSpPr/>
            <p:nvPr/>
          </p:nvSpPr>
          <p:spPr>
            <a:xfrm>
              <a:off x="7904224" y="4420362"/>
              <a:ext cx="178435" cy="321945"/>
            </a:xfrm>
            <a:custGeom>
              <a:avLst/>
              <a:gdLst/>
              <a:ahLst/>
              <a:cxnLst/>
              <a:rect l="l" t="t" r="r" b="b"/>
              <a:pathLst>
                <a:path w="178434" h="321945">
                  <a:moveTo>
                    <a:pt x="178307" y="0"/>
                  </a:moveTo>
                  <a:lnTo>
                    <a:pt x="169392" y="0"/>
                  </a:lnTo>
                  <a:lnTo>
                    <a:pt x="160477" y="8928"/>
                  </a:lnTo>
                  <a:lnTo>
                    <a:pt x="142646" y="8928"/>
                  </a:lnTo>
                  <a:lnTo>
                    <a:pt x="133730" y="17868"/>
                  </a:lnTo>
                  <a:lnTo>
                    <a:pt x="115900" y="26797"/>
                  </a:lnTo>
                  <a:lnTo>
                    <a:pt x="115900" y="35725"/>
                  </a:lnTo>
                  <a:lnTo>
                    <a:pt x="115900" y="44665"/>
                  </a:lnTo>
                  <a:lnTo>
                    <a:pt x="124815" y="53594"/>
                  </a:lnTo>
                  <a:lnTo>
                    <a:pt x="133730" y="44665"/>
                  </a:lnTo>
                  <a:lnTo>
                    <a:pt x="142646" y="44665"/>
                  </a:lnTo>
                  <a:lnTo>
                    <a:pt x="151561" y="35725"/>
                  </a:lnTo>
                  <a:lnTo>
                    <a:pt x="151561" y="26797"/>
                  </a:lnTo>
                  <a:lnTo>
                    <a:pt x="160477" y="26797"/>
                  </a:lnTo>
                  <a:lnTo>
                    <a:pt x="160477" y="17868"/>
                  </a:lnTo>
                  <a:lnTo>
                    <a:pt x="151561" y="17868"/>
                  </a:lnTo>
                  <a:lnTo>
                    <a:pt x="151561" y="26797"/>
                  </a:lnTo>
                  <a:lnTo>
                    <a:pt x="151561" y="44665"/>
                  </a:lnTo>
                  <a:lnTo>
                    <a:pt x="142646" y="98259"/>
                  </a:lnTo>
                  <a:lnTo>
                    <a:pt x="133730" y="142913"/>
                  </a:lnTo>
                  <a:lnTo>
                    <a:pt x="124815" y="187579"/>
                  </a:lnTo>
                  <a:lnTo>
                    <a:pt x="115900" y="232244"/>
                  </a:lnTo>
                  <a:lnTo>
                    <a:pt x="98069" y="267970"/>
                  </a:lnTo>
                  <a:lnTo>
                    <a:pt x="89153" y="294767"/>
                  </a:lnTo>
                  <a:lnTo>
                    <a:pt x="71323" y="312635"/>
                  </a:lnTo>
                  <a:lnTo>
                    <a:pt x="53492" y="321564"/>
                  </a:lnTo>
                  <a:lnTo>
                    <a:pt x="35661" y="312635"/>
                  </a:lnTo>
                  <a:lnTo>
                    <a:pt x="17830" y="303695"/>
                  </a:lnTo>
                  <a:lnTo>
                    <a:pt x="8915" y="294767"/>
                  </a:lnTo>
                  <a:lnTo>
                    <a:pt x="0" y="276898"/>
                  </a:lnTo>
                  <a:lnTo>
                    <a:pt x="0" y="267970"/>
                  </a:lnTo>
                  <a:lnTo>
                    <a:pt x="0" y="250101"/>
                  </a:lnTo>
                  <a:lnTo>
                    <a:pt x="8915" y="232244"/>
                  </a:lnTo>
                  <a:lnTo>
                    <a:pt x="26746" y="214376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8064244" y="4304538"/>
              <a:ext cx="160020" cy="321945"/>
            </a:xfrm>
            <a:custGeom>
              <a:avLst/>
              <a:gdLst/>
              <a:ahLst/>
              <a:cxnLst/>
              <a:rect l="l" t="t" r="r" b="b"/>
              <a:pathLst>
                <a:path w="160020" h="321945">
                  <a:moveTo>
                    <a:pt x="160020" y="0"/>
                  </a:moveTo>
                  <a:lnTo>
                    <a:pt x="151130" y="8928"/>
                  </a:lnTo>
                  <a:lnTo>
                    <a:pt x="142240" y="17868"/>
                  </a:lnTo>
                  <a:lnTo>
                    <a:pt x="133350" y="35725"/>
                  </a:lnTo>
                  <a:lnTo>
                    <a:pt x="124460" y="62522"/>
                  </a:lnTo>
                  <a:lnTo>
                    <a:pt x="97790" y="89319"/>
                  </a:lnTo>
                  <a:lnTo>
                    <a:pt x="80010" y="133985"/>
                  </a:lnTo>
                  <a:lnTo>
                    <a:pt x="62230" y="187579"/>
                  </a:lnTo>
                  <a:lnTo>
                    <a:pt x="44450" y="232244"/>
                  </a:lnTo>
                  <a:lnTo>
                    <a:pt x="26670" y="276898"/>
                  </a:lnTo>
                  <a:lnTo>
                    <a:pt x="8890" y="303695"/>
                  </a:lnTo>
                  <a:lnTo>
                    <a:pt x="0" y="32156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8154168" y="4429506"/>
              <a:ext cx="231775" cy="152400"/>
            </a:xfrm>
            <a:custGeom>
              <a:avLst/>
              <a:gdLst/>
              <a:ahLst/>
              <a:cxnLst/>
              <a:rect l="l" t="t" r="r" b="b"/>
              <a:pathLst>
                <a:path w="231775" h="152400">
                  <a:moveTo>
                    <a:pt x="8902" y="71716"/>
                  </a:moveTo>
                  <a:lnTo>
                    <a:pt x="0" y="80683"/>
                  </a:lnTo>
                  <a:lnTo>
                    <a:pt x="0" y="89649"/>
                  </a:lnTo>
                  <a:lnTo>
                    <a:pt x="0" y="98615"/>
                  </a:lnTo>
                  <a:lnTo>
                    <a:pt x="0" y="116535"/>
                  </a:lnTo>
                  <a:lnTo>
                    <a:pt x="0" y="125501"/>
                  </a:lnTo>
                  <a:lnTo>
                    <a:pt x="0" y="143433"/>
                  </a:lnTo>
                  <a:lnTo>
                    <a:pt x="8902" y="143433"/>
                  </a:lnTo>
                  <a:lnTo>
                    <a:pt x="17818" y="134467"/>
                  </a:lnTo>
                  <a:lnTo>
                    <a:pt x="17818" y="116535"/>
                  </a:lnTo>
                  <a:lnTo>
                    <a:pt x="35636" y="80683"/>
                  </a:lnTo>
                  <a:lnTo>
                    <a:pt x="44538" y="62750"/>
                  </a:lnTo>
                  <a:lnTo>
                    <a:pt x="53454" y="44818"/>
                  </a:lnTo>
                  <a:lnTo>
                    <a:pt x="53454" y="35852"/>
                  </a:lnTo>
                  <a:lnTo>
                    <a:pt x="62357" y="53784"/>
                  </a:lnTo>
                  <a:lnTo>
                    <a:pt x="62357" y="71716"/>
                  </a:lnTo>
                  <a:lnTo>
                    <a:pt x="53454" y="89649"/>
                  </a:lnTo>
                  <a:lnTo>
                    <a:pt x="53454" y="116535"/>
                  </a:lnTo>
                  <a:lnTo>
                    <a:pt x="44538" y="134467"/>
                  </a:lnTo>
                  <a:lnTo>
                    <a:pt x="44538" y="152400"/>
                  </a:lnTo>
                  <a:lnTo>
                    <a:pt x="44538" y="134467"/>
                  </a:lnTo>
                  <a:lnTo>
                    <a:pt x="62357" y="116535"/>
                  </a:lnTo>
                  <a:lnTo>
                    <a:pt x="71272" y="89649"/>
                  </a:lnTo>
                  <a:lnTo>
                    <a:pt x="89090" y="62750"/>
                  </a:lnTo>
                  <a:lnTo>
                    <a:pt x="89090" y="44818"/>
                  </a:lnTo>
                  <a:lnTo>
                    <a:pt x="106908" y="26898"/>
                  </a:lnTo>
                  <a:lnTo>
                    <a:pt x="115811" y="26898"/>
                  </a:lnTo>
                  <a:lnTo>
                    <a:pt x="124726" y="26898"/>
                  </a:lnTo>
                  <a:lnTo>
                    <a:pt x="133629" y="44818"/>
                  </a:lnTo>
                  <a:lnTo>
                    <a:pt x="133629" y="53784"/>
                  </a:lnTo>
                  <a:lnTo>
                    <a:pt x="124726" y="71716"/>
                  </a:lnTo>
                  <a:lnTo>
                    <a:pt x="133629" y="89649"/>
                  </a:lnTo>
                  <a:lnTo>
                    <a:pt x="133629" y="98615"/>
                  </a:lnTo>
                  <a:lnTo>
                    <a:pt x="142544" y="98615"/>
                  </a:lnTo>
                  <a:lnTo>
                    <a:pt x="151460" y="89649"/>
                  </a:lnTo>
                  <a:lnTo>
                    <a:pt x="169278" y="80683"/>
                  </a:lnTo>
                  <a:lnTo>
                    <a:pt x="178181" y="71716"/>
                  </a:lnTo>
                  <a:lnTo>
                    <a:pt x="187096" y="62750"/>
                  </a:lnTo>
                  <a:lnTo>
                    <a:pt x="187096" y="53784"/>
                  </a:lnTo>
                  <a:lnTo>
                    <a:pt x="178181" y="53784"/>
                  </a:lnTo>
                  <a:lnTo>
                    <a:pt x="169278" y="71716"/>
                  </a:lnTo>
                  <a:lnTo>
                    <a:pt x="169278" y="80683"/>
                  </a:lnTo>
                  <a:lnTo>
                    <a:pt x="160362" y="89649"/>
                  </a:lnTo>
                  <a:lnTo>
                    <a:pt x="151460" y="98615"/>
                  </a:lnTo>
                  <a:lnTo>
                    <a:pt x="151460" y="107581"/>
                  </a:lnTo>
                  <a:lnTo>
                    <a:pt x="160362" y="116535"/>
                  </a:lnTo>
                  <a:lnTo>
                    <a:pt x="160362" y="125501"/>
                  </a:lnTo>
                  <a:lnTo>
                    <a:pt x="169278" y="125501"/>
                  </a:lnTo>
                  <a:lnTo>
                    <a:pt x="178181" y="125501"/>
                  </a:lnTo>
                  <a:lnTo>
                    <a:pt x="187096" y="116535"/>
                  </a:lnTo>
                  <a:lnTo>
                    <a:pt x="204914" y="107581"/>
                  </a:lnTo>
                  <a:lnTo>
                    <a:pt x="204914" y="98615"/>
                  </a:lnTo>
                  <a:lnTo>
                    <a:pt x="222732" y="80683"/>
                  </a:lnTo>
                  <a:lnTo>
                    <a:pt x="222732" y="71716"/>
                  </a:lnTo>
                  <a:lnTo>
                    <a:pt x="222732" y="62750"/>
                  </a:lnTo>
                  <a:lnTo>
                    <a:pt x="213817" y="53784"/>
                  </a:lnTo>
                  <a:lnTo>
                    <a:pt x="204914" y="53784"/>
                  </a:lnTo>
                  <a:lnTo>
                    <a:pt x="195999" y="53784"/>
                  </a:lnTo>
                  <a:lnTo>
                    <a:pt x="187096" y="53784"/>
                  </a:lnTo>
                  <a:lnTo>
                    <a:pt x="187096" y="44818"/>
                  </a:lnTo>
                  <a:lnTo>
                    <a:pt x="204914" y="35852"/>
                  </a:lnTo>
                  <a:lnTo>
                    <a:pt x="222732" y="17932"/>
                  </a:lnTo>
                  <a:lnTo>
                    <a:pt x="231635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8404096" y="4376166"/>
              <a:ext cx="35560" cy="231775"/>
            </a:xfrm>
            <a:custGeom>
              <a:avLst/>
              <a:gdLst/>
              <a:ahLst/>
              <a:cxnLst/>
              <a:rect l="l" t="t" r="r" b="b"/>
              <a:pathLst>
                <a:path w="35559" h="231775">
                  <a:moveTo>
                    <a:pt x="35051" y="0"/>
                  </a:moveTo>
                  <a:lnTo>
                    <a:pt x="35051" y="17818"/>
                  </a:lnTo>
                  <a:lnTo>
                    <a:pt x="35051" y="35636"/>
                  </a:lnTo>
                  <a:lnTo>
                    <a:pt x="26288" y="62369"/>
                  </a:lnTo>
                  <a:lnTo>
                    <a:pt x="17525" y="89090"/>
                  </a:lnTo>
                  <a:lnTo>
                    <a:pt x="8762" y="124739"/>
                  </a:lnTo>
                  <a:lnTo>
                    <a:pt x="0" y="160375"/>
                  </a:lnTo>
                  <a:lnTo>
                    <a:pt x="0" y="187096"/>
                  </a:lnTo>
                  <a:lnTo>
                    <a:pt x="0" y="204914"/>
                  </a:lnTo>
                  <a:lnTo>
                    <a:pt x="0" y="222732"/>
                  </a:lnTo>
                  <a:lnTo>
                    <a:pt x="8762" y="231647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7" name="object 197"/>
          <p:cNvSpPr/>
          <p:nvPr/>
        </p:nvSpPr>
        <p:spPr>
          <a:xfrm>
            <a:off x="6019038" y="4965952"/>
            <a:ext cx="36830" cy="44450"/>
          </a:xfrm>
          <a:custGeom>
            <a:avLst/>
            <a:gdLst/>
            <a:ahLst/>
            <a:cxnLst/>
            <a:rect l="l" t="t" r="r" b="b"/>
            <a:pathLst>
              <a:path w="36829" h="44450">
                <a:moveTo>
                  <a:pt x="0" y="35356"/>
                </a:moveTo>
                <a:lnTo>
                  <a:pt x="0" y="44195"/>
                </a:lnTo>
                <a:lnTo>
                  <a:pt x="9144" y="44195"/>
                </a:lnTo>
                <a:lnTo>
                  <a:pt x="18288" y="44195"/>
                </a:lnTo>
                <a:lnTo>
                  <a:pt x="27432" y="44195"/>
                </a:lnTo>
                <a:lnTo>
                  <a:pt x="36576" y="35356"/>
                </a:lnTo>
                <a:lnTo>
                  <a:pt x="36576" y="26517"/>
                </a:lnTo>
                <a:lnTo>
                  <a:pt x="36576" y="17678"/>
                </a:lnTo>
                <a:lnTo>
                  <a:pt x="36576" y="8839"/>
                </a:lnTo>
                <a:lnTo>
                  <a:pt x="27432" y="8839"/>
                </a:lnTo>
                <a:lnTo>
                  <a:pt x="18288" y="0"/>
                </a:lnTo>
                <a:lnTo>
                  <a:pt x="9144" y="0"/>
                </a:lnTo>
                <a:lnTo>
                  <a:pt x="0" y="8839"/>
                </a:lnTo>
                <a:lnTo>
                  <a:pt x="0" y="17678"/>
                </a:lnTo>
                <a:lnTo>
                  <a:pt x="0" y="2651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8" name="object 198"/>
          <p:cNvPicPr/>
          <p:nvPr/>
        </p:nvPicPr>
        <p:blipFill>
          <a:blip r:embed="rId76" cstate="print"/>
          <a:stretch>
            <a:fillRect/>
          </a:stretch>
        </p:blipFill>
        <p:spPr>
          <a:xfrm>
            <a:off x="5908546" y="5103876"/>
            <a:ext cx="79247" cy="80772"/>
          </a:xfrm>
          <a:prstGeom prst="rect">
            <a:avLst/>
          </a:prstGeom>
        </p:spPr>
      </p:pic>
      <p:sp>
        <p:nvSpPr>
          <p:cNvPr id="199" name="object 199"/>
          <p:cNvSpPr/>
          <p:nvPr/>
        </p:nvSpPr>
        <p:spPr>
          <a:xfrm>
            <a:off x="6118097" y="5135117"/>
            <a:ext cx="44450" cy="27940"/>
          </a:xfrm>
          <a:custGeom>
            <a:avLst/>
            <a:gdLst/>
            <a:ahLst/>
            <a:cxnLst/>
            <a:rect l="l" t="t" r="r" b="b"/>
            <a:pathLst>
              <a:path w="44450" h="27939">
                <a:moveTo>
                  <a:pt x="0" y="9143"/>
                </a:moveTo>
                <a:lnTo>
                  <a:pt x="0" y="18287"/>
                </a:lnTo>
                <a:lnTo>
                  <a:pt x="8839" y="18287"/>
                </a:lnTo>
                <a:lnTo>
                  <a:pt x="8839" y="27431"/>
                </a:lnTo>
                <a:lnTo>
                  <a:pt x="17678" y="27431"/>
                </a:lnTo>
                <a:lnTo>
                  <a:pt x="26517" y="27431"/>
                </a:lnTo>
                <a:lnTo>
                  <a:pt x="35356" y="27431"/>
                </a:lnTo>
                <a:lnTo>
                  <a:pt x="44196" y="18287"/>
                </a:lnTo>
                <a:lnTo>
                  <a:pt x="44196" y="9143"/>
                </a:lnTo>
                <a:lnTo>
                  <a:pt x="35356" y="0"/>
                </a:lnTo>
                <a:lnTo>
                  <a:pt x="26517" y="0"/>
                </a:lnTo>
                <a:lnTo>
                  <a:pt x="17678" y="9143"/>
                </a:lnTo>
                <a:lnTo>
                  <a:pt x="8839" y="9143"/>
                </a:lnTo>
                <a:lnTo>
                  <a:pt x="8839" y="1828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0" name="object 200"/>
          <p:cNvGrpSpPr/>
          <p:nvPr/>
        </p:nvGrpSpPr>
        <p:grpSpPr>
          <a:xfrm>
            <a:off x="6283450" y="5015484"/>
            <a:ext cx="1062355" cy="257810"/>
            <a:chOff x="6283450" y="5015484"/>
            <a:chExt cx="1062355" cy="257810"/>
          </a:xfrm>
        </p:grpSpPr>
        <p:sp>
          <p:nvSpPr>
            <p:cNvPr id="201" name="object 201"/>
            <p:cNvSpPr/>
            <p:nvPr/>
          </p:nvSpPr>
          <p:spPr>
            <a:xfrm>
              <a:off x="6314692" y="5072634"/>
              <a:ext cx="7620" cy="116205"/>
            </a:xfrm>
            <a:custGeom>
              <a:avLst/>
              <a:gdLst/>
              <a:ahLst/>
              <a:cxnLst/>
              <a:rect l="l" t="t" r="r" b="b"/>
              <a:pathLst>
                <a:path w="7620" h="116204">
                  <a:moveTo>
                    <a:pt x="7620" y="0"/>
                  </a:moveTo>
                  <a:lnTo>
                    <a:pt x="7620" y="17818"/>
                  </a:lnTo>
                  <a:lnTo>
                    <a:pt x="7620" y="26733"/>
                  </a:lnTo>
                  <a:lnTo>
                    <a:pt x="7620" y="44551"/>
                  </a:lnTo>
                  <a:lnTo>
                    <a:pt x="7620" y="71272"/>
                  </a:lnTo>
                  <a:lnTo>
                    <a:pt x="0" y="98005"/>
                  </a:lnTo>
                  <a:lnTo>
                    <a:pt x="0" y="106908"/>
                  </a:lnTo>
                  <a:lnTo>
                    <a:pt x="7620" y="115824"/>
                  </a:lnTo>
                  <a:lnTo>
                    <a:pt x="7620" y="106908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322313" y="5054344"/>
              <a:ext cx="71755" cy="27940"/>
            </a:xfrm>
            <a:custGeom>
              <a:avLst/>
              <a:gdLst/>
              <a:ahLst/>
              <a:cxnLst/>
              <a:rect l="l" t="t" r="r" b="b"/>
              <a:pathLst>
                <a:path w="71754" h="27939">
                  <a:moveTo>
                    <a:pt x="0" y="27431"/>
                  </a:moveTo>
                  <a:lnTo>
                    <a:pt x="8953" y="18287"/>
                  </a:lnTo>
                  <a:lnTo>
                    <a:pt x="17907" y="18287"/>
                  </a:lnTo>
                  <a:lnTo>
                    <a:pt x="26860" y="9143"/>
                  </a:lnTo>
                  <a:lnTo>
                    <a:pt x="44767" y="9143"/>
                  </a:lnTo>
                  <a:lnTo>
                    <a:pt x="62674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296404" y="5037577"/>
              <a:ext cx="178435" cy="204470"/>
            </a:xfrm>
            <a:custGeom>
              <a:avLst/>
              <a:gdLst/>
              <a:ahLst/>
              <a:cxnLst/>
              <a:rect l="l" t="t" r="r" b="b"/>
              <a:pathLst>
                <a:path w="178435" h="204470">
                  <a:moveTo>
                    <a:pt x="35661" y="44399"/>
                  </a:moveTo>
                  <a:lnTo>
                    <a:pt x="35661" y="53276"/>
                  </a:lnTo>
                  <a:lnTo>
                    <a:pt x="35661" y="71031"/>
                  </a:lnTo>
                  <a:lnTo>
                    <a:pt x="26746" y="88798"/>
                  </a:lnTo>
                  <a:lnTo>
                    <a:pt x="26746" y="124307"/>
                  </a:lnTo>
                  <a:lnTo>
                    <a:pt x="17830" y="150952"/>
                  </a:lnTo>
                  <a:lnTo>
                    <a:pt x="8915" y="168706"/>
                  </a:lnTo>
                  <a:lnTo>
                    <a:pt x="8915" y="186461"/>
                  </a:lnTo>
                  <a:lnTo>
                    <a:pt x="0" y="195338"/>
                  </a:lnTo>
                  <a:lnTo>
                    <a:pt x="0" y="186461"/>
                  </a:lnTo>
                  <a:lnTo>
                    <a:pt x="0" y="177584"/>
                  </a:lnTo>
                  <a:lnTo>
                    <a:pt x="0" y="168706"/>
                  </a:lnTo>
                  <a:lnTo>
                    <a:pt x="8915" y="142062"/>
                  </a:lnTo>
                  <a:lnTo>
                    <a:pt x="17830" y="115430"/>
                  </a:lnTo>
                  <a:lnTo>
                    <a:pt x="35661" y="79921"/>
                  </a:lnTo>
                  <a:lnTo>
                    <a:pt x="53492" y="53276"/>
                  </a:lnTo>
                  <a:lnTo>
                    <a:pt x="62407" y="35521"/>
                  </a:lnTo>
                  <a:lnTo>
                    <a:pt x="80238" y="26644"/>
                  </a:lnTo>
                  <a:lnTo>
                    <a:pt x="89153" y="17767"/>
                  </a:lnTo>
                  <a:lnTo>
                    <a:pt x="98069" y="17767"/>
                  </a:lnTo>
                  <a:lnTo>
                    <a:pt x="98069" y="35521"/>
                  </a:lnTo>
                  <a:lnTo>
                    <a:pt x="98069" y="53276"/>
                  </a:lnTo>
                  <a:lnTo>
                    <a:pt x="98069" y="88798"/>
                  </a:lnTo>
                  <a:lnTo>
                    <a:pt x="89153" y="124307"/>
                  </a:lnTo>
                  <a:lnTo>
                    <a:pt x="80238" y="150952"/>
                  </a:lnTo>
                  <a:lnTo>
                    <a:pt x="71323" y="177584"/>
                  </a:lnTo>
                  <a:lnTo>
                    <a:pt x="62407" y="195338"/>
                  </a:lnTo>
                  <a:lnTo>
                    <a:pt x="62407" y="204216"/>
                  </a:lnTo>
                  <a:lnTo>
                    <a:pt x="62407" y="195338"/>
                  </a:lnTo>
                  <a:lnTo>
                    <a:pt x="71323" y="177584"/>
                  </a:lnTo>
                  <a:lnTo>
                    <a:pt x="89153" y="159829"/>
                  </a:lnTo>
                  <a:lnTo>
                    <a:pt x="98069" y="124307"/>
                  </a:lnTo>
                  <a:lnTo>
                    <a:pt x="115900" y="79921"/>
                  </a:lnTo>
                  <a:lnTo>
                    <a:pt x="133730" y="44399"/>
                  </a:lnTo>
                  <a:lnTo>
                    <a:pt x="151561" y="17767"/>
                  </a:lnTo>
                  <a:lnTo>
                    <a:pt x="169392" y="0"/>
                  </a:lnTo>
                  <a:lnTo>
                    <a:pt x="178307" y="0"/>
                  </a:lnTo>
                  <a:lnTo>
                    <a:pt x="178307" y="8877"/>
                  </a:lnTo>
                  <a:lnTo>
                    <a:pt x="178307" y="35521"/>
                  </a:lnTo>
                  <a:lnTo>
                    <a:pt x="169392" y="62153"/>
                  </a:lnTo>
                  <a:lnTo>
                    <a:pt x="160477" y="97675"/>
                  </a:lnTo>
                  <a:lnTo>
                    <a:pt x="151561" y="133184"/>
                  </a:lnTo>
                  <a:lnTo>
                    <a:pt x="151561" y="159829"/>
                  </a:lnTo>
                  <a:lnTo>
                    <a:pt x="142646" y="186461"/>
                  </a:lnTo>
                  <a:lnTo>
                    <a:pt x="142646" y="195338"/>
                  </a:lnTo>
                  <a:lnTo>
                    <a:pt x="151561" y="195338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493001" y="5135123"/>
              <a:ext cx="44450" cy="125095"/>
            </a:xfrm>
            <a:custGeom>
              <a:avLst/>
              <a:gdLst/>
              <a:ahLst/>
              <a:cxnLst/>
              <a:rect l="l" t="t" r="r" b="b"/>
              <a:pathLst>
                <a:path w="44450" h="125095">
                  <a:moveTo>
                    <a:pt x="26517" y="35699"/>
                  </a:moveTo>
                  <a:lnTo>
                    <a:pt x="17678" y="35699"/>
                  </a:lnTo>
                  <a:lnTo>
                    <a:pt x="17678" y="53555"/>
                  </a:lnTo>
                  <a:lnTo>
                    <a:pt x="8839" y="71399"/>
                  </a:lnTo>
                  <a:lnTo>
                    <a:pt x="0" y="89255"/>
                  </a:lnTo>
                  <a:lnTo>
                    <a:pt x="0" y="107111"/>
                  </a:lnTo>
                  <a:lnTo>
                    <a:pt x="8839" y="124968"/>
                  </a:lnTo>
                  <a:lnTo>
                    <a:pt x="17678" y="124968"/>
                  </a:lnTo>
                  <a:lnTo>
                    <a:pt x="26517" y="116039"/>
                  </a:lnTo>
                  <a:lnTo>
                    <a:pt x="35356" y="98183"/>
                  </a:lnTo>
                  <a:lnTo>
                    <a:pt x="44196" y="71399"/>
                  </a:lnTo>
                  <a:lnTo>
                    <a:pt x="44196" y="53555"/>
                  </a:lnTo>
                  <a:lnTo>
                    <a:pt x="44196" y="44627"/>
                  </a:lnTo>
                  <a:lnTo>
                    <a:pt x="35356" y="35699"/>
                  </a:lnTo>
                  <a:lnTo>
                    <a:pt x="26517" y="26771"/>
                  </a:lnTo>
                  <a:lnTo>
                    <a:pt x="17678" y="26771"/>
                  </a:lnTo>
                  <a:lnTo>
                    <a:pt x="17678" y="17843"/>
                  </a:lnTo>
                  <a:lnTo>
                    <a:pt x="26517" y="8915"/>
                  </a:lnTo>
                  <a:lnTo>
                    <a:pt x="26517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573772" y="5028438"/>
              <a:ext cx="17145" cy="205740"/>
            </a:xfrm>
            <a:custGeom>
              <a:avLst/>
              <a:gdLst/>
              <a:ahLst/>
              <a:cxnLst/>
              <a:rect l="l" t="t" r="r" b="b"/>
              <a:pathLst>
                <a:path w="17145" h="205739">
                  <a:moveTo>
                    <a:pt x="16764" y="0"/>
                  </a:moveTo>
                  <a:lnTo>
                    <a:pt x="16764" y="8940"/>
                  </a:lnTo>
                  <a:lnTo>
                    <a:pt x="16764" y="26835"/>
                  </a:lnTo>
                  <a:lnTo>
                    <a:pt x="16764" y="53670"/>
                  </a:lnTo>
                  <a:lnTo>
                    <a:pt x="16764" y="80505"/>
                  </a:lnTo>
                  <a:lnTo>
                    <a:pt x="8382" y="116281"/>
                  </a:lnTo>
                  <a:lnTo>
                    <a:pt x="8382" y="152069"/>
                  </a:lnTo>
                  <a:lnTo>
                    <a:pt x="0" y="178904"/>
                  </a:lnTo>
                  <a:lnTo>
                    <a:pt x="0" y="196799"/>
                  </a:lnTo>
                  <a:lnTo>
                    <a:pt x="0" y="205740"/>
                  </a:lnTo>
                  <a:lnTo>
                    <a:pt x="8382" y="205740"/>
                  </a:lnTo>
                  <a:lnTo>
                    <a:pt x="16764" y="196799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608825" y="5125977"/>
              <a:ext cx="134620" cy="116205"/>
            </a:xfrm>
            <a:custGeom>
              <a:avLst/>
              <a:gdLst/>
              <a:ahLst/>
              <a:cxnLst/>
              <a:rect l="l" t="t" r="r" b="b"/>
              <a:pathLst>
                <a:path w="134620" h="116204">
                  <a:moveTo>
                    <a:pt x="0" y="89090"/>
                  </a:moveTo>
                  <a:lnTo>
                    <a:pt x="8940" y="80175"/>
                  </a:lnTo>
                  <a:lnTo>
                    <a:pt x="17881" y="71272"/>
                  </a:lnTo>
                  <a:lnTo>
                    <a:pt x="35763" y="71272"/>
                  </a:lnTo>
                  <a:lnTo>
                    <a:pt x="53644" y="62356"/>
                  </a:lnTo>
                  <a:lnTo>
                    <a:pt x="62585" y="53454"/>
                  </a:lnTo>
                  <a:lnTo>
                    <a:pt x="80467" y="35636"/>
                  </a:lnTo>
                  <a:lnTo>
                    <a:pt x="89408" y="17818"/>
                  </a:lnTo>
                  <a:lnTo>
                    <a:pt x="89408" y="8902"/>
                  </a:lnTo>
                  <a:lnTo>
                    <a:pt x="80467" y="0"/>
                  </a:lnTo>
                  <a:lnTo>
                    <a:pt x="62585" y="8902"/>
                  </a:lnTo>
                  <a:lnTo>
                    <a:pt x="62585" y="17818"/>
                  </a:lnTo>
                  <a:lnTo>
                    <a:pt x="44704" y="53454"/>
                  </a:lnTo>
                  <a:lnTo>
                    <a:pt x="35763" y="71272"/>
                  </a:lnTo>
                  <a:lnTo>
                    <a:pt x="35763" y="97993"/>
                  </a:lnTo>
                  <a:lnTo>
                    <a:pt x="35763" y="106908"/>
                  </a:lnTo>
                  <a:lnTo>
                    <a:pt x="44704" y="115823"/>
                  </a:lnTo>
                  <a:lnTo>
                    <a:pt x="62585" y="115823"/>
                  </a:lnTo>
                  <a:lnTo>
                    <a:pt x="80467" y="106908"/>
                  </a:lnTo>
                  <a:lnTo>
                    <a:pt x="98348" y="97993"/>
                  </a:lnTo>
                  <a:lnTo>
                    <a:pt x="116230" y="89090"/>
                  </a:lnTo>
                  <a:lnTo>
                    <a:pt x="134112" y="71272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733793" y="5144262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80009" y="0"/>
                  </a:moveTo>
                  <a:lnTo>
                    <a:pt x="71119" y="0"/>
                  </a:lnTo>
                  <a:lnTo>
                    <a:pt x="62229" y="0"/>
                  </a:lnTo>
                  <a:lnTo>
                    <a:pt x="53339" y="0"/>
                  </a:lnTo>
                  <a:lnTo>
                    <a:pt x="44449" y="8890"/>
                  </a:lnTo>
                  <a:lnTo>
                    <a:pt x="35559" y="17780"/>
                  </a:lnTo>
                  <a:lnTo>
                    <a:pt x="17779" y="44450"/>
                  </a:lnTo>
                  <a:lnTo>
                    <a:pt x="8889" y="62230"/>
                  </a:lnTo>
                  <a:lnTo>
                    <a:pt x="0" y="80010"/>
                  </a:lnTo>
                  <a:lnTo>
                    <a:pt x="0" y="88900"/>
                  </a:lnTo>
                  <a:lnTo>
                    <a:pt x="8889" y="106680"/>
                  </a:lnTo>
                  <a:lnTo>
                    <a:pt x="17779" y="106680"/>
                  </a:lnTo>
                  <a:lnTo>
                    <a:pt x="35559" y="106680"/>
                  </a:lnTo>
                  <a:lnTo>
                    <a:pt x="53339" y="106680"/>
                  </a:lnTo>
                  <a:lnTo>
                    <a:pt x="71119" y="106680"/>
                  </a:lnTo>
                  <a:lnTo>
                    <a:pt x="80009" y="88900"/>
                  </a:lnTo>
                  <a:lnTo>
                    <a:pt x="97789" y="80010"/>
                  </a:lnTo>
                  <a:lnTo>
                    <a:pt x="106679" y="7112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831329" y="5135114"/>
              <a:ext cx="143510" cy="116205"/>
            </a:xfrm>
            <a:custGeom>
              <a:avLst/>
              <a:gdLst/>
              <a:ahLst/>
              <a:cxnLst/>
              <a:rect l="l" t="t" r="r" b="b"/>
              <a:pathLst>
                <a:path w="143509" h="116204">
                  <a:moveTo>
                    <a:pt x="26860" y="44551"/>
                  </a:moveTo>
                  <a:lnTo>
                    <a:pt x="26860" y="35636"/>
                  </a:lnTo>
                  <a:lnTo>
                    <a:pt x="26860" y="44551"/>
                  </a:lnTo>
                  <a:lnTo>
                    <a:pt x="17907" y="53454"/>
                  </a:lnTo>
                  <a:lnTo>
                    <a:pt x="17907" y="62369"/>
                  </a:lnTo>
                  <a:lnTo>
                    <a:pt x="8953" y="71285"/>
                  </a:lnTo>
                  <a:lnTo>
                    <a:pt x="8953" y="89103"/>
                  </a:lnTo>
                  <a:lnTo>
                    <a:pt x="0" y="98005"/>
                  </a:lnTo>
                  <a:lnTo>
                    <a:pt x="0" y="106921"/>
                  </a:lnTo>
                  <a:lnTo>
                    <a:pt x="8953" y="106921"/>
                  </a:lnTo>
                  <a:lnTo>
                    <a:pt x="17907" y="106921"/>
                  </a:lnTo>
                  <a:lnTo>
                    <a:pt x="26860" y="98005"/>
                  </a:lnTo>
                  <a:lnTo>
                    <a:pt x="44767" y="89103"/>
                  </a:lnTo>
                  <a:lnTo>
                    <a:pt x="53721" y="80187"/>
                  </a:lnTo>
                  <a:lnTo>
                    <a:pt x="71628" y="53454"/>
                  </a:lnTo>
                  <a:lnTo>
                    <a:pt x="80581" y="35636"/>
                  </a:lnTo>
                  <a:lnTo>
                    <a:pt x="71628" y="44551"/>
                  </a:lnTo>
                  <a:lnTo>
                    <a:pt x="71628" y="53454"/>
                  </a:lnTo>
                  <a:lnTo>
                    <a:pt x="62674" y="71285"/>
                  </a:lnTo>
                  <a:lnTo>
                    <a:pt x="62674" y="89103"/>
                  </a:lnTo>
                  <a:lnTo>
                    <a:pt x="62674" y="98005"/>
                  </a:lnTo>
                  <a:lnTo>
                    <a:pt x="62674" y="106921"/>
                  </a:lnTo>
                  <a:lnTo>
                    <a:pt x="71628" y="115824"/>
                  </a:lnTo>
                  <a:lnTo>
                    <a:pt x="80581" y="115824"/>
                  </a:lnTo>
                  <a:lnTo>
                    <a:pt x="89535" y="106921"/>
                  </a:lnTo>
                  <a:lnTo>
                    <a:pt x="107442" y="98005"/>
                  </a:lnTo>
                  <a:lnTo>
                    <a:pt x="116395" y="89103"/>
                  </a:lnTo>
                  <a:lnTo>
                    <a:pt x="125349" y="71285"/>
                  </a:lnTo>
                  <a:lnTo>
                    <a:pt x="134302" y="53454"/>
                  </a:lnTo>
                  <a:lnTo>
                    <a:pt x="143256" y="26733"/>
                  </a:lnTo>
                  <a:lnTo>
                    <a:pt x="14325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65446" y="5046726"/>
              <a:ext cx="62865" cy="187960"/>
            </a:xfrm>
            <a:custGeom>
              <a:avLst/>
              <a:gdLst/>
              <a:ahLst/>
              <a:cxnLst/>
              <a:rect l="l" t="t" r="r" b="b"/>
              <a:pathLst>
                <a:path w="62865" h="187960">
                  <a:moveTo>
                    <a:pt x="35699" y="0"/>
                  </a:moveTo>
                  <a:lnTo>
                    <a:pt x="35699" y="8928"/>
                  </a:lnTo>
                  <a:lnTo>
                    <a:pt x="26771" y="17856"/>
                  </a:lnTo>
                  <a:lnTo>
                    <a:pt x="26771" y="26784"/>
                  </a:lnTo>
                  <a:lnTo>
                    <a:pt x="17843" y="35699"/>
                  </a:lnTo>
                  <a:lnTo>
                    <a:pt x="8915" y="80340"/>
                  </a:lnTo>
                  <a:lnTo>
                    <a:pt x="0" y="107111"/>
                  </a:lnTo>
                  <a:lnTo>
                    <a:pt x="0" y="142824"/>
                  </a:lnTo>
                  <a:lnTo>
                    <a:pt x="0" y="160667"/>
                  </a:lnTo>
                  <a:lnTo>
                    <a:pt x="0" y="178523"/>
                  </a:lnTo>
                  <a:lnTo>
                    <a:pt x="0" y="187452"/>
                  </a:lnTo>
                  <a:lnTo>
                    <a:pt x="8915" y="187452"/>
                  </a:lnTo>
                  <a:lnTo>
                    <a:pt x="17843" y="187452"/>
                  </a:lnTo>
                  <a:lnTo>
                    <a:pt x="35699" y="178523"/>
                  </a:lnTo>
                  <a:lnTo>
                    <a:pt x="44627" y="169595"/>
                  </a:lnTo>
                  <a:lnTo>
                    <a:pt x="62484" y="160667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027928" y="5144262"/>
              <a:ext cx="304800" cy="106680"/>
            </a:xfrm>
            <a:custGeom>
              <a:avLst/>
              <a:gdLst/>
              <a:ahLst/>
              <a:cxnLst/>
              <a:rect l="l" t="t" r="r" b="b"/>
              <a:pathLst>
                <a:path w="304800" h="106679">
                  <a:moveTo>
                    <a:pt x="62750" y="8889"/>
                  </a:moveTo>
                  <a:lnTo>
                    <a:pt x="62750" y="0"/>
                  </a:lnTo>
                  <a:lnTo>
                    <a:pt x="53784" y="8889"/>
                  </a:lnTo>
                  <a:lnTo>
                    <a:pt x="44818" y="17779"/>
                  </a:lnTo>
                  <a:lnTo>
                    <a:pt x="26885" y="35559"/>
                  </a:lnTo>
                  <a:lnTo>
                    <a:pt x="17932" y="53339"/>
                  </a:lnTo>
                  <a:lnTo>
                    <a:pt x="8966" y="62229"/>
                  </a:lnTo>
                  <a:lnTo>
                    <a:pt x="8966" y="71119"/>
                  </a:lnTo>
                  <a:lnTo>
                    <a:pt x="0" y="80009"/>
                  </a:lnTo>
                  <a:lnTo>
                    <a:pt x="8966" y="80009"/>
                  </a:lnTo>
                  <a:lnTo>
                    <a:pt x="17932" y="80009"/>
                  </a:lnTo>
                  <a:lnTo>
                    <a:pt x="26885" y="62229"/>
                  </a:lnTo>
                  <a:lnTo>
                    <a:pt x="35852" y="44449"/>
                  </a:lnTo>
                  <a:lnTo>
                    <a:pt x="44818" y="26669"/>
                  </a:lnTo>
                  <a:lnTo>
                    <a:pt x="53784" y="17779"/>
                  </a:lnTo>
                  <a:lnTo>
                    <a:pt x="53784" y="26669"/>
                  </a:lnTo>
                  <a:lnTo>
                    <a:pt x="44818" y="44449"/>
                  </a:lnTo>
                  <a:lnTo>
                    <a:pt x="44818" y="53339"/>
                  </a:lnTo>
                  <a:lnTo>
                    <a:pt x="44818" y="71119"/>
                  </a:lnTo>
                  <a:lnTo>
                    <a:pt x="53784" y="80009"/>
                  </a:lnTo>
                  <a:lnTo>
                    <a:pt x="62750" y="80009"/>
                  </a:lnTo>
                  <a:lnTo>
                    <a:pt x="71716" y="80009"/>
                  </a:lnTo>
                  <a:lnTo>
                    <a:pt x="80683" y="80009"/>
                  </a:lnTo>
                  <a:lnTo>
                    <a:pt x="89649" y="71119"/>
                  </a:lnTo>
                  <a:lnTo>
                    <a:pt x="98615" y="71119"/>
                  </a:lnTo>
                  <a:lnTo>
                    <a:pt x="107569" y="62229"/>
                  </a:lnTo>
                  <a:lnTo>
                    <a:pt x="116535" y="62229"/>
                  </a:lnTo>
                  <a:lnTo>
                    <a:pt x="116535" y="71119"/>
                  </a:lnTo>
                  <a:lnTo>
                    <a:pt x="116535" y="80009"/>
                  </a:lnTo>
                  <a:lnTo>
                    <a:pt x="116535" y="88899"/>
                  </a:lnTo>
                  <a:lnTo>
                    <a:pt x="116535" y="97789"/>
                  </a:lnTo>
                  <a:lnTo>
                    <a:pt x="116535" y="106679"/>
                  </a:lnTo>
                  <a:lnTo>
                    <a:pt x="125501" y="106679"/>
                  </a:lnTo>
                  <a:lnTo>
                    <a:pt x="125501" y="97789"/>
                  </a:lnTo>
                  <a:lnTo>
                    <a:pt x="125501" y="88899"/>
                  </a:lnTo>
                  <a:lnTo>
                    <a:pt x="134467" y="80009"/>
                  </a:lnTo>
                  <a:lnTo>
                    <a:pt x="143433" y="62229"/>
                  </a:lnTo>
                  <a:lnTo>
                    <a:pt x="161366" y="53339"/>
                  </a:lnTo>
                  <a:lnTo>
                    <a:pt x="188252" y="35559"/>
                  </a:lnTo>
                  <a:lnTo>
                    <a:pt x="206184" y="26669"/>
                  </a:lnTo>
                  <a:lnTo>
                    <a:pt x="224116" y="26669"/>
                  </a:lnTo>
                  <a:lnTo>
                    <a:pt x="251002" y="26669"/>
                  </a:lnTo>
                  <a:lnTo>
                    <a:pt x="268935" y="17779"/>
                  </a:lnTo>
                  <a:lnTo>
                    <a:pt x="286867" y="17779"/>
                  </a:lnTo>
                  <a:lnTo>
                    <a:pt x="295833" y="8889"/>
                  </a:lnTo>
                  <a:lnTo>
                    <a:pt x="30480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1" name="object 211"/>
          <p:cNvGrpSpPr/>
          <p:nvPr/>
        </p:nvGrpSpPr>
        <p:grpSpPr>
          <a:xfrm>
            <a:off x="6211823" y="5515354"/>
            <a:ext cx="120014" cy="97790"/>
            <a:chOff x="6211823" y="5515354"/>
            <a:chExt cx="120014" cy="97790"/>
          </a:xfrm>
        </p:grpSpPr>
        <p:sp>
          <p:nvSpPr>
            <p:cNvPr id="212" name="object 212"/>
            <p:cNvSpPr/>
            <p:nvPr/>
          </p:nvSpPr>
          <p:spPr>
            <a:xfrm>
              <a:off x="6224777" y="5528308"/>
              <a:ext cx="81280" cy="9525"/>
            </a:xfrm>
            <a:custGeom>
              <a:avLst/>
              <a:gdLst/>
              <a:ahLst/>
              <a:cxnLst/>
              <a:rect l="l" t="t" r="r" b="b"/>
              <a:pathLst>
                <a:path w="81279" h="9525">
                  <a:moveTo>
                    <a:pt x="0" y="9144"/>
                  </a:moveTo>
                  <a:lnTo>
                    <a:pt x="8978" y="9144"/>
                  </a:lnTo>
                  <a:lnTo>
                    <a:pt x="17945" y="9144"/>
                  </a:lnTo>
                  <a:lnTo>
                    <a:pt x="35902" y="0"/>
                  </a:lnTo>
                  <a:lnTo>
                    <a:pt x="53848" y="0"/>
                  </a:lnTo>
                  <a:lnTo>
                    <a:pt x="62826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259829" y="5599938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4">
                  <a:moveTo>
                    <a:pt x="0" y="0"/>
                  </a:moveTo>
                  <a:lnTo>
                    <a:pt x="17907" y="0"/>
                  </a:lnTo>
                  <a:lnTo>
                    <a:pt x="35814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4" name="object 214"/>
          <p:cNvGrpSpPr/>
          <p:nvPr/>
        </p:nvGrpSpPr>
        <p:grpSpPr>
          <a:xfrm>
            <a:off x="6461758" y="5434584"/>
            <a:ext cx="347980" cy="285115"/>
            <a:chOff x="6461758" y="5434584"/>
            <a:chExt cx="347980" cy="285115"/>
          </a:xfrm>
        </p:grpSpPr>
        <p:pic>
          <p:nvPicPr>
            <p:cNvPr id="215" name="object 215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6461758" y="5434584"/>
              <a:ext cx="160019" cy="240791"/>
            </a:xfrm>
            <a:prstGeom prst="rect">
              <a:avLst/>
            </a:prstGeom>
          </p:spPr>
        </p:pic>
        <p:pic>
          <p:nvPicPr>
            <p:cNvPr id="216" name="object 21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6658354" y="5550408"/>
              <a:ext cx="150875" cy="169163"/>
            </a:xfrm>
            <a:prstGeom prst="rect">
              <a:avLst/>
            </a:prstGeom>
          </p:spPr>
        </p:pic>
      </p:grpSp>
      <p:grpSp>
        <p:nvGrpSpPr>
          <p:cNvPr id="217" name="object 217"/>
          <p:cNvGrpSpPr/>
          <p:nvPr/>
        </p:nvGrpSpPr>
        <p:grpSpPr>
          <a:xfrm>
            <a:off x="6854950" y="5381244"/>
            <a:ext cx="1079500" cy="320040"/>
            <a:chOff x="6854950" y="5381244"/>
            <a:chExt cx="1079500" cy="320040"/>
          </a:xfrm>
        </p:grpSpPr>
        <p:sp>
          <p:nvSpPr>
            <p:cNvPr id="218" name="object 218"/>
            <p:cNvSpPr/>
            <p:nvPr/>
          </p:nvSpPr>
          <p:spPr>
            <a:xfrm>
              <a:off x="6867904" y="5430774"/>
              <a:ext cx="44450" cy="241300"/>
            </a:xfrm>
            <a:custGeom>
              <a:avLst/>
              <a:gdLst/>
              <a:ahLst/>
              <a:cxnLst/>
              <a:rect l="l" t="t" r="r" b="b"/>
              <a:pathLst>
                <a:path w="44450" h="241300">
                  <a:moveTo>
                    <a:pt x="44196" y="0"/>
                  </a:moveTo>
                  <a:lnTo>
                    <a:pt x="44196" y="8915"/>
                  </a:lnTo>
                  <a:lnTo>
                    <a:pt x="35356" y="26758"/>
                  </a:lnTo>
                  <a:lnTo>
                    <a:pt x="35356" y="44589"/>
                  </a:lnTo>
                  <a:lnTo>
                    <a:pt x="26517" y="89179"/>
                  </a:lnTo>
                  <a:lnTo>
                    <a:pt x="17678" y="133769"/>
                  </a:lnTo>
                  <a:lnTo>
                    <a:pt x="8839" y="169443"/>
                  </a:lnTo>
                  <a:lnTo>
                    <a:pt x="0" y="196202"/>
                  </a:lnTo>
                  <a:lnTo>
                    <a:pt x="0" y="222948"/>
                  </a:lnTo>
                  <a:lnTo>
                    <a:pt x="0" y="231876"/>
                  </a:lnTo>
                  <a:lnTo>
                    <a:pt x="0" y="240792"/>
                  </a:lnTo>
                  <a:lnTo>
                    <a:pt x="8839" y="240792"/>
                  </a:lnTo>
                  <a:lnTo>
                    <a:pt x="17678" y="231876"/>
                  </a:lnTo>
                  <a:lnTo>
                    <a:pt x="17678" y="214033"/>
                  </a:lnTo>
                  <a:lnTo>
                    <a:pt x="26517" y="196202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6890003" y="5425440"/>
              <a:ext cx="303274" cy="275837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7207756" y="5421623"/>
              <a:ext cx="178435" cy="250190"/>
            </a:xfrm>
            <a:custGeom>
              <a:avLst/>
              <a:gdLst/>
              <a:ahLst/>
              <a:cxnLst/>
              <a:rect l="l" t="t" r="r" b="b"/>
              <a:pathLst>
                <a:path w="178434" h="250189">
                  <a:moveTo>
                    <a:pt x="17830" y="89268"/>
                  </a:moveTo>
                  <a:lnTo>
                    <a:pt x="17830" y="98196"/>
                  </a:lnTo>
                  <a:lnTo>
                    <a:pt x="17830" y="116052"/>
                  </a:lnTo>
                  <a:lnTo>
                    <a:pt x="17830" y="124968"/>
                  </a:lnTo>
                  <a:lnTo>
                    <a:pt x="8915" y="169608"/>
                  </a:lnTo>
                  <a:lnTo>
                    <a:pt x="8915" y="196380"/>
                  </a:lnTo>
                  <a:lnTo>
                    <a:pt x="8915" y="223164"/>
                  </a:lnTo>
                  <a:lnTo>
                    <a:pt x="0" y="241007"/>
                  </a:lnTo>
                  <a:lnTo>
                    <a:pt x="0" y="249936"/>
                  </a:lnTo>
                  <a:lnTo>
                    <a:pt x="0" y="241007"/>
                  </a:lnTo>
                  <a:lnTo>
                    <a:pt x="0" y="223164"/>
                  </a:lnTo>
                  <a:lnTo>
                    <a:pt x="8915" y="205308"/>
                  </a:lnTo>
                  <a:lnTo>
                    <a:pt x="8915" y="178523"/>
                  </a:lnTo>
                  <a:lnTo>
                    <a:pt x="17830" y="151752"/>
                  </a:lnTo>
                  <a:lnTo>
                    <a:pt x="26746" y="124968"/>
                  </a:lnTo>
                  <a:lnTo>
                    <a:pt x="35661" y="107124"/>
                  </a:lnTo>
                  <a:lnTo>
                    <a:pt x="35661" y="98196"/>
                  </a:lnTo>
                  <a:lnTo>
                    <a:pt x="44576" y="98196"/>
                  </a:lnTo>
                  <a:lnTo>
                    <a:pt x="44576" y="107124"/>
                  </a:lnTo>
                  <a:lnTo>
                    <a:pt x="53492" y="124968"/>
                  </a:lnTo>
                  <a:lnTo>
                    <a:pt x="62407" y="151752"/>
                  </a:lnTo>
                  <a:lnTo>
                    <a:pt x="62407" y="169608"/>
                  </a:lnTo>
                  <a:lnTo>
                    <a:pt x="71323" y="196380"/>
                  </a:lnTo>
                  <a:lnTo>
                    <a:pt x="89153" y="205308"/>
                  </a:lnTo>
                  <a:lnTo>
                    <a:pt x="106984" y="214236"/>
                  </a:lnTo>
                  <a:lnTo>
                    <a:pt x="124815" y="214236"/>
                  </a:lnTo>
                  <a:lnTo>
                    <a:pt x="142646" y="205308"/>
                  </a:lnTo>
                  <a:lnTo>
                    <a:pt x="151561" y="178523"/>
                  </a:lnTo>
                  <a:lnTo>
                    <a:pt x="160477" y="151752"/>
                  </a:lnTo>
                  <a:lnTo>
                    <a:pt x="169392" y="116052"/>
                  </a:lnTo>
                  <a:lnTo>
                    <a:pt x="178307" y="80340"/>
                  </a:lnTo>
                  <a:lnTo>
                    <a:pt x="178307" y="53568"/>
                  </a:lnTo>
                  <a:lnTo>
                    <a:pt x="178307" y="26784"/>
                  </a:lnTo>
                  <a:lnTo>
                    <a:pt x="169392" y="8928"/>
                  </a:lnTo>
                  <a:lnTo>
                    <a:pt x="160477" y="0"/>
                  </a:lnTo>
                  <a:lnTo>
                    <a:pt x="160477" y="8928"/>
                  </a:lnTo>
                  <a:lnTo>
                    <a:pt x="169392" y="17856"/>
                  </a:lnTo>
                  <a:lnTo>
                    <a:pt x="169392" y="26784"/>
                  </a:lnTo>
                  <a:lnTo>
                    <a:pt x="178307" y="44640"/>
                  </a:lnTo>
                  <a:lnTo>
                    <a:pt x="178307" y="6248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7408157" y="5524493"/>
              <a:ext cx="150875" cy="141731"/>
            </a:xfrm>
            <a:prstGeom prst="rect">
              <a:avLst/>
            </a:prstGeom>
          </p:spPr>
        </p:pic>
        <p:pic>
          <p:nvPicPr>
            <p:cNvPr id="222" name="object 222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7595620" y="5381244"/>
              <a:ext cx="150875" cy="222503"/>
            </a:xfrm>
            <a:prstGeom prst="rect">
              <a:avLst/>
            </a:prstGeom>
          </p:spPr>
        </p:pic>
        <p:pic>
          <p:nvPicPr>
            <p:cNvPr id="223" name="object 223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7773923" y="5462014"/>
              <a:ext cx="160019" cy="1767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7" grpId="0" animBg="1"/>
      <p:bldP spid="28" grpId="0" animBg="1"/>
      <p:bldP spid="29" grpId="0" animBg="1"/>
      <p:bldP spid="38" grpId="0" animBg="1"/>
      <p:bldP spid="45" grpId="0" animBg="1"/>
      <p:bldP spid="60" grpId="0" animBg="1"/>
      <p:bldP spid="120" grpId="0" animBg="1"/>
      <p:bldP spid="137" grpId="0" animBg="1"/>
      <p:bldP spid="138" grpId="0" animBg="1"/>
      <p:bldP spid="154" grpId="0" animBg="1"/>
      <p:bldP spid="155" grpId="0" animBg="1"/>
      <p:bldP spid="197" grpId="0" animBg="1"/>
      <p:bldP spid="1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51" y="1447800"/>
            <a:ext cx="8025765" cy="4249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 indent="1778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In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CHEMICAL</a:t>
            </a:r>
            <a:r>
              <a:rPr sz="2200" b="1" u="heavy" spc="-4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</a:t>
            </a:r>
            <a:r>
              <a:rPr sz="2200" b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elements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are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represented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by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SYMBOLS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,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SUBSCRIPT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number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represents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each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ELEMENT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libri"/>
              <a:cs typeface="Calibri"/>
            </a:endParaRPr>
          </a:p>
          <a:p>
            <a:pPr marL="4318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There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are</a:t>
            </a:r>
            <a:r>
              <a:rPr sz="2200" spc="-8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different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types: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libri"/>
              <a:cs typeface="Calibri"/>
            </a:endParaRPr>
          </a:p>
          <a:p>
            <a:pPr marL="596265" indent="-457834">
              <a:lnSpc>
                <a:spcPct val="100000"/>
              </a:lnSpc>
              <a:buAutoNum type="arabicPeriod"/>
              <a:tabLst>
                <a:tab pos="596265" algn="l"/>
                <a:tab pos="596900" algn="l"/>
              </a:tabLst>
            </a:pPr>
            <a:r>
              <a:rPr sz="22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u="sng" spc="-8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Formulae:</a:t>
            </a:r>
            <a:endParaRPr sz="2200" dirty="0">
              <a:latin typeface="Calibri"/>
              <a:cs typeface="Calibri"/>
            </a:endParaRPr>
          </a:p>
          <a:p>
            <a:pPr marL="664845" lvl="1" indent="-229235">
              <a:lnSpc>
                <a:spcPct val="100000"/>
              </a:lnSpc>
              <a:spcBef>
                <a:spcPts val="530"/>
              </a:spcBef>
              <a:buClr>
                <a:srgbClr val="9CBEBD"/>
              </a:buClr>
              <a:buFont typeface="Arial"/>
              <a:buChar char="•"/>
              <a:tabLst>
                <a:tab pos="664845" algn="l"/>
                <a:tab pos="665480" algn="l"/>
              </a:tabLst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Represents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ACTUAL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atoms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each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element</a:t>
            </a:r>
            <a:endParaRPr sz="2200" dirty="0">
              <a:latin typeface="Calibri"/>
              <a:cs typeface="Calibri"/>
            </a:endParaRPr>
          </a:p>
          <a:p>
            <a:pPr marL="664845">
              <a:lnSpc>
                <a:spcPct val="100000"/>
              </a:lnSpc>
            </a:pPr>
            <a:r>
              <a:rPr sz="2200" b="1" u="heavy" spc="-2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RATHER</a:t>
            </a:r>
            <a:r>
              <a:rPr sz="2200" b="1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THAN</a:t>
            </a:r>
            <a:r>
              <a:rPr sz="2200" b="1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RATIO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atoms.</a:t>
            </a:r>
            <a:endParaRPr sz="2200" dirty="0">
              <a:latin typeface="Calibri"/>
              <a:cs typeface="Calibri"/>
            </a:endParaRPr>
          </a:p>
          <a:p>
            <a:pPr marL="664845" lvl="1" indent="-229235">
              <a:lnSpc>
                <a:spcPct val="100000"/>
              </a:lnSpc>
              <a:spcBef>
                <a:spcPts val="530"/>
              </a:spcBef>
              <a:buClr>
                <a:srgbClr val="9CBEBD"/>
              </a:buClr>
              <a:buFont typeface="Arial"/>
              <a:buChar char="•"/>
              <a:tabLst>
                <a:tab pos="664845" algn="l"/>
                <a:tab pos="665480" algn="l"/>
              </a:tabLst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formulas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have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been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using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all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along…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tabLst>
                <a:tab pos="835660" algn="l"/>
              </a:tabLst>
            </a:pP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Ex)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ethane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=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F2B20"/>
                </a:solidFill>
                <a:latin typeface="Calibri"/>
                <a:cs typeface="Calibri"/>
              </a:rPr>
              <a:t>C</a:t>
            </a:r>
            <a:r>
              <a:rPr sz="2175" b="1" i="1" spc="-30" baseline="-21072" dirty="0">
                <a:solidFill>
                  <a:srgbClr val="2F2B20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F2B20"/>
                </a:solidFill>
                <a:latin typeface="Calibri"/>
                <a:cs typeface="Calibri"/>
              </a:rPr>
              <a:t>H</a:t>
            </a:r>
            <a:r>
              <a:rPr sz="2175" b="1" i="1" spc="-30" baseline="-21072" dirty="0">
                <a:solidFill>
                  <a:srgbClr val="2F2B20"/>
                </a:solidFill>
                <a:latin typeface="Calibri"/>
                <a:cs typeface="Calibri"/>
              </a:rPr>
              <a:t>6</a:t>
            </a:r>
            <a:endParaRPr sz="2175" baseline="-21072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503" y="919480"/>
            <a:ext cx="7913370" cy="44342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07365" indent="-456565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507365" algn="l"/>
                <a:tab pos="508000" algn="l"/>
              </a:tabLst>
            </a:pPr>
            <a:r>
              <a:rPr sz="24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Empirical</a:t>
            </a:r>
            <a:r>
              <a:rPr sz="2400" b="1" u="sng" spc="-5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Formulae:</a:t>
            </a:r>
            <a:endParaRPr sz="2400" dirty="0">
              <a:latin typeface="Calibri"/>
              <a:cs typeface="Calibri"/>
            </a:endParaRPr>
          </a:p>
          <a:p>
            <a:pPr marL="575945" lvl="1" indent="-227965">
              <a:lnSpc>
                <a:spcPct val="100000"/>
              </a:lnSpc>
              <a:spcBef>
                <a:spcPts val="509"/>
              </a:spcBef>
              <a:buClr>
                <a:srgbClr val="9CBEBD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Represents</a:t>
            </a:r>
            <a:r>
              <a:rPr sz="20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b="1" u="heavy" spc="-2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RATIOS</a:t>
            </a:r>
            <a:r>
              <a:rPr sz="2000" b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atoms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each</a:t>
            </a:r>
            <a:r>
              <a:rPr sz="2000" spc="-2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element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in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compound.</a:t>
            </a:r>
            <a:endParaRPr sz="2000" dirty="0">
              <a:latin typeface="Calibri"/>
              <a:cs typeface="Calibri"/>
            </a:endParaRPr>
          </a:p>
          <a:p>
            <a:pPr marL="575945" lvl="1" indent="-227965">
              <a:lnSpc>
                <a:spcPct val="100000"/>
              </a:lnSpc>
              <a:spcBef>
                <a:spcPts val="440"/>
              </a:spcBef>
              <a:buClr>
                <a:srgbClr val="9CBEBD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18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1800" spc="-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REDUCED</a:t>
            </a:r>
            <a:r>
              <a:rPr sz="1800" b="1" spc="-1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or</a:t>
            </a:r>
            <a:r>
              <a:rPr sz="1800" spc="-1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SIMPLEST</a:t>
            </a:r>
            <a:r>
              <a:rPr sz="1800" b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form</a:t>
            </a:r>
            <a:r>
              <a:rPr sz="18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1800" spc="-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18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F2B20"/>
                </a:solidFill>
                <a:latin typeface="Calibri"/>
                <a:cs typeface="Calibri"/>
              </a:rPr>
              <a:t>molecular</a:t>
            </a:r>
            <a:r>
              <a:rPr sz="1800" spc="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endParaRPr sz="1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700" dirty="0">
              <a:latin typeface="Calibri"/>
              <a:cs typeface="Calibri"/>
            </a:endParaRPr>
          </a:p>
          <a:p>
            <a:pPr marL="576580">
              <a:lnSpc>
                <a:spcPct val="100000"/>
              </a:lnSpc>
            </a:pP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Ex)</a:t>
            </a:r>
            <a:r>
              <a:rPr sz="2000" spc="434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ethane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=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b="1" i="1" spc="-25" dirty="0">
                <a:solidFill>
                  <a:srgbClr val="2F2B20"/>
                </a:solidFill>
                <a:latin typeface="Calibri"/>
                <a:cs typeface="Calibri"/>
              </a:rPr>
              <a:t>CH</a:t>
            </a:r>
            <a:r>
              <a:rPr sz="1950" b="1" i="1" spc="-37" baseline="-21367" dirty="0">
                <a:solidFill>
                  <a:srgbClr val="2F2B20"/>
                </a:solidFill>
                <a:latin typeface="Calibri"/>
                <a:cs typeface="Calibri"/>
              </a:rPr>
              <a:t>3</a:t>
            </a:r>
            <a:endParaRPr sz="1950" baseline="-21367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 dirty="0">
              <a:latin typeface="Calibri"/>
              <a:cs typeface="Calibri"/>
            </a:endParaRPr>
          </a:p>
          <a:p>
            <a:pPr marL="507365" indent="-456565">
              <a:lnSpc>
                <a:spcPct val="100000"/>
              </a:lnSpc>
              <a:buAutoNum type="arabicPeriod" startAt="3"/>
              <a:tabLst>
                <a:tab pos="507365" algn="l"/>
                <a:tab pos="508000" algn="l"/>
              </a:tabLst>
            </a:pPr>
            <a:r>
              <a:rPr sz="24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Structural</a:t>
            </a:r>
            <a:r>
              <a:rPr sz="2400" b="1" u="sng" spc="-7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Formulae:</a:t>
            </a:r>
            <a:endParaRPr sz="2400" dirty="0">
              <a:latin typeface="Calibri"/>
              <a:cs typeface="Calibri"/>
            </a:endParaRPr>
          </a:p>
          <a:p>
            <a:pPr marL="575945" marR="30480" lvl="1" indent="-228600">
              <a:lnSpc>
                <a:spcPct val="100000"/>
              </a:lnSpc>
              <a:spcBef>
                <a:spcPts val="509"/>
              </a:spcBef>
              <a:buClr>
                <a:srgbClr val="9CBEBD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0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SHOW</a:t>
            </a:r>
            <a:r>
              <a:rPr sz="2000" b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BONDS</a:t>
            </a:r>
            <a:r>
              <a:rPr sz="20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that connect</a:t>
            </a:r>
            <a:r>
              <a:rPr sz="20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each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atom,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STRUCTURE</a:t>
            </a:r>
            <a:r>
              <a:rPr sz="2000" b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2F2B20"/>
                </a:solidFill>
                <a:latin typeface="Calibri"/>
                <a:cs typeface="Calibri"/>
              </a:rPr>
              <a:t> the </a:t>
            </a: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resulting</a:t>
            </a:r>
            <a:r>
              <a:rPr sz="20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MOLECULE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 dirty="0">
              <a:latin typeface="Calibri"/>
              <a:cs typeface="Calibri"/>
            </a:endParaRPr>
          </a:p>
          <a:p>
            <a:pPr marL="576580">
              <a:lnSpc>
                <a:spcPct val="100000"/>
              </a:lnSpc>
            </a:pPr>
            <a:r>
              <a:rPr sz="2000" dirty="0">
                <a:solidFill>
                  <a:srgbClr val="2F2B20"/>
                </a:solidFill>
                <a:latin typeface="Calibri"/>
                <a:cs typeface="Calibri"/>
              </a:rPr>
              <a:t>Ex)</a:t>
            </a:r>
            <a:r>
              <a:rPr sz="2000" spc="-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F2B20"/>
                </a:solidFill>
                <a:latin typeface="Calibri"/>
                <a:cs typeface="Calibri"/>
              </a:rPr>
              <a:t>ethane: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8564" y="5085588"/>
            <a:ext cx="1911095" cy="14325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6539" y="1145340"/>
            <a:ext cx="7670800" cy="19030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Percent</a:t>
            </a:r>
            <a:r>
              <a:rPr sz="2200" b="1" u="sng" spc="-8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Composition:</a:t>
            </a:r>
            <a:endParaRPr sz="2200">
              <a:latin typeface="Calibri"/>
              <a:cs typeface="Calibri"/>
            </a:endParaRPr>
          </a:p>
          <a:p>
            <a:pPr marL="634365" marR="5080" indent="-229235">
              <a:lnSpc>
                <a:spcPct val="100000"/>
              </a:lnSpc>
              <a:spcBef>
                <a:spcPts val="530"/>
              </a:spcBef>
              <a:buClr>
                <a:srgbClr val="9CBEBD"/>
              </a:buClr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Shows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spc="-2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PERCENTAGE</a:t>
            </a:r>
            <a:r>
              <a:rPr sz="2200" b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COMPOUND`S</a:t>
            </a:r>
            <a:r>
              <a:rPr sz="2200" b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spc="-6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TOTAL</a:t>
            </a:r>
            <a:r>
              <a:rPr sz="2200" b="1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MASS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that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each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ELEMENT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sng" spc="-4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TAKES</a:t>
            </a:r>
            <a:r>
              <a:rPr sz="2200" b="1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up.</a:t>
            </a:r>
            <a:endParaRPr sz="2200">
              <a:latin typeface="Calibri"/>
              <a:cs typeface="Calibri"/>
            </a:endParaRPr>
          </a:p>
          <a:p>
            <a:pPr marL="634365" indent="-229235">
              <a:lnSpc>
                <a:spcPct val="100000"/>
              </a:lnSpc>
              <a:spcBef>
                <a:spcPts val="530"/>
              </a:spcBef>
              <a:buClr>
                <a:srgbClr val="9CBEBD"/>
              </a:buClr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be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found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from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compound’s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,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or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by</a:t>
            </a:r>
            <a:endParaRPr sz="2200">
              <a:latin typeface="Calibri"/>
              <a:cs typeface="Calibri"/>
            </a:endParaRPr>
          </a:p>
          <a:p>
            <a:pPr marL="633730">
              <a:lnSpc>
                <a:spcPct val="100000"/>
              </a:lnSpc>
            </a:pP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EXPERIMENT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4152" y="3483862"/>
            <a:ext cx="1484630" cy="0"/>
          </a:xfrm>
          <a:custGeom>
            <a:avLst/>
            <a:gdLst/>
            <a:ahLst/>
            <a:cxnLst/>
            <a:rect l="l" t="t" r="r" b="b"/>
            <a:pathLst>
              <a:path w="1484629">
                <a:moveTo>
                  <a:pt x="0" y="0"/>
                </a:moveTo>
                <a:lnTo>
                  <a:pt x="148423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26100" y="3251705"/>
            <a:ext cx="85661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8750" indent="-14668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159385" algn="l"/>
              </a:tabLst>
            </a:pPr>
            <a:r>
              <a:rPr sz="2300" spc="-20" dirty="0">
                <a:latin typeface="Times New Roman"/>
                <a:cs typeface="Times New Roman"/>
              </a:rPr>
              <a:t>100%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241" y="3540247"/>
            <a:ext cx="7732395" cy="1438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05130" algn="ctr">
              <a:lnSpc>
                <a:spcPts val="2715"/>
              </a:lnSpc>
              <a:spcBef>
                <a:spcPts val="105"/>
              </a:spcBef>
            </a:pPr>
            <a:r>
              <a:rPr sz="3450" i="1" spc="-15" baseline="14492" dirty="0">
                <a:latin typeface="Times New Roman"/>
                <a:cs typeface="Times New Roman"/>
              </a:rPr>
              <a:t>Mass</a:t>
            </a:r>
            <a:r>
              <a:rPr sz="1350" i="1" spc="-10" dirty="0">
                <a:latin typeface="Times New Roman"/>
                <a:cs typeface="Times New Roman"/>
              </a:rPr>
              <a:t>Compound</a:t>
            </a:r>
            <a:endParaRPr sz="1350" dirty="0">
              <a:latin typeface="Times New Roman"/>
              <a:cs typeface="Times New Roman"/>
            </a:endParaRPr>
          </a:p>
          <a:p>
            <a:pPr marL="25400">
              <a:lnSpc>
                <a:spcPts val="2595"/>
              </a:lnSpc>
            </a:pPr>
            <a:r>
              <a:rPr sz="2200" b="1" spc="-10" dirty="0">
                <a:solidFill>
                  <a:srgbClr val="2F2B20"/>
                </a:solidFill>
                <a:latin typeface="Calibri"/>
                <a:cs typeface="Calibri"/>
              </a:rPr>
              <a:t>Example:</a:t>
            </a:r>
            <a:endParaRPr sz="2200" dirty="0">
              <a:latin typeface="Calibri"/>
              <a:cs typeface="Calibri"/>
            </a:endParaRPr>
          </a:p>
          <a:p>
            <a:pPr marL="254000" marR="17780">
              <a:lnSpc>
                <a:spcPct val="100000"/>
              </a:lnSpc>
              <a:spcBef>
                <a:spcPts val="525"/>
              </a:spcBef>
              <a:tabLst>
                <a:tab pos="6409055" algn="l"/>
              </a:tabLst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10g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sample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propane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contains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1.83g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hydrogen.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What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the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percent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composition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propane?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5985" y="3122927"/>
            <a:ext cx="127762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450" i="1" spc="-15" baseline="14492" dirty="0">
                <a:latin typeface="Times New Roman"/>
                <a:cs typeface="Times New Roman"/>
              </a:rPr>
              <a:t>Mass</a:t>
            </a:r>
            <a:r>
              <a:rPr sz="1350" i="1" spc="-10" dirty="0">
                <a:latin typeface="Times New Roman"/>
                <a:cs typeface="Times New Roman"/>
              </a:rPr>
              <a:t>Element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84552" y="5125973"/>
            <a:ext cx="18415" cy="178435"/>
          </a:xfrm>
          <a:custGeom>
            <a:avLst/>
            <a:gdLst/>
            <a:ahLst/>
            <a:cxnLst/>
            <a:rect l="l" t="t" r="r" b="b"/>
            <a:pathLst>
              <a:path w="18415" h="178435">
                <a:moveTo>
                  <a:pt x="18287" y="0"/>
                </a:moveTo>
                <a:lnTo>
                  <a:pt x="18287" y="8915"/>
                </a:lnTo>
                <a:lnTo>
                  <a:pt x="18287" y="17830"/>
                </a:lnTo>
                <a:lnTo>
                  <a:pt x="18287" y="26746"/>
                </a:lnTo>
                <a:lnTo>
                  <a:pt x="9143" y="44577"/>
                </a:lnTo>
                <a:lnTo>
                  <a:pt x="9143" y="71323"/>
                </a:lnTo>
                <a:lnTo>
                  <a:pt x="0" y="106984"/>
                </a:lnTo>
                <a:lnTo>
                  <a:pt x="0" y="124815"/>
                </a:lnTo>
                <a:lnTo>
                  <a:pt x="0" y="142646"/>
                </a:lnTo>
                <a:lnTo>
                  <a:pt x="0" y="160477"/>
                </a:lnTo>
                <a:lnTo>
                  <a:pt x="9143" y="169392"/>
                </a:lnTo>
                <a:lnTo>
                  <a:pt x="9143" y="178308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83613" y="5250941"/>
            <a:ext cx="9525" cy="18415"/>
          </a:xfrm>
          <a:custGeom>
            <a:avLst/>
            <a:gdLst/>
            <a:ahLst/>
            <a:cxnLst/>
            <a:rect l="l" t="t" r="r" b="b"/>
            <a:pathLst>
              <a:path w="9525" h="18414">
                <a:moveTo>
                  <a:pt x="0" y="0"/>
                </a:moveTo>
                <a:lnTo>
                  <a:pt x="9144" y="0"/>
                </a:lnTo>
                <a:lnTo>
                  <a:pt x="9144" y="9144"/>
                </a:lnTo>
                <a:lnTo>
                  <a:pt x="9144" y="18288"/>
                </a:lnTo>
                <a:lnTo>
                  <a:pt x="9144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86482" y="5122160"/>
            <a:ext cx="141731" cy="187452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1175003" y="5113018"/>
            <a:ext cx="1027430" cy="696595"/>
            <a:chOff x="1175003" y="5113018"/>
            <a:chExt cx="1027430" cy="696595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3935" y="5113018"/>
              <a:ext cx="150876" cy="16916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52242" y="5175504"/>
              <a:ext cx="132587" cy="20421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187957" y="5385054"/>
              <a:ext cx="1001394" cy="18415"/>
            </a:xfrm>
            <a:custGeom>
              <a:avLst/>
              <a:gdLst/>
              <a:ahLst/>
              <a:cxnLst/>
              <a:rect l="l" t="t" r="r" b="b"/>
              <a:pathLst>
                <a:path w="1001394" h="18414">
                  <a:moveTo>
                    <a:pt x="0" y="0"/>
                  </a:moveTo>
                  <a:lnTo>
                    <a:pt x="8940" y="0"/>
                  </a:lnTo>
                  <a:lnTo>
                    <a:pt x="554278" y="0"/>
                  </a:lnTo>
                  <a:lnTo>
                    <a:pt x="652614" y="9144"/>
                  </a:lnTo>
                  <a:lnTo>
                    <a:pt x="750951" y="9144"/>
                  </a:lnTo>
                  <a:lnTo>
                    <a:pt x="831405" y="9144"/>
                  </a:lnTo>
                  <a:lnTo>
                    <a:pt x="902931" y="9144"/>
                  </a:lnTo>
                  <a:lnTo>
                    <a:pt x="947623" y="18288"/>
                  </a:lnTo>
                  <a:lnTo>
                    <a:pt x="974445" y="18288"/>
                  </a:lnTo>
                  <a:lnTo>
                    <a:pt x="992327" y="18288"/>
                  </a:lnTo>
                  <a:lnTo>
                    <a:pt x="1001268" y="182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12924" y="5465826"/>
              <a:ext cx="36830" cy="169545"/>
            </a:xfrm>
            <a:custGeom>
              <a:avLst/>
              <a:gdLst/>
              <a:ahLst/>
              <a:cxnLst/>
              <a:rect l="l" t="t" r="r" b="b"/>
              <a:pathLst>
                <a:path w="36830" h="169545">
                  <a:moveTo>
                    <a:pt x="36575" y="0"/>
                  </a:moveTo>
                  <a:lnTo>
                    <a:pt x="36575" y="17805"/>
                  </a:lnTo>
                  <a:lnTo>
                    <a:pt x="27431" y="26708"/>
                  </a:lnTo>
                  <a:lnTo>
                    <a:pt x="18287" y="62318"/>
                  </a:lnTo>
                  <a:lnTo>
                    <a:pt x="9143" y="97942"/>
                  </a:lnTo>
                  <a:lnTo>
                    <a:pt x="9143" y="124650"/>
                  </a:lnTo>
                  <a:lnTo>
                    <a:pt x="9143" y="142455"/>
                  </a:lnTo>
                  <a:lnTo>
                    <a:pt x="0" y="160261"/>
                  </a:lnTo>
                  <a:lnTo>
                    <a:pt x="0" y="16916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4077" y="5462016"/>
              <a:ext cx="150875" cy="16916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608578" y="5519166"/>
              <a:ext cx="151130" cy="277495"/>
            </a:xfrm>
            <a:custGeom>
              <a:avLst/>
              <a:gdLst/>
              <a:ahLst/>
              <a:cxnLst/>
              <a:rect l="l" t="t" r="r" b="b"/>
              <a:pathLst>
                <a:path w="151130" h="277495">
                  <a:moveTo>
                    <a:pt x="115379" y="0"/>
                  </a:moveTo>
                  <a:lnTo>
                    <a:pt x="106502" y="8953"/>
                  </a:lnTo>
                  <a:lnTo>
                    <a:pt x="97624" y="8953"/>
                  </a:lnTo>
                  <a:lnTo>
                    <a:pt x="88760" y="17894"/>
                  </a:lnTo>
                  <a:lnTo>
                    <a:pt x="88760" y="26847"/>
                  </a:lnTo>
                  <a:lnTo>
                    <a:pt x="79883" y="35788"/>
                  </a:lnTo>
                  <a:lnTo>
                    <a:pt x="62128" y="53682"/>
                  </a:lnTo>
                  <a:lnTo>
                    <a:pt x="62128" y="71577"/>
                  </a:lnTo>
                  <a:lnTo>
                    <a:pt x="62128" y="80530"/>
                  </a:lnTo>
                  <a:lnTo>
                    <a:pt x="71005" y="80530"/>
                  </a:lnTo>
                  <a:lnTo>
                    <a:pt x="79883" y="89471"/>
                  </a:lnTo>
                  <a:lnTo>
                    <a:pt x="88760" y="89471"/>
                  </a:lnTo>
                  <a:lnTo>
                    <a:pt x="106502" y="80530"/>
                  </a:lnTo>
                  <a:lnTo>
                    <a:pt x="115379" y="71577"/>
                  </a:lnTo>
                  <a:lnTo>
                    <a:pt x="124256" y="62636"/>
                  </a:lnTo>
                  <a:lnTo>
                    <a:pt x="133134" y="53682"/>
                  </a:lnTo>
                  <a:lnTo>
                    <a:pt x="133134" y="44742"/>
                  </a:lnTo>
                  <a:lnTo>
                    <a:pt x="124256" y="53682"/>
                  </a:lnTo>
                  <a:lnTo>
                    <a:pt x="133134" y="62636"/>
                  </a:lnTo>
                  <a:lnTo>
                    <a:pt x="133134" y="71577"/>
                  </a:lnTo>
                  <a:lnTo>
                    <a:pt x="133134" y="80530"/>
                  </a:lnTo>
                  <a:lnTo>
                    <a:pt x="141998" y="98425"/>
                  </a:lnTo>
                  <a:lnTo>
                    <a:pt x="141998" y="107365"/>
                  </a:lnTo>
                  <a:lnTo>
                    <a:pt x="150876" y="116319"/>
                  </a:lnTo>
                  <a:lnTo>
                    <a:pt x="150876" y="125260"/>
                  </a:lnTo>
                  <a:lnTo>
                    <a:pt x="150876" y="143154"/>
                  </a:lnTo>
                  <a:lnTo>
                    <a:pt x="150876" y="161048"/>
                  </a:lnTo>
                  <a:lnTo>
                    <a:pt x="141998" y="196837"/>
                  </a:lnTo>
                  <a:lnTo>
                    <a:pt x="124256" y="223685"/>
                  </a:lnTo>
                  <a:lnTo>
                    <a:pt x="106502" y="241579"/>
                  </a:lnTo>
                  <a:lnTo>
                    <a:pt x="88760" y="259473"/>
                  </a:lnTo>
                  <a:lnTo>
                    <a:pt x="62128" y="268414"/>
                  </a:lnTo>
                  <a:lnTo>
                    <a:pt x="35509" y="277368"/>
                  </a:lnTo>
                  <a:lnTo>
                    <a:pt x="17754" y="277368"/>
                  </a:lnTo>
                  <a:lnTo>
                    <a:pt x="0" y="277368"/>
                  </a:lnTo>
                  <a:lnTo>
                    <a:pt x="0" y="268414"/>
                  </a:lnTo>
                  <a:lnTo>
                    <a:pt x="0" y="25947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7062" y="5237988"/>
            <a:ext cx="141733" cy="160019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2702051" y="5237988"/>
            <a:ext cx="375285" cy="160020"/>
            <a:chOff x="2702051" y="5237988"/>
            <a:chExt cx="375285" cy="160020"/>
          </a:xfrm>
        </p:grpSpPr>
        <p:sp>
          <p:nvSpPr>
            <p:cNvPr id="20" name="object 20"/>
            <p:cNvSpPr/>
            <p:nvPr/>
          </p:nvSpPr>
          <p:spPr>
            <a:xfrm>
              <a:off x="2715005" y="5260086"/>
              <a:ext cx="27940" cy="99060"/>
            </a:xfrm>
            <a:custGeom>
              <a:avLst/>
              <a:gdLst/>
              <a:ahLst/>
              <a:cxnLst/>
              <a:rect l="l" t="t" r="r" b="b"/>
              <a:pathLst>
                <a:path w="27939" h="99060">
                  <a:moveTo>
                    <a:pt x="0" y="0"/>
                  </a:moveTo>
                  <a:lnTo>
                    <a:pt x="0" y="9004"/>
                  </a:lnTo>
                  <a:lnTo>
                    <a:pt x="0" y="99060"/>
                  </a:lnTo>
                  <a:lnTo>
                    <a:pt x="9144" y="99060"/>
                  </a:lnTo>
                  <a:lnTo>
                    <a:pt x="27432" y="99060"/>
                  </a:lnTo>
                  <a:lnTo>
                    <a:pt x="27432" y="9005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82823" y="5265420"/>
              <a:ext cx="132588" cy="13258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35226" y="5237988"/>
              <a:ext cx="141732" cy="150875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56788" y="5256274"/>
            <a:ext cx="150875" cy="97535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3703318" y="5202935"/>
            <a:ext cx="320040" cy="222885"/>
            <a:chOff x="3703318" y="5202935"/>
            <a:chExt cx="320040" cy="222885"/>
          </a:xfrm>
        </p:grpSpPr>
        <p:sp>
          <p:nvSpPr>
            <p:cNvPr id="25" name="object 25"/>
            <p:cNvSpPr/>
            <p:nvPr/>
          </p:nvSpPr>
          <p:spPr>
            <a:xfrm>
              <a:off x="3716272" y="5225033"/>
              <a:ext cx="26034" cy="169545"/>
            </a:xfrm>
            <a:custGeom>
              <a:avLst/>
              <a:gdLst/>
              <a:ahLst/>
              <a:cxnLst/>
              <a:rect l="l" t="t" r="r" b="b"/>
              <a:pathLst>
                <a:path w="26035" h="169545">
                  <a:moveTo>
                    <a:pt x="17272" y="0"/>
                  </a:moveTo>
                  <a:lnTo>
                    <a:pt x="17272" y="8902"/>
                  </a:lnTo>
                  <a:lnTo>
                    <a:pt x="17272" y="26708"/>
                  </a:lnTo>
                  <a:lnTo>
                    <a:pt x="17272" y="44513"/>
                  </a:lnTo>
                  <a:lnTo>
                    <a:pt x="17272" y="80124"/>
                  </a:lnTo>
                  <a:lnTo>
                    <a:pt x="8636" y="106845"/>
                  </a:lnTo>
                  <a:lnTo>
                    <a:pt x="0" y="133553"/>
                  </a:lnTo>
                  <a:lnTo>
                    <a:pt x="0" y="151358"/>
                  </a:lnTo>
                  <a:lnTo>
                    <a:pt x="0" y="160261"/>
                  </a:lnTo>
                  <a:lnTo>
                    <a:pt x="8636" y="169164"/>
                  </a:lnTo>
                  <a:lnTo>
                    <a:pt x="17272" y="169164"/>
                  </a:lnTo>
                  <a:lnTo>
                    <a:pt x="25908" y="16026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91713" y="5202935"/>
              <a:ext cx="178307" cy="22250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010406" y="5366765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0"/>
                  </a:lnTo>
                  <a:lnTo>
                    <a:pt x="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104132" y="5202937"/>
            <a:ext cx="178307" cy="195071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4344922" y="5140452"/>
            <a:ext cx="250190" cy="320040"/>
            <a:chOff x="4344922" y="5140452"/>
            <a:chExt cx="250190" cy="320040"/>
          </a:xfrm>
        </p:grpSpPr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44922" y="5166358"/>
              <a:ext cx="124967" cy="7162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376164" y="5153406"/>
              <a:ext cx="205740" cy="294640"/>
            </a:xfrm>
            <a:custGeom>
              <a:avLst/>
              <a:gdLst/>
              <a:ahLst/>
              <a:cxnLst/>
              <a:rect l="l" t="t" r="r" b="b"/>
              <a:pathLst>
                <a:path w="205739" h="294639">
                  <a:moveTo>
                    <a:pt x="205739" y="0"/>
                  </a:moveTo>
                  <a:lnTo>
                    <a:pt x="205739" y="8915"/>
                  </a:lnTo>
                  <a:lnTo>
                    <a:pt x="196799" y="17830"/>
                  </a:lnTo>
                  <a:lnTo>
                    <a:pt x="187845" y="26733"/>
                  </a:lnTo>
                  <a:lnTo>
                    <a:pt x="169964" y="53479"/>
                  </a:lnTo>
                  <a:lnTo>
                    <a:pt x="125234" y="106959"/>
                  </a:lnTo>
                  <a:lnTo>
                    <a:pt x="89458" y="151523"/>
                  </a:lnTo>
                  <a:lnTo>
                    <a:pt x="53670" y="196088"/>
                  </a:lnTo>
                  <a:lnTo>
                    <a:pt x="26835" y="231736"/>
                  </a:lnTo>
                  <a:lnTo>
                    <a:pt x="8940" y="258483"/>
                  </a:lnTo>
                  <a:lnTo>
                    <a:pt x="0" y="276301"/>
                  </a:lnTo>
                  <a:lnTo>
                    <a:pt x="0" y="285216"/>
                  </a:lnTo>
                  <a:lnTo>
                    <a:pt x="0" y="29413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9034" y="5337048"/>
              <a:ext cx="79247" cy="8839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551" y="1136806"/>
            <a:ext cx="7200900" cy="30981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Determining</a:t>
            </a:r>
            <a:r>
              <a:rPr sz="2400" b="1" u="sng" spc="-6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Empirical</a:t>
            </a:r>
            <a:r>
              <a:rPr sz="2400" b="1" u="sng" spc="-7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Formulas: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There</a:t>
            </a:r>
            <a:r>
              <a:rPr sz="24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4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rhyme</a:t>
            </a:r>
            <a:r>
              <a:rPr sz="24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that</a:t>
            </a:r>
            <a:r>
              <a:rPr sz="24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400" spc="-2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4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use</a:t>
            </a:r>
            <a:r>
              <a:rPr sz="24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4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remember</a:t>
            </a:r>
            <a:r>
              <a:rPr sz="24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2B20"/>
                </a:solidFill>
                <a:latin typeface="Calibri"/>
                <a:cs typeface="Calibri"/>
              </a:rPr>
              <a:t>steps…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>
              <a:latin typeface="Calibri"/>
              <a:cs typeface="Calibri"/>
            </a:endParaRPr>
          </a:p>
          <a:p>
            <a:pPr marL="2914015" marR="2171065" indent="54610" algn="just">
              <a:lnSpc>
                <a:spcPct val="120000"/>
              </a:lnSpc>
            </a:pP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Percent</a:t>
            </a:r>
            <a:r>
              <a:rPr sz="2400" b="1" i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400" b="1" i="1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2F2B20"/>
                </a:solidFill>
                <a:latin typeface="Calibri"/>
                <a:cs typeface="Calibri"/>
              </a:rPr>
              <a:t>mass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4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400" b="1" i="1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2F2B20"/>
                </a:solidFill>
                <a:latin typeface="Calibri"/>
                <a:cs typeface="Calibri"/>
              </a:rPr>
              <a:t>moles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Divide</a:t>
            </a:r>
            <a:r>
              <a:rPr sz="2400" b="1" i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by</a:t>
            </a:r>
            <a:r>
              <a:rPr sz="2400" b="1" i="1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spc="-10" dirty="0">
                <a:solidFill>
                  <a:srgbClr val="2F2B20"/>
                </a:solidFill>
                <a:latin typeface="Calibri"/>
                <a:cs typeface="Calibri"/>
              </a:rPr>
              <a:t>Small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Times</a:t>
            </a:r>
            <a:r>
              <a:rPr sz="2400" b="1" i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2F2B20"/>
                </a:solidFill>
                <a:latin typeface="Calibri"/>
                <a:cs typeface="Calibri"/>
              </a:rPr>
              <a:t>‘till</a:t>
            </a:r>
            <a:r>
              <a:rPr sz="2400" b="1" i="1" spc="-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2F2B20"/>
                </a:solidFill>
                <a:latin typeface="Calibri"/>
                <a:cs typeface="Calibri"/>
              </a:rPr>
              <a:t>Whole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51" y="1145340"/>
            <a:ext cx="7919720" cy="1165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276225" marR="5080" indent="-264160">
              <a:lnSpc>
                <a:spcPct val="100000"/>
              </a:lnSpc>
              <a:spcBef>
                <a:spcPts val="530"/>
              </a:spcBef>
              <a:tabLst>
                <a:tab pos="2660650" algn="l"/>
              </a:tabLst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1.</a:t>
            </a:r>
            <a:r>
              <a:rPr sz="2200" spc="-12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has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composition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40.0%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carbon,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6.714%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hydrogen,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53.29%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oxygen.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Determine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empirical</a:t>
            </a:r>
            <a:r>
              <a:rPr sz="2200" spc="-8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9391" y="2488697"/>
            <a:ext cx="847725" cy="230504"/>
            <a:chOff x="469391" y="2488697"/>
            <a:chExt cx="847725" cy="23050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9391" y="2488697"/>
              <a:ext cx="115824" cy="23011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790" y="2560320"/>
              <a:ext cx="338330" cy="14173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7551" y="2567940"/>
              <a:ext cx="178307" cy="11582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3291" y="2551172"/>
              <a:ext cx="123443" cy="141734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1509522" y="2536698"/>
            <a:ext cx="0" cy="134620"/>
          </a:xfrm>
          <a:custGeom>
            <a:avLst/>
            <a:gdLst/>
            <a:ahLst/>
            <a:cxnLst/>
            <a:rect l="l" t="t" r="r" b="b"/>
            <a:pathLst>
              <a:path h="134619">
                <a:moveTo>
                  <a:pt x="0" y="0"/>
                </a:moveTo>
                <a:lnTo>
                  <a:pt x="0" y="8940"/>
                </a:lnTo>
                <a:lnTo>
                  <a:pt x="0" y="125171"/>
                </a:lnTo>
                <a:lnTo>
                  <a:pt x="0" y="134112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577339" y="2523738"/>
            <a:ext cx="382905" cy="329565"/>
            <a:chOff x="1577339" y="2523738"/>
            <a:chExt cx="382905" cy="329565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7339" y="2523738"/>
              <a:ext cx="213358" cy="15088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31089" y="2554986"/>
              <a:ext cx="116205" cy="285115"/>
            </a:xfrm>
            <a:custGeom>
              <a:avLst/>
              <a:gdLst/>
              <a:ahLst/>
              <a:cxnLst/>
              <a:rect l="l" t="t" r="r" b="b"/>
              <a:pathLst>
                <a:path w="116205" h="285114">
                  <a:moveTo>
                    <a:pt x="89090" y="0"/>
                  </a:moveTo>
                  <a:lnTo>
                    <a:pt x="80175" y="0"/>
                  </a:lnTo>
                  <a:lnTo>
                    <a:pt x="71272" y="0"/>
                  </a:lnTo>
                  <a:lnTo>
                    <a:pt x="62356" y="0"/>
                  </a:lnTo>
                  <a:lnTo>
                    <a:pt x="53454" y="8902"/>
                  </a:lnTo>
                  <a:lnTo>
                    <a:pt x="35636" y="26720"/>
                  </a:lnTo>
                  <a:lnTo>
                    <a:pt x="26720" y="44526"/>
                  </a:lnTo>
                  <a:lnTo>
                    <a:pt x="26720" y="53428"/>
                  </a:lnTo>
                  <a:lnTo>
                    <a:pt x="26720" y="62344"/>
                  </a:lnTo>
                  <a:lnTo>
                    <a:pt x="35636" y="62344"/>
                  </a:lnTo>
                  <a:lnTo>
                    <a:pt x="44538" y="62344"/>
                  </a:lnTo>
                  <a:lnTo>
                    <a:pt x="53454" y="53428"/>
                  </a:lnTo>
                  <a:lnTo>
                    <a:pt x="71272" y="44526"/>
                  </a:lnTo>
                  <a:lnTo>
                    <a:pt x="80175" y="44526"/>
                  </a:lnTo>
                  <a:lnTo>
                    <a:pt x="89090" y="35623"/>
                  </a:lnTo>
                  <a:lnTo>
                    <a:pt x="89090" y="26720"/>
                  </a:lnTo>
                  <a:lnTo>
                    <a:pt x="89090" y="35623"/>
                  </a:lnTo>
                  <a:lnTo>
                    <a:pt x="89090" y="44526"/>
                  </a:lnTo>
                  <a:lnTo>
                    <a:pt x="89090" y="62344"/>
                  </a:lnTo>
                  <a:lnTo>
                    <a:pt x="89090" y="89065"/>
                  </a:lnTo>
                  <a:lnTo>
                    <a:pt x="98005" y="115773"/>
                  </a:lnTo>
                  <a:lnTo>
                    <a:pt x="106908" y="142494"/>
                  </a:lnTo>
                  <a:lnTo>
                    <a:pt x="106908" y="169214"/>
                  </a:lnTo>
                  <a:lnTo>
                    <a:pt x="115823" y="195922"/>
                  </a:lnTo>
                  <a:lnTo>
                    <a:pt x="115823" y="222643"/>
                  </a:lnTo>
                  <a:lnTo>
                    <a:pt x="115823" y="231559"/>
                  </a:lnTo>
                  <a:lnTo>
                    <a:pt x="115823" y="249364"/>
                  </a:lnTo>
                  <a:lnTo>
                    <a:pt x="106908" y="258267"/>
                  </a:lnTo>
                  <a:lnTo>
                    <a:pt x="98005" y="267169"/>
                  </a:lnTo>
                  <a:lnTo>
                    <a:pt x="89090" y="276085"/>
                  </a:lnTo>
                  <a:lnTo>
                    <a:pt x="71272" y="276085"/>
                  </a:lnTo>
                  <a:lnTo>
                    <a:pt x="53454" y="284988"/>
                  </a:lnTo>
                  <a:lnTo>
                    <a:pt x="35636" y="284988"/>
                  </a:lnTo>
                  <a:lnTo>
                    <a:pt x="26720" y="284988"/>
                  </a:lnTo>
                  <a:lnTo>
                    <a:pt x="17818" y="284988"/>
                  </a:lnTo>
                  <a:lnTo>
                    <a:pt x="8902" y="284988"/>
                  </a:lnTo>
                  <a:lnTo>
                    <a:pt x="0" y="284988"/>
                  </a:lnTo>
                  <a:lnTo>
                    <a:pt x="0" y="27608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57982" y="2452116"/>
            <a:ext cx="222500" cy="213359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2426207" y="2426207"/>
            <a:ext cx="551815" cy="302260"/>
            <a:chOff x="2426207" y="2426207"/>
            <a:chExt cx="551815" cy="302260"/>
          </a:xfrm>
        </p:grpSpPr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26207" y="2532881"/>
              <a:ext cx="167640" cy="12344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22800" y="2426207"/>
              <a:ext cx="355095" cy="301750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3064001" y="259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0" y="0"/>
                </a:lnTo>
                <a:lnTo>
                  <a:pt x="9144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98114" y="2573273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19">
                <a:moveTo>
                  <a:pt x="0" y="0"/>
                </a:moveTo>
                <a:lnTo>
                  <a:pt x="8382" y="0"/>
                </a:lnTo>
                <a:lnTo>
                  <a:pt x="8382" y="7620"/>
                </a:lnTo>
                <a:lnTo>
                  <a:pt x="16764" y="762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32226" y="2573272"/>
            <a:ext cx="44450" cy="7620"/>
          </a:xfrm>
          <a:custGeom>
            <a:avLst/>
            <a:gdLst/>
            <a:ahLst/>
            <a:cxnLst/>
            <a:rect l="l" t="t" r="r" b="b"/>
            <a:pathLst>
              <a:path w="44450" h="7619">
                <a:moveTo>
                  <a:pt x="0" y="7620"/>
                </a:moveTo>
                <a:lnTo>
                  <a:pt x="8839" y="7620"/>
                </a:lnTo>
                <a:lnTo>
                  <a:pt x="17678" y="7620"/>
                </a:lnTo>
                <a:lnTo>
                  <a:pt x="26517" y="7620"/>
                </a:lnTo>
                <a:lnTo>
                  <a:pt x="35356" y="7620"/>
                </a:lnTo>
                <a:lnTo>
                  <a:pt x="44196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640073" y="3014472"/>
            <a:ext cx="426720" cy="410209"/>
            <a:chOff x="640073" y="3014472"/>
            <a:chExt cx="426720" cy="410209"/>
          </a:xfrm>
        </p:grpSpPr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0073" y="3041904"/>
              <a:ext cx="123444" cy="13258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24660" y="3027426"/>
              <a:ext cx="17145" cy="250190"/>
            </a:xfrm>
            <a:custGeom>
              <a:avLst/>
              <a:gdLst/>
              <a:ahLst/>
              <a:cxnLst/>
              <a:rect l="l" t="t" r="r" b="b"/>
              <a:pathLst>
                <a:path w="17145" h="250189">
                  <a:moveTo>
                    <a:pt x="16764" y="0"/>
                  </a:moveTo>
                  <a:lnTo>
                    <a:pt x="16764" y="8928"/>
                  </a:lnTo>
                  <a:lnTo>
                    <a:pt x="16764" y="26784"/>
                  </a:lnTo>
                  <a:lnTo>
                    <a:pt x="16764" y="35699"/>
                  </a:lnTo>
                  <a:lnTo>
                    <a:pt x="16764" y="53555"/>
                  </a:lnTo>
                  <a:lnTo>
                    <a:pt x="8382" y="98183"/>
                  </a:lnTo>
                  <a:lnTo>
                    <a:pt x="8382" y="133896"/>
                  </a:lnTo>
                  <a:lnTo>
                    <a:pt x="0" y="169595"/>
                  </a:lnTo>
                  <a:lnTo>
                    <a:pt x="0" y="196380"/>
                  </a:lnTo>
                  <a:lnTo>
                    <a:pt x="0" y="223151"/>
                  </a:lnTo>
                  <a:lnTo>
                    <a:pt x="0" y="241007"/>
                  </a:lnTo>
                  <a:lnTo>
                    <a:pt x="0" y="249936"/>
                  </a:lnTo>
                  <a:lnTo>
                    <a:pt x="8382" y="24100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1817" y="3051048"/>
              <a:ext cx="143256" cy="23164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965452" y="3144772"/>
              <a:ext cx="88900" cy="266700"/>
            </a:xfrm>
            <a:custGeom>
              <a:avLst/>
              <a:gdLst/>
              <a:ahLst/>
              <a:cxnLst/>
              <a:rect l="l" t="t" r="r" b="b"/>
              <a:pathLst>
                <a:path w="88900" h="266700">
                  <a:moveTo>
                    <a:pt x="53035" y="8889"/>
                  </a:moveTo>
                  <a:lnTo>
                    <a:pt x="53035" y="0"/>
                  </a:lnTo>
                  <a:lnTo>
                    <a:pt x="44196" y="0"/>
                  </a:lnTo>
                  <a:lnTo>
                    <a:pt x="44196" y="8889"/>
                  </a:lnTo>
                  <a:lnTo>
                    <a:pt x="35356" y="8889"/>
                  </a:lnTo>
                  <a:lnTo>
                    <a:pt x="26517" y="17779"/>
                  </a:lnTo>
                  <a:lnTo>
                    <a:pt x="8839" y="44449"/>
                  </a:lnTo>
                  <a:lnTo>
                    <a:pt x="0" y="62229"/>
                  </a:lnTo>
                  <a:lnTo>
                    <a:pt x="0" y="80009"/>
                  </a:lnTo>
                  <a:lnTo>
                    <a:pt x="0" y="97789"/>
                  </a:lnTo>
                  <a:lnTo>
                    <a:pt x="0" y="106679"/>
                  </a:lnTo>
                  <a:lnTo>
                    <a:pt x="8839" y="115569"/>
                  </a:lnTo>
                  <a:lnTo>
                    <a:pt x="17678" y="115569"/>
                  </a:lnTo>
                  <a:lnTo>
                    <a:pt x="26517" y="106679"/>
                  </a:lnTo>
                  <a:lnTo>
                    <a:pt x="35356" y="97789"/>
                  </a:lnTo>
                  <a:lnTo>
                    <a:pt x="44196" y="80009"/>
                  </a:lnTo>
                  <a:lnTo>
                    <a:pt x="53035" y="62229"/>
                  </a:lnTo>
                  <a:lnTo>
                    <a:pt x="53035" y="44449"/>
                  </a:lnTo>
                  <a:lnTo>
                    <a:pt x="61874" y="35559"/>
                  </a:lnTo>
                  <a:lnTo>
                    <a:pt x="61874" y="26669"/>
                  </a:lnTo>
                  <a:lnTo>
                    <a:pt x="53035" y="26669"/>
                  </a:lnTo>
                  <a:lnTo>
                    <a:pt x="53035" y="35559"/>
                  </a:lnTo>
                  <a:lnTo>
                    <a:pt x="53035" y="53339"/>
                  </a:lnTo>
                  <a:lnTo>
                    <a:pt x="53035" y="71119"/>
                  </a:lnTo>
                  <a:lnTo>
                    <a:pt x="53035" y="80009"/>
                  </a:lnTo>
                  <a:lnTo>
                    <a:pt x="53035" y="88899"/>
                  </a:lnTo>
                  <a:lnTo>
                    <a:pt x="53035" y="106679"/>
                  </a:lnTo>
                  <a:lnTo>
                    <a:pt x="61874" y="133349"/>
                  </a:lnTo>
                  <a:lnTo>
                    <a:pt x="70713" y="160019"/>
                  </a:lnTo>
                  <a:lnTo>
                    <a:pt x="79552" y="177799"/>
                  </a:lnTo>
                  <a:lnTo>
                    <a:pt x="79552" y="195579"/>
                  </a:lnTo>
                  <a:lnTo>
                    <a:pt x="88392" y="213359"/>
                  </a:lnTo>
                  <a:lnTo>
                    <a:pt x="88392" y="222249"/>
                  </a:lnTo>
                  <a:lnTo>
                    <a:pt x="79552" y="231139"/>
                  </a:lnTo>
                  <a:lnTo>
                    <a:pt x="79552" y="248919"/>
                  </a:lnTo>
                  <a:lnTo>
                    <a:pt x="61874" y="257809"/>
                  </a:lnTo>
                  <a:lnTo>
                    <a:pt x="53035" y="257809"/>
                  </a:lnTo>
                  <a:lnTo>
                    <a:pt x="44196" y="257809"/>
                  </a:lnTo>
                  <a:lnTo>
                    <a:pt x="26517" y="266699"/>
                  </a:lnTo>
                  <a:lnTo>
                    <a:pt x="17678" y="266699"/>
                  </a:lnTo>
                  <a:lnTo>
                    <a:pt x="8839" y="266699"/>
                  </a:lnTo>
                  <a:lnTo>
                    <a:pt x="8839" y="257809"/>
                  </a:lnTo>
                  <a:lnTo>
                    <a:pt x="0" y="24891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75003" y="3060188"/>
            <a:ext cx="115823" cy="213359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550167" y="3694176"/>
            <a:ext cx="178435" cy="186055"/>
            <a:chOff x="550167" y="3694176"/>
            <a:chExt cx="178435" cy="186055"/>
          </a:xfrm>
        </p:grpSpPr>
        <p:sp>
          <p:nvSpPr>
            <p:cNvPr id="27" name="object 27"/>
            <p:cNvSpPr/>
            <p:nvPr/>
          </p:nvSpPr>
          <p:spPr>
            <a:xfrm>
              <a:off x="563121" y="3707130"/>
              <a:ext cx="116205" cy="160020"/>
            </a:xfrm>
            <a:custGeom>
              <a:avLst/>
              <a:gdLst/>
              <a:ahLst/>
              <a:cxnLst/>
              <a:rect l="l" t="t" r="r" b="b"/>
              <a:pathLst>
                <a:path w="116204" h="160020">
                  <a:moveTo>
                    <a:pt x="89090" y="0"/>
                  </a:moveTo>
                  <a:lnTo>
                    <a:pt x="80187" y="0"/>
                  </a:lnTo>
                  <a:lnTo>
                    <a:pt x="71272" y="8890"/>
                  </a:lnTo>
                  <a:lnTo>
                    <a:pt x="53454" y="8890"/>
                  </a:lnTo>
                  <a:lnTo>
                    <a:pt x="44538" y="26670"/>
                  </a:lnTo>
                  <a:lnTo>
                    <a:pt x="26720" y="35560"/>
                  </a:lnTo>
                  <a:lnTo>
                    <a:pt x="17818" y="53340"/>
                  </a:lnTo>
                  <a:lnTo>
                    <a:pt x="0" y="97790"/>
                  </a:lnTo>
                  <a:lnTo>
                    <a:pt x="0" y="124460"/>
                  </a:lnTo>
                  <a:lnTo>
                    <a:pt x="8902" y="142240"/>
                  </a:lnTo>
                  <a:lnTo>
                    <a:pt x="17818" y="160020"/>
                  </a:lnTo>
                  <a:lnTo>
                    <a:pt x="35636" y="160020"/>
                  </a:lnTo>
                  <a:lnTo>
                    <a:pt x="53454" y="160020"/>
                  </a:lnTo>
                  <a:lnTo>
                    <a:pt x="71272" y="151130"/>
                  </a:lnTo>
                  <a:lnTo>
                    <a:pt x="89090" y="133350"/>
                  </a:lnTo>
                  <a:lnTo>
                    <a:pt x="98005" y="115570"/>
                  </a:lnTo>
                  <a:lnTo>
                    <a:pt x="106908" y="97790"/>
                  </a:lnTo>
                  <a:lnTo>
                    <a:pt x="115824" y="88900"/>
                  </a:lnTo>
                  <a:lnTo>
                    <a:pt x="115824" y="80010"/>
                  </a:lnTo>
                  <a:lnTo>
                    <a:pt x="106908" y="80010"/>
                  </a:lnTo>
                  <a:lnTo>
                    <a:pt x="98005" y="80010"/>
                  </a:lnTo>
                  <a:lnTo>
                    <a:pt x="80187" y="88900"/>
                  </a:lnTo>
                  <a:lnTo>
                    <a:pt x="71272" y="97790"/>
                  </a:lnTo>
                  <a:lnTo>
                    <a:pt x="62357" y="115570"/>
                  </a:lnTo>
                  <a:lnTo>
                    <a:pt x="53454" y="124460"/>
                  </a:lnTo>
                  <a:lnTo>
                    <a:pt x="44538" y="142240"/>
                  </a:lnTo>
                  <a:lnTo>
                    <a:pt x="44538" y="151130"/>
                  </a:lnTo>
                  <a:lnTo>
                    <a:pt x="53454" y="16002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5518" y="3832098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0"/>
                  </a:lnTo>
                  <a:lnTo>
                    <a:pt x="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774191" y="3685032"/>
            <a:ext cx="355600" cy="177165"/>
            <a:chOff x="774191" y="3685032"/>
            <a:chExt cx="355600" cy="177165"/>
          </a:xfrm>
        </p:grpSpPr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74191" y="3694176"/>
              <a:ext cx="132587" cy="16764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956309" y="3707130"/>
              <a:ext cx="9525" cy="125095"/>
            </a:xfrm>
            <a:custGeom>
              <a:avLst/>
              <a:gdLst/>
              <a:ahLst/>
              <a:cxnLst/>
              <a:rect l="l" t="t" r="r" b="b"/>
              <a:pathLst>
                <a:path w="9525" h="125095">
                  <a:moveTo>
                    <a:pt x="0" y="0"/>
                  </a:moveTo>
                  <a:lnTo>
                    <a:pt x="0" y="8928"/>
                  </a:lnTo>
                  <a:lnTo>
                    <a:pt x="0" y="17856"/>
                  </a:lnTo>
                  <a:lnTo>
                    <a:pt x="0" y="26784"/>
                  </a:lnTo>
                  <a:lnTo>
                    <a:pt x="9144" y="44627"/>
                  </a:lnTo>
                  <a:lnTo>
                    <a:pt x="9144" y="116039"/>
                  </a:lnTo>
                  <a:lnTo>
                    <a:pt x="9144" y="12496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14982" y="3685032"/>
              <a:ext cx="114301" cy="160020"/>
            </a:xfrm>
            <a:prstGeom prst="rect">
              <a:avLst/>
            </a:prstGeom>
          </p:spPr>
        </p:pic>
      </p:grpSp>
      <p:sp>
        <p:nvSpPr>
          <p:cNvPr id="33" name="object 33"/>
          <p:cNvSpPr/>
          <p:nvPr/>
        </p:nvSpPr>
        <p:spPr>
          <a:xfrm>
            <a:off x="1224532" y="3751326"/>
            <a:ext cx="134620" cy="277495"/>
          </a:xfrm>
          <a:custGeom>
            <a:avLst/>
            <a:gdLst/>
            <a:ahLst/>
            <a:cxnLst/>
            <a:rect l="l" t="t" r="r" b="b"/>
            <a:pathLst>
              <a:path w="134619" h="277495">
                <a:moveTo>
                  <a:pt x="89408" y="0"/>
                </a:moveTo>
                <a:lnTo>
                  <a:pt x="80467" y="8953"/>
                </a:lnTo>
                <a:lnTo>
                  <a:pt x="71526" y="8953"/>
                </a:lnTo>
                <a:lnTo>
                  <a:pt x="62585" y="17894"/>
                </a:lnTo>
                <a:lnTo>
                  <a:pt x="53644" y="26847"/>
                </a:lnTo>
                <a:lnTo>
                  <a:pt x="35763" y="44742"/>
                </a:lnTo>
                <a:lnTo>
                  <a:pt x="26822" y="53682"/>
                </a:lnTo>
                <a:lnTo>
                  <a:pt x="26822" y="62636"/>
                </a:lnTo>
                <a:lnTo>
                  <a:pt x="26822" y="71577"/>
                </a:lnTo>
                <a:lnTo>
                  <a:pt x="35763" y="71577"/>
                </a:lnTo>
                <a:lnTo>
                  <a:pt x="44704" y="71577"/>
                </a:lnTo>
                <a:lnTo>
                  <a:pt x="53644" y="62636"/>
                </a:lnTo>
                <a:lnTo>
                  <a:pt x="71526" y="53682"/>
                </a:lnTo>
                <a:lnTo>
                  <a:pt x="80467" y="44742"/>
                </a:lnTo>
                <a:lnTo>
                  <a:pt x="89408" y="35788"/>
                </a:lnTo>
                <a:lnTo>
                  <a:pt x="89408" y="26847"/>
                </a:lnTo>
                <a:lnTo>
                  <a:pt x="80467" y="26847"/>
                </a:lnTo>
                <a:lnTo>
                  <a:pt x="80467" y="35788"/>
                </a:lnTo>
                <a:lnTo>
                  <a:pt x="80467" y="53682"/>
                </a:lnTo>
                <a:lnTo>
                  <a:pt x="80467" y="62636"/>
                </a:lnTo>
                <a:lnTo>
                  <a:pt x="80467" y="80530"/>
                </a:lnTo>
                <a:lnTo>
                  <a:pt x="80467" y="107365"/>
                </a:lnTo>
                <a:lnTo>
                  <a:pt x="80467" y="116319"/>
                </a:lnTo>
                <a:lnTo>
                  <a:pt x="89408" y="134213"/>
                </a:lnTo>
                <a:lnTo>
                  <a:pt x="98348" y="161048"/>
                </a:lnTo>
                <a:lnTo>
                  <a:pt x="116230" y="187896"/>
                </a:lnTo>
                <a:lnTo>
                  <a:pt x="125171" y="214731"/>
                </a:lnTo>
                <a:lnTo>
                  <a:pt x="125171" y="223685"/>
                </a:lnTo>
                <a:lnTo>
                  <a:pt x="134112" y="241579"/>
                </a:lnTo>
                <a:lnTo>
                  <a:pt x="134112" y="250520"/>
                </a:lnTo>
                <a:lnTo>
                  <a:pt x="125171" y="250520"/>
                </a:lnTo>
                <a:lnTo>
                  <a:pt x="116230" y="259473"/>
                </a:lnTo>
                <a:lnTo>
                  <a:pt x="107289" y="268414"/>
                </a:lnTo>
                <a:lnTo>
                  <a:pt x="89408" y="268414"/>
                </a:lnTo>
                <a:lnTo>
                  <a:pt x="62585" y="268414"/>
                </a:lnTo>
                <a:lnTo>
                  <a:pt x="44704" y="277368"/>
                </a:lnTo>
                <a:lnTo>
                  <a:pt x="26822" y="277368"/>
                </a:lnTo>
                <a:lnTo>
                  <a:pt x="17881" y="277368"/>
                </a:lnTo>
                <a:lnTo>
                  <a:pt x="8940" y="277368"/>
                </a:lnTo>
                <a:lnTo>
                  <a:pt x="0" y="26841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470660" y="3622547"/>
            <a:ext cx="114299" cy="222504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524254" y="4453126"/>
            <a:ext cx="320040" cy="230504"/>
            <a:chOff x="524254" y="4453126"/>
            <a:chExt cx="320040" cy="230504"/>
          </a:xfrm>
        </p:grpSpPr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24254" y="4453126"/>
              <a:ext cx="167641" cy="23012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19330" y="4462271"/>
              <a:ext cx="124967" cy="204216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899160" y="4453134"/>
            <a:ext cx="239395" cy="177165"/>
            <a:chOff x="899160" y="4453134"/>
            <a:chExt cx="239395" cy="177165"/>
          </a:xfrm>
        </p:grpSpPr>
        <p:sp>
          <p:nvSpPr>
            <p:cNvPr id="39" name="object 39"/>
            <p:cNvSpPr/>
            <p:nvPr/>
          </p:nvSpPr>
          <p:spPr>
            <a:xfrm>
              <a:off x="912114" y="4581906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0"/>
                  </a:lnTo>
                  <a:lnTo>
                    <a:pt x="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61644" y="4453134"/>
              <a:ext cx="176783" cy="176771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1184146" y="4434836"/>
            <a:ext cx="285115" cy="311150"/>
            <a:chOff x="1184146" y="4434836"/>
            <a:chExt cx="285115" cy="311150"/>
          </a:xfrm>
        </p:grpSpPr>
        <p:pic>
          <p:nvPicPr>
            <p:cNvPr id="42" name="object 4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84146" y="4434836"/>
              <a:ext cx="106679" cy="17830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318258" y="4506468"/>
              <a:ext cx="150875" cy="239268"/>
            </a:xfrm>
            <a:prstGeom prst="rect">
              <a:avLst/>
            </a:prstGeom>
          </p:spPr>
        </p:pic>
      </p:grpSp>
      <p:pic>
        <p:nvPicPr>
          <p:cNvPr id="44" name="object 4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559053" y="4390644"/>
            <a:ext cx="178308" cy="195072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792223" y="3095244"/>
            <a:ext cx="123444" cy="187451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657854" y="3291840"/>
            <a:ext cx="150876" cy="240791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773934" y="3720084"/>
            <a:ext cx="150877" cy="150876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818132" y="4479035"/>
            <a:ext cx="106678" cy="134112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2051304" y="2889504"/>
            <a:ext cx="1042669" cy="356870"/>
            <a:chOff x="2051304" y="2889504"/>
            <a:chExt cx="1042669" cy="356870"/>
          </a:xfrm>
        </p:grpSpPr>
        <p:sp>
          <p:nvSpPr>
            <p:cNvPr id="50" name="object 50"/>
            <p:cNvSpPr/>
            <p:nvPr/>
          </p:nvSpPr>
          <p:spPr>
            <a:xfrm>
              <a:off x="2064258" y="3214876"/>
              <a:ext cx="1016635" cy="18415"/>
            </a:xfrm>
            <a:custGeom>
              <a:avLst/>
              <a:gdLst/>
              <a:ahLst/>
              <a:cxnLst/>
              <a:rect l="l" t="t" r="r" b="b"/>
              <a:pathLst>
                <a:path w="1016635" h="18414">
                  <a:moveTo>
                    <a:pt x="0" y="18287"/>
                  </a:moveTo>
                  <a:lnTo>
                    <a:pt x="8915" y="18287"/>
                  </a:lnTo>
                  <a:lnTo>
                    <a:pt x="829259" y="18287"/>
                  </a:lnTo>
                  <a:lnTo>
                    <a:pt x="873836" y="9143"/>
                  </a:lnTo>
                  <a:lnTo>
                    <a:pt x="900595" y="9143"/>
                  </a:lnTo>
                  <a:lnTo>
                    <a:pt x="927341" y="9143"/>
                  </a:lnTo>
                  <a:lnTo>
                    <a:pt x="945172" y="0"/>
                  </a:lnTo>
                  <a:lnTo>
                    <a:pt x="963002" y="0"/>
                  </a:lnTo>
                  <a:lnTo>
                    <a:pt x="980833" y="0"/>
                  </a:lnTo>
                  <a:lnTo>
                    <a:pt x="998677" y="0"/>
                  </a:lnTo>
                  <a:lnTo>
                    <a:pt x="1007592" y="0"/>
                  </a:lnTo>
                  <a:lnTo>
                    <a:pt x="101650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692908" y="3005326"/>
              <a:ext cx="213360" cy="16916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39034" y="2902458"/>
              <a:ext cx="9525" cy="215265"/>
            </a:xfrm>
            <a:custGeom>
              <a:avLst/>
              <a:gdLst/>
              <a:ahLst/>
              <a:cxnLst/>
              <a:rect l="l" t="t" r="r" b="b"/>
              <a:pathLst>
                <a:path w="9525" h="215264">
                  <a:moveTo>
                    <a:pt x="0" y="0"/>
                  </a:moveTo>
                  <a:lnTo>
                    <a:pt x="0" y="0"/>
                  </a:lnTo>
                  <a:lnTo>
                    <a:pt x="0" y="107442"/>
                  </a:lnTo>
                  <a:lnTo>
                    <a:pt x="9144" y="134302"/>
                  </a:lnTo>
                  <a:lnTo>
                    <a:pt x="9144" y="170116"/>
                  </a:lnTo>
                  <a:lnTo>
                    <a:pt x="9144" y="188023"/>
                  </a:lnTo>
                  <a:lnTo>
                    <a:pt x="9144" y="21488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76678" y="2920746"/>
              <a:ext cx="35560" cy="187960"/>
            </a:xfrm>
            <a:custGeom>
              <a:avLst/>
              <a:gdLst/>
              <a:ahLst/>
              <a:cxnLst/>
              <a:rect l="l" t="t" r="r" b="b"/>
              <a:pathLst>
                <a:path w="35560" h="187960">
                  <a:moveTo>
                    <a:pt x="0" y="0"/>
                  </a:moveTo>
                  <a:lnTo>
                    <a:pt x="8763" y="8928"/>
                  </a:lnTo>
                  <a:lnTo>
                    <a:pt x="8763" y="17856"/>
                  </a:lnTo>
                  <a:lnTo>
                    <a:pt x="8763" y="178523"/>
                  </a:lnTo>
                  <a:lnTo>
                    <a:pt x="17526" y="187452"/>
                  </a:lnTo>
                  <a:lnTo>
                    <a:pt x="26288" y="187452"/>
                  </a:lnTo>
                  <a:lnTo>
                    <a:pt x="35052" y="178523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2277616" y="3339846"/>
            <a:ext cx="9525" cy="81280"/>
          </a:xfrm>
          <a:custGeom>
            <a:avLst/>
            <a:gdLst/>
            <a:ahLst/>
            <a:cxnLst/>
            <a:rect l="l" t="t" r="r" b="b"/>
            <a:pathLst>
              <a:path w="9525" h="81279">
                <a:moveTo>
                  <a:pt x="9143" y="0"/>
                </a:moveTo>
                <a:lnTo>
                  <a:pt x="9143" y="8978"/>
                </a:lnTo>
                <a:lnTo>
                  <a:pt x="9143" y="62826"/>
                </a:lnTo>
                <a:lnTo>
                  <a:pt x="0" y="71793"/>
                </a:lnTo>
                <a:lnTo>
                  <a:pt x="0" y="80772"/>
                </a:lnTo>
                <a:lnTo>
                  <a:pt x="9143" y="80772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345442" y="3310128"/>
            <a:ext cx="141719" cy="132587"/>
          </a:xfrm>
          <a:prstGeom prst="rect">
            <a:avLst/>
          </a:prstGeom>
        </p:spPr>
      </p:pic>
      <p:grpSp>
        <p:nvGrpSpPr>
          <p:cNvPr id="56" name="object 56"/>
          <p:cNvGrpSpPr/>
          <p:nvPr/>
        </p:nvGrpSpPr>
        <p:grpSpPr>
          <a:xfrm>
            <a:off x="2042160" y="3622547"/>
            <a:ext cx="1016635" cy="570230"/>
            <a:chOff x="2042160" y="3622547"/>
            <a:chExt cx="1016635" cy="570230"/>
          </a:xfrm>
        </p:grpSpPr>
        <p:sp>
          <p:nvSpPr>
            <p:cNvPr id="57" name="object 57"/>
            <p:cNvSpPr/>
            <p:nvPr/>
          </p:nvSpPr>
          <p:spPr>
            <a:xfrm>
              <a:off x="2055114" y="3858005"/>
              <a:ext cx="972819" cy="45720"/>
            </a:xfrm>
            <a:custGeom>
              <a:avLst/>
              <a:gdLst/>
              <a:ahLst/>
              <a:cxnLst/>
              <a:rect l="l" t="t" r="r" b="b"/>
              <a:pathLst>
                <a:path w="972819" h="45720">
                  <a:moveTo>
                    <a:pt x="0" y="0"/>
                  </a:moveTo>
                  <a:lnTo>
                    <a:pt x="8915" y="0"/>
                  </a:lnTo>
                  <a:lnTo>
                    <a:pt x="8915" y="9144"/>
                  </a:lnTo>
                  <a:lnTo>
                    <a:pt x="17843" y="9144"/>
                  </a:lnTo>
                  <a:lnTo>
                    <a:pt x="35687" y="9144"/>
                  </a:lnTo>
                  <a:lnTo>
                    <a:pt x="62445" y="18288"/>
                  </a:lnTo>
                  <a:lnTo>
                    <a:pt x="89204" y="18288"/>
                  </a:lnTo>
                  <a:lnTo>
                    <a:pt x="133807" y="18288"/>
                  </a:lnTo>
                  <a:lnTo>
                    <a:pt x="178409" y="27432"/>
                  </a:lnTo>
                  <a:lnTo>
                    <a:pt x="240842" y="27432"/>
                  </a:lnTo>
                  <a:lnTo>
                    <a:pt x="303288" y="27432"/>
                  </a:lnTo>
                  <a:lnTo>
                    <a:pt x="374650" y="27432"/>
                  </a:lnTo>
                  <a:lnTo>
                    <a:pt x="446011" y="27432"/>
                  </a:lnTo>
                  <a:lnTo>
                    <a:pt x="517372" y="36576"/>
                  </a:lnTo>
                  <a:lnTo>
                    <a:pt x="588733" y="36576"/>
                  </a:lnTo>
                  <a:lnTo>
                    <a:pt x="660095" y="36576"/>
                  </a:lnTo>
                  <a:lnTo>
                    <a:pt x="731469" y="36576"/>
                  </a:lnTo>
                  <a:lnTo>
                    <a:pt x="784987" y="45720"/>
                  </a:lnTo>
                  <a:lnTo>
                    <a:pt x="954468" y="45720"/>
                  </a:lnTo>
                  <a:lnTo>
                    <a:pt x="963396" y="36576"/>
                  </a:lnTo>
                  <a:lnTo>
                    <a:pt x="972312" y="36576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729484" y="3729222"/>
              <a:ext cx="160020" cy="1066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2929888" y="3751325"/>
              <a:ext cx="26034" cy="53340"/>
            </a:xfrm>
            <a:custGeom>
              <a:avLst/>
              <a:gdLst/>
              <a:ahLst/>
              <a:cxnLst/>
              <a:rect l="l" t="t" r="r" b="b"/>
              <a:pathLst>
                <a:path w="26035" h="53339">
                  <a:moveTo>
                    <a:pt x="17272" y="17780"/>
                  </a:moveTo>
                  <a:lnTo>
                    <a:pt x="8636" y="17780"/>
                  </a:lnTo>
                  <a:lnTo>
                    <a:pt x="0" y="26670"/>
                  </a:lnTo>
                  <a:lnTo>
                    <a:pt x="0" y="35560"/>
                  </a:lnTo>
                  <a:lnTo>
                    <a:pt x="0" y="44450"/>
                  </a:lnTo>
                  <a:lnTo>
                    <a:pt x="8636" y="53340"/>
                  </a:lnTo>
                  <a:lnTo>
                    <a:pt x="17272" y="44450"/>
                  </a:lnTo>
                  <a:lnTo>
                    <a:pt x="25908" y="44450"/>
                  </a:lnTo>
                  <a:lnTo>
                    <a:pt x="25908" y="35560"/>
                  </a:lnTo>
                  <a:lnTo>
                    <a:pt x="25908" y="26670"/>
                  </a:lnTo>
                  <a:lnTo>
                    <a:pt x="25908" y="17780"/>
                  </a:lnTo>
                  <a:lnTo>
                    <a:pt x="25908" y="8890"/>
                  </a:lnTo>
                  <a:lnTo>
                    <a:pt x="2590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27426" y="3679697"/>
              <a:ext cx="18415" cy="143510"/>
            </a:xfrm>
            <a:custGeom>
              <a:avLst/>
              <a:gdLst/>
              <a:ahLst/>
              <a:cxnLst/>
              <a:rect l="l" t="t" r="r" b="b"/>
              <a:pathLst>
                <a:path w="18414" h="143510">
                  <a:moveTo>
                    <a:pt x="0" y="0"/>
                  </a:moveTo>
                  <a:lnTo>
                    <a:pt x="0" y="17907"/>
                  </a:lnTo>
                  <a:lnTo>
                    <a:pt x="0" y="26860"/>
                  </a:lnTo>
                  <a:lnTo>
                    <a:pt x="0" y="53721"/>
                  </a:lnTo>
                  <a:lnTo>
                    <a:pt x="0" y="80581"/>
                  </a:lnTo>
                  <a:lnTo>
                    <a:pt x="9144" y="107442"/>
                  </a:lnTo>
                  <a:lnTo>
                    <a:pt x="9144" y="125348"/>
                  </a:lnTo>
                  <a:lnTo>
                    <a:pt x="18288" y="143256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817874" y="3960875"/>
              <a:ext cx="124968" cy="23164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376678" y="3635501"/>
              <a:ext cx="7620" cy="151130"/>
            </a:xfrm>
            <a:custGeom>
              <a:avLst/>
              <a:gdLst/>
              <a:ahLst/>
              <a:cxnLst/>
              <a:rect l="l" t="t" r="r" b="b"/>
              <a:pathLst>
                <a:path w="7619" h="151129">
                  <a:moveTo>
                    <a:pt x="0" y="0"/>
                  </a:moveTo>
                  <a:lnTo>
                    <a:pt x="0" y="8877"/>
                  </a:lnTo>
                  <a:lnTo>
                    <a:pt x="0" y="150876"/>
                  </a:lnTo>
                  <a:lnTo>
                    <a:pt x="7620" y="150876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205988" y="3920489"/>
              <a:ext cx="9525" cy="152400"/>
            </a:xfrm>
            <a:custGeom>
              <a:avLst/>
              <a:gdLst/>
              <a:ahLst/>
              <a:cxnLst/>
              <a:rect l="l" t="t" r="r" b="b"/>
              <a:pathLst>
                <a:path w="9525" h="152400">
                  <a:moveTo>
                    <a:pt x="9143" y="0"/>
                  </a:moveTo>
                  <a:lnTo>
                    <a:pt x="9143" y="8966"/>
                  </a:lnTo>
                  <a:lnTo>
                    <a:pt x="9143" y="17932"/>
                  </a:lnTo>
                  <a:lnTo>
                    <a:pt x="9143" y="35864"/>
                  </a:lnTo>
                  <a:lnTo>
                    <a:pt x="9143" y="53784"/>
                  </a:lnTo>
                  <a:lnTo>
                    <a:pt x="9143" y="89649"/>
                  </a:lnTo>
                  <a:lnTo>
                    <a:pt x="0" y="116535"/>
                  </a:lnTo>
                  <a:lnTo>
                    <a:pt x="0" y="134467"/>
                  </a:lnTo>
                  <a:lnTo>
                    <a:pt x="0" y="143433"/>
                  </a:lnTo>
                  <a:lnTo>
                    <a:pt x="0" y="152400"/>
                  </a:lnTo>
                  <a:lnTo>
                    <a:pt x="9143" y="152400"/>
                  </a:lnTo>
                  <a:lnTo>
                    <a:pt x="9143" y="143433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93442" y="395706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9143"/>
                  </a:moveTo>
                  <a:lnTo>
                    <a:pt x="9144" y="9143"/>
                  </a:lnTo>
                  <a:lnTo>
                    <a:pt x="9144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286760" y="4036313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9143" y="0"/>
                  </a:moveTo>
                  <a:lnTo>
                    <a:pt x="9143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367537" y="3957065"/>
              <a:ext cx="62865" cy="88900"/>
            </a:xfrm>
            <a:custGeom>
              <a:avLst/>
              <a:gdLst/>
              <a:ahLst/>
              <a:cxnLst/>
              <a:rect l="l" t="t" r="r" b="b"/>
              <a:pathLst>
                <a:path w="62864" h="88900">
                  <a:moveTo>
                    <a:pt x="44627" y="0"/>
                  </a:moveTo>
                  <a:lnTo>
                    <a:pt x="35699" y="0"/>
                  </a:lnTo>
                  <a:lnTo>
                    <a:pt x="26771" y="8839"/>
                  </a:lnTo>
                  <a:lnTo>
                    <a:pt x="17843" y="17678"/>
                  </a:lnTo>
                  <a:lnTo>
                    <a:pt x="8928" y="26517"/>
                  </a:lnTo>
                  <a:lnTo>
                    <a:pt x="8928" y="35356"/>
                  </a:lnTo>
                  <a:lnTo>
                    <a:pt x="0" y="53035"/>
                  </a:lnTo>
                  <a:lnTo>
                    <a:pt x="0" y="61874"/>
                  </a:lnTo>
                  <a:lnTo>
                    <a:pt x="0" y="70713"/>
                  </a:lnTo>
                  <a:lnTo>
                    <a:pt x="0" y="79552"/>
                  </a:lnTo>
                  <a:lnTo>
                    <a:pt x="8928" y="88391"/>
                  </a:lnTo>
                  <a:lnTo>
                    <a:pt x="17843" y="88391"/>
                  </a:lnTo>
                  <a:lnTo>
                    <a:pt x="26771" y="88391"/>
                  </a:lnTo>
                  <a:lnTo>
                    <a:pt x="35699" y="88391"/>
                  </a:lnTo>
                  <a:lnTo>
                    <a:pt x="44627" y="88391"/>
                  </a:lnTo>
                  <a:lnTo>
                    <a:pt x="53555" y="79552"/>
                  </a:lnTo>
                  <a:lnTo>
                    <a:pt x="62484" y="70713"/>
                  </a:lnTo>
                  <a:lnTo>
                    <a:pt x="62484" y="61874"/>
                  </a:lnTo>
                  <a:lnTo>
                    <a:pt x="62484" y="53035"/>
                  </a:lnTo>
                  <a:lnTo>
                    <a:pt x="62484" y="44195"/>
                  </a:lnTo>
                  <a:lnTo>
                    <a:pt x="62484" y="35356"/>
                  </a:lnTo>
                  <a:lnTo>
                    <a:pt x="62484" y="26517"/>
                  </a:lnTo>
                  <a:lnTo>
                    <a:pt x="53555" y="17678"/>
                  </a:lnTo>
                  <a:lnTo>
                    <a:pt x="53555" y="8839"/>
                  </a:lnTo>
                  <a:lnTo>
                    <a:pt x="44627" y="8839"/>
                  </a:lnTo>
                  <a:lnTo>
                    <a:pt x="35699" y="8839"/>
                  </a:lnTo>
                  <a:lnTo>
                    <a:pt x="26771" y="8839"/>
                  </a:lnTo>
                  <a:lnTo>
                    <a:pt x="35699" y="8839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509266" y="3947921"/>
              <a:ext cx="9525" cy="106680"/>
            </a:xfrm>
            <a:custGeom>
              <a:avLst/>
              <a:gdLst/>
              <a:ahLst/>
              <a:cxnLst/>
              <a:rect l="l" t="t" r="r" b="b"/>
              <a:pathLst>
                <a:path w="9525" h="106679">
                  <a:moveTo>
                    <a:pt x="0" y="0"/>
                  </a:moveTo>
                  <a:lnTo>
                    <a:pt x="0" y="0"/>
                  </a:lnTo>
                  <a:lnTo>
                    <a:pt x="0" y="71120"/>
                  </a:lnTo>
                  <a:lnTo>
                    <a:pt x="9144" y="88900"/>
                  </a:lnTo>
                  <a:lnTo>
                    <a:pt x="9144" y="97790"/>
                  </a:lnTo>
                  <a:lnTo>
                    <a:pt x="9144" y="10668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2068067" y="4337303"/>
            <a:ext cx="1043940" cy="614680"/>
            <a:chOff x="2068067" y="4337303"/>
            <a:chExt cx="1043940" cy="614680"/>
          </a:xfrm>
        </p:grpSpPr>
        <p:sp>
          <p:nvSpPr>
            <p:cNvPr id="69" name="object 69"/>
            <p:cNvSpPr/>
            <p:nvPr/>
          </p:nvSpPr>
          <p:spPr>
            <a:xfrm>
              <a:off x="2081021" y="4581905"/>
              <a:ext cx="1018540" cy="35560"/>
            </a:xfrm>
            <a:custGeom>
              <a:avLst/>
              <a:gdLst/>
              <a:ahLst/>
              <a:cxnLst/>
              <a:rect l="l" t="t" r="r" b="b"/>
              <a:pathLst>
                <a:path w="1018539" h="35560">
                  <a:moveTo>
                    <a:pt x="0" y="17526"/>
                  </a:moveTo>
                  <a:lnTo>
                    <a:pt x="0" y="26289"/>
                  </a:lnTo>
                  <a:lnTo>
                    <a:pt x="8928" y="26289"/>
                  </a:lnTo>
                  <a:lnTo>
                    <a:pt x="17856" y="35052"/>
                  </a:lnTo>
                  <a:lnTo>
                    <a:pt x="35725" y="35052"/>
                  </a:lnTo>
                  <a:lnTo>
                    <a:pt x="53581" y="35052"/>
                  </a:lnTo>
                  <a:lnTo>
                    <a:pt x="80365" y="35052"/>
                  </a:lnTo>
                  <a:lnTo>
                    <a:pt x="142887" y="35052"/>
                  </a:lnTo>
                  <a:lnTo>
                    <a:pt x="205397" y="26289"/>
                  </a:lnTo>
                  <a:lnTo>
                    <a:pt x="276834" y="26289"/>
                  </a:lnTo>
                  <a:lnTo>
                    <a:pt x="348272" y="17526"/>
                  </a:lnTo>
                  <a:lnTo>
                    <a:pt x="419709" y="17526"/>
                  </a:lnTo>
                  <a:lnTo>
                    <a:pt x="500087" y="17526"/>
                  </a:lnTo>
                  <a:lnTo>
                    <a:pt x="571525" y="17526"/>
                  </a:lnTo>
                  <a:lnTo>
                    <a:pt x="642962" y="17526"/>
                  </a:lnTo>
                  <a:lnTo>
                    <a:pt x="714413" y="17526"/>
                  </a:lnTo>
                  <a:lnTo>
                    <a:pt x="785850" y="8763"/>
                  </a:lnTo>
                  <a:lnTo>
                    <a:pt x="848360" y="8763"/>
                  </a:lnTo>
                  <a:lnTo>
                    <a:pt x="910869" y="8763"/>
                  </a:lnTo>
                  <a:lnTo>
                    <a:pt x="955522" y="0"/>
                  </a:lnTo>
                  <a:lnTo>
                    <a:pt x="991235" y="0"/>
                  </a:lnTo>
                  <a:lnTo>
                    <a:pt x="101803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755391" y="4363211"/>
              <a:ext cx="268224" cy="20421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2830828" y="4670297"/>
              <a:ext cx="134620" cy="268605"/>
            </a:xfrm>
            <a:custGeom>
              <a:avLst/>
              <a:gdLst/>
              <a:ahLst/>
              <a:cxnLst/>
              <a:rect l="l" t="t" r="r" b="b"/>
              <a:pathLst>
                <a:path w="134619" h="268604">
                  <a:moveTo>
                    <a:pt x="107289" y="0"/>
                  </a:moveTo>
                  <a:lnTo>
                    <a:pt x="98348" y="0"/>
                  </a:lnTo>
                  <a:lnTo>
                    <a:pt x="89408" y="0"/>
                  </a:lnTo>
                  <a:lnTo>
                    <a:pt x="80467" y="0"/>
                  </a:lnTo>
                  <a:lnTo>
                    <a:pt x="71526" y="8940"/>
                  </a:lnTo>
                  <a:lnTo>
                    <a:pt x="62585" y="8940"/>
                  </a:lnTo>
                  <a:lnTo>
                    <a:pt x="53644" y="17881"/>
                  </a:lnTo>
                  <a:lnTo>
                    <a:pt x="53644" y="26822"/>
                  </a:lnTo>
                  <a:lnTo>
                    <a:pt x="53644" y="35763"/>
                  </a:lnTo>
                  <a:lnTo>
                    <a:pt x="53644" y="44704"/>
                  </a:lnTo>
                  <a:lnTo>
                    <a:pt x="62585" y="44704"/>
                  </a:lnTo>
                  <a:lnTo>
                    <a:pt x="71526" y="44704"/>
                  </a:lnTo>
                  <a:lnTo>
                    <a:pt x="80467" y="35763"/>
                  </a:lnTo>
                  <a:lnTo>
                    <a:pt x="89408" y="35763"/>
                  </a:lnTo>
                  <a:lnTo>
                    <a:pt x="89408" y="26822"/>
                  </a:lnTo>
                  <a:lnTo>
                    <a:pt x="98348" y="17881"/>
                  </a:lnTo>
                  <a:lnTo>
                    <a:pt x="98348" y="26822"/>
                  </a:lnTo>
                  <a:lnTo>
                    <a:pt x="98348" y="35763"/>
                  </a:lnTo>
                  <a:lnTo>
                    <a:pt x="98348" y="53644"/>
                  </a:lnTo>
                  <a:lnTo>
                    <a:pt x="116230" y="89408"/>
                  </a:lnTo>
                  <a:lnTo>
                    <a:pt x="116230" y="116230"/>
                  </a:lnTo>
                  <a:lnTo>
                    <a:pt x="125171" y="151993"/>
                  </a:lnTo>
                  <a:lnTo>
                    <a:pt x="125171" y="178816"/>
                  </a:lnTo>
                  <a:lnTo>
                    <a:pt x="134112" y="196697"/>
                  </a:lnTo>
                  <a:lnTo>
                    <a:pt x="134112" y="214579"/>
                  </a:lnTo>
                  <a:lnTo>
                    <a:pt x="125171" y="232460"/>
                  </a:lnTo>
                  <a:lnTo>
                    <a:pt x="116230" y="241401"/>
                  </a:lnTo>
                  <a:lnTo>
                    <a:pt x="98348" y="250342"/>
                  </a:lnTo>
                  <a:lnTo>
                    <a:pt x="71526" y="259283"/>
                  </a:lnTo>
                  <a:lnTo>
                    <a:pt x="53644" y="259283"/>
                  </a:lnTo>
                  <a:lnTo>
                    <a:pt x="35763" y="268224"/>
                  </a:lnTo>
                  <a:lnTo>
                    <a:pt x="17881" y="268224"/>
                  </a:lnTo>
                  <a:lnTo>
                    <a:pt x="0" y="259283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358388" y="4350257"/>
              <a:ext cx="9525" cy="160020"/>
            </a:xfrm>
            <a:custGeom>
              <a:avLst/>
              <a:gdLst/>
              <a:ahLst/>
              <a:cxnLst/>
              <a:rect l="l" t="t" r="r" b="b"/>
              <a:pathLst>
                <a:path w="9525" h="160020">
                  <a:moveTo>
                    <a:pt x="9143" y="0"/>
                  </a:moveTo>
                  <a:lnTo>
                    <a:pt x="9143" y="8890"/>
                  </a:lnTo>
                  <a:lnTo>
                    <a:pt x="9143" y="17780"/>
                  </a:lnTo>
                  <a:lnTo>
                    <a:pt x="9143" y="35560"/>
                  </a:lnTo>
                  <a:lnTo>
                    <a:pt x="9143" y="53340"/>
                  </a:lnTo>
                  <a:lnTo>
                    <a:pt x="0" y="88900"/>
                  </a:lnTo>
                  <a:lnTo>
                    <a:pt x="0" y="115570"/>
                  </a:lnTo>
                  <a:lnTo>
                    <a:pt x="0" y="142240"/>
                  </a:lnTo>
                  <a:lnTo>
                    <a:pt x="0" y="151130"/>
                  </a:lnTo>
                  <a:lnTo>
                    <a:pt x="0" y="160020"/>
                  </a:lnTo>
                  <a:lnTo>
                    <a:pt x="9143" y="16002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24277" y="4653533"/>
              <a:ext cx="27940" cy="169545"/>
            </a:xfrm>
            <a:custGeom>
              <a:avLst/>
              <a:gdLst/>
              <a:ahLst/>
              <a:cxnLst/>
              <a:rect l="l" t="t" r="r" b="b"/>
              <a:pathLst>
                <a:path w="27939" h="169545">
                  <a:moveTo>
                    <a:pt x="9143" y="0"/>
                  </a:moveTo>
                  <a:lnTo>
                    <a:pt x="9143" y="8902"/>
                  </a:lnTo>
                  <a:lnTo>
                    <a:pt x="9143" y="17805"/>
                  </a:lnTo>
                  <a:lnTo>
                    <a:pt x="9143" y="26708"/>
                  </a:lnTo>
                  <a:lnTo>
                    <a:pt x="0" y="44513"/>
                  </a:lnTo>
                  <a:lnTo>
                    <a:pt x="0" y="80124"/>
                  </a:lnTo>
                  <a:lnTo>
                    <a:pt x="0" y="115747"/>
                  </a:lnTo>
                  <a:lnTo>
                    <a:pt x="0" y="133553"/>
                  </a:lnTo>
                  <a:lnTo>
                    <a:pt x="0" y="151358"/>
                  </a:lnTo>
                  <a:lnTo>
                    <a:pt x="9143" y="160261"/>
                  </a:lnTo>
                  <a:lnTo>
                    <a:pt x="9143" y="169164"/>
                  </a:lnTo>
                  <a:lnTo>
                    <a:pt x="18287" y="169164"/>
                  </a:lnTo>
                  <a:lnTo>
                    <a:pt x="27431" y="160261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327144" y="4640579"/>
              <a:ext cx="141732" cy="204216"/>
            </a:xfrm>
            <a:prstGeom prst="rect">
              <a:avLst/>
            </a:prstGeom>
          </p:spPr>
        </p:pic>
      </p:grpSp>
      <p:sp>
        <p:nvSpPr>
          <p:cNvPr id="75" name="object 75"/>
          <p:cNvSpPr/>
          <p:nvPr/>
        </p:nvSpPr>
        <p:spPr>
          <a:xfrm>
            <a:off x="3188970" y="3135629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8953" y="0"/>
                </a:lnTo>
                <a:lnTo>
                  <a:pt x="17907" y="0"/>
                </a:lnTo>
                <a:lnTo>
                  <a:pt x="35814" y="0"/>
                </a:lnTo>
                <a:lnTo>
                  <a:pt x="44767" y="0"/>
                </a:lnTo>
                <a:lnTo>
                  <a:pt x="71628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98114" y="3233166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8953" y="0"/>
                </a:lnTo>
                <a:lnTo>
                  <a:pt x="62674" y="0"/>
                </a:lnTo>
                <a:lnTo>
                  <a:pt x="71628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object 77"/>
          <p:cNvGrpSpPr/>
          <p:nvPr/>
        </p:nvGrpSpPr>
        <p:grpSpPr>
          <a:xfrm>
            <a:off x="3152394" y="3765803"/>
            <a:ext cx="81280" cy="88900"/>
            <a:chOff x="3152394" y="3765803"/>
            <a:chExt cx="81280" cy="88900"/>
          </a:xfrm>
        </p:grpSpPr>
        <p:sp>
          <p:nvSpPr>
            <p:cNvPr id="78" name="object 78"/>
            <p:cNvSpPr/>
            <p:nvPr/>
          </p:nvSpPr>
          <p:spPr>
            <a:xfrm>
              <a:off x="3152394" y="3778757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5">
                  <a:moveTo>
                    <a:pt x="0" y="0"/>
                  </a:moveTo>
                  <a:lnTo>
                    <a:pt x="8953" y="0"/>
                  </a:lnTo>
                  <a:lnTo>
                    <a:pt x="26860" y="0"/>
                  </a:lnTo>
                  <a:lnTo>
                    <a:pt x="35814" y="0"/>
                  </a:lnTo>
                  <a:lnTo>
                    <a:pt x="44767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170682" y="3841241"/>
              <a:ext cx="62865" cy="0"/>
            </a:xfrm>
            <a:custGeom>
              <a:avLst/>
              <a:gdLst/>
              <a:ahLst/>
              <a:cxnLst/>
              <a:rect l="l" t="t" r="r" b="b"/>
              <a:pathLst>
                <a:path w="62864">
                  <a:moveTo>
                    <a:pt x="0" y="0"/>
                  </a:moveTo>
                  <a:lnTo>
                    <a:pt x="0" y="0"/>
                  </a:lnTo>
                  <a:lnTo>
                    <a:pt x="53555" y="0"/>
                  </a:lnTo>
                  <a:lnTo>
                    <a:pt x="6248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3176016" y="4515610"/>
            <a:ext cx="79375" cy="114300"/>
            <a:chOff x="3176016" y="4515610"/>
            <a:chExt cx="79375" cy="114300"/>
          </a:xfrm>
        </p:grpSpPr>
        <p:sp>
          <p:nvSpPr>
            <p:cNvPr id="81" name="object 81"/>
            <p:cNvSpPr/>
            <p:nvPr/>
          </p:nvSpPr>
          <p:spPr>
            <a:xfrm>
              <a:off x="3188970" y="4528564"/>
              <a:ext cx="44450" cy="9525"/>
            </a:xfrm>
            <a:custGeom>
              <a:avLst/>
              <a:gdLst/>
              <a:ahLst/>
              <a:cxnLst/>
              <a:rect l="l" t="t" r="r" b="b"/>
              <a:pathLst>
                <a:path w="44450" h="9525">
                  <a:moveTo>
                    <a:pt x="0" y="9143"/>
                  </a:moveTo>
                  <a:lnTo>
                    <a:pt x="8839" y="9143"/>
                  </a:lnTo>
                  <a:lnTo>
                    <a:pt x="17678" y="9143"/>
                  </a:lnTo>
                  <a:lnTo>
                    <a:pt x="26517" y="0"/>
                  </a:lnTo>
                  <a:lnTo>
                    <a:pt x="35356" y="0"/>
                  </a:lnTo>
                  <a:lnTo>
                    <a:pt x="4419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198114" y="4607814"/>
              <a:ext cx="44450" cy="9525"/>
            </a:xfrm>
            <a:custGeom>
              <a:avLst/>
              <a:gdLst/>
              <a:ahLst/>
              <a:cxnLst/>
              <a:rect l="l" t="t" r="r" b="b"/>
              <a:pathLst>
                <a:path w="44450" h="9525">
                  <a:moveTo>
                    <a:pt x="0" y="0"/>
                  </a:moveTo>
                  <a:lnTo>
                    <a:pt x="0" y="9144"/>
                  </a:lnTo>
                  <a:lnTo>
                    <a:pt x="8839" y="9144"/>
                  </a:lnTo>
                  <a:lnTo>
                    <a:pt x="17678" y="9144"/>
                  </a:lnTo>
                  <a:lnTo>
                    <a:pt x="26517" y="9144"/>
                  </a:lnTo>
                  <a:lnTo>
                    <a:pt x="35356" y="9144"/>
                  </a:lnTo>
                  <a:lnTo>
                    <a:pt x="4419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3" name="object 83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3425952" y="3067808"/>
            <a:ext cx="132587" cy="231647"/>
          </a:xfrm>
          <a:prstGeom prst="rect">
            <a:avLst/>
          </a:prstGeom>
        </p:spPr>
      </p:pic>
      <p:sp>
        <p:nvSpPr>
          <p:cNvPr id="84" name="object 84"/>
          <p:cNvSpPr/>
          <p:nvPr/>
        </p:nvSpPr>
        <p:spPr>
          <a:xfrm>
            <a:off x="3617214" y="3224022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0"/>
                </a:moveTo>
                <a:lnTo>
                  <a:pt x="0" y="9144"/>
                </a:lnTo>
                <a:lnTo>
                  <a:pt x="9144" y="9144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3381759" y="3738371"/>
            <a:ext cx="167640" cy="186055"/>
            <a:chOff x="3381759" y="3738371"/>
            <a:chExt cx="167640" cy="186055"/>
          </a:xfrm>
        </p:grpSpPr>
        <p:pic>
          <p:nvPicPr>
            <p:cNvPr id="86" name="object 8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381759" y="3738371"/>
              <a:ext cx="105155" cy="185928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3527298" y="3867149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9144" y="0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8" name="object 88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3595110" y="3710938"/>
            <a:ext cx="303281" cy="169165"/>
          </a:xfrm>
          <a:prstGeom prst="rect">
            <a:avLst/>
          </a:prstGeom>
        </p:spPr>
      </p:pic>
      <p:grpSp>
        <p:nvGrpSpPr>
          <p:cNvPr id="89" name="object 89"/>
          <p:cNvGrpSpPr/>
          <p:nvPr/>
        </p:nvGrpSpPr>
        <p:grpSpPr>
          <a:xfrm>
            <a:off x="3381755" y="4497326"/>
            <a:ext cx="191770" cy="222885"/>
            <a:chOff x="3381755" y="4497326"/>
            <a:chExt cx="191770" cy="222885"/>
          </a:xfrm>
        </p:grpSpPr>
        <p:pic>
          <p:nvPicPr>
            <p:cNvPr id="90" name="object 9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381755" y="4497326"/>
              <a:ext cx="141731" cy="222504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3545585" y="4679442"/>
              <a:ext cx="27940" cy="0"/>
            </a:xfrm>
            <a:custGeom>
              <a:avLst/>
              <a:gdLst/>
              <a:ahLst/>
              <a:cxnLst/>
              <a:rect l="l" t="t" r="r" b="b"/>
              <a:pathLst>
                <a:path w="27939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2" name="object 92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3639311" y="4462271"/>
            <a:ext cx="356615" cy="239268"/>
          </a:xfrm>
          <a:prstGeom prst="rect">
            <a:avLst/>
          </a:prstGeom>
        </p:spPr>
      </p:pic>
      <p:grpSp>
        <p:nvGrpSpPr>
          <p:cNvPr id="93" name="object 93"/>
          <p:cNvGrpSpPr/>
          <p:nvPr/>
        </p:nvGrpSpPr>
        <p:grpSpPr>
          <a:xfrm>
            <a:off x="3694176" y="3051048"/>
            <a:ext cx="614680" cy="248920"/>
            <a:chOff x="3694176" y="3051048"/>
            <a:chExt cx="614680" cy="248920"/>
          </a:xfrm>
        </p:grpSpPr>
        <p:pic>
          <p:nvPicPr>
            <p:cNvPr id="94" name="object 94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3694176" y="3060192"/>
              <a:ext cx="275843" cy="239267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997452" y="3051048"/>
              <a:ext cx="310896" cy="239267"/>
            </a:xfrm>
            <a:prstGeom prst="rect">
              <a:avLst/>
            </a:prstGeom>
          </p:spPr>
        </p:pic>
      </p:grpSp>
      <p:pic>
        <p:nvPicPr>
          <p:cNvPr id="96" name="object 96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390642" y="3032765"/>
            <a:ext cx="123443" cy="213347"/>
          </a:xfrm>
          <a:prstGeom prst="rect">
            <a:avLst/>
          </a:prstGeom>
        </p:spPr>
      </p:pic>
      <p:grpSp>
        <p:nvGrpSpPr>
          <p:cNvPr id="97" name="object 97"/>
          <p:cNvGrpSpPr/>
          <p:nvPr/>
        </p:nvGrpSpPr>
        <p:grpSpPr>
          <a:xfrm>
            <a:off x="3944111" y="3666744"/>
            <a:ext cx="320040" cy="204470"/>
            <a:chOff x="3944111" y="3666744"/>
            <a:chExt cx="320040" cy="204470"/>
          </a:xfrm>
        </p:grpSpPr>
        <p:pic>
          <p:nvPicPr>
            <p:cNvPr id="98" name="object 9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944111" y="3747509"/>
              <a:ext cx="176783" cy="123444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140706" y="3666744"/>
              <a:ext cx="123445" cy="204216"/>
            </a:xfrm>
            <a:prstGeom prst="rect">
              <a:avLst/>
            </a:prstGeom>
          </p:spPr>
        </p:pic>
      </p:grpSp>
      <p:pic>
        <p:nvPicPr>
          <p:cNvPr id="100" name="object 100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4363211" y="3631691"/>
            <a:ext cx="141732" cy="222504"/>
          </a:xfrm>
          <a:prstGeom prst="rect">
            <a:avLst/>
          </a:prstGeom>
        </p:spPr>
      </p:pic>
      <p:grpSp>
        <p:nvGrpSpPr>
          <p:cNvPr id="101" name="object 101"/>
          <p:cNvGrpSpPr/>
          <p:nvPr/>
        </p:nvGrpSpPr>
        <p:grpSpPr>
          <a:xfrm>
            <a:off x="4104132" y="4407408"/>
            <a:ext cx="329565" cy="276225"/>
            <a:chOff x="4104132" y="4407408"/>
            <a:chExt cx="329565" cy="276225"/>
          </a:xfrm>
        </p:grpSpPr>
        <p:pic>
          <p:nvPicPr>
            <p:cNvPr id="102" name="object 10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104132" y="4515612"/>
              <a:ext cx="249936" cy="167640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4367022" y="4420362"/>
              <a:ext cx="53340" cy="242570"/>
            </a:xfrm>
            <a:custGeom>
              <a:avLst/>
              <a:gdLst/>
              <a:ahLst/>
              <a:cxnLst/>
              <a:rect l="l" t="t" r="r" b="b"/>
              <a:pathLst>
                <a:path w="53339" h="242570">
                  <a:moveTo>
                    <a:pt x="0" y="0"/>
                  </a:moveTo>
                  <a:lnTo>
                    <a:pt x="0" y="8978"/>
                  </a:lnTo>
                  <a:lnTo>
                    <a:pt x="0" y="17945"/>
                  </a:lnTo>
                  <a:lnTo>
                    <a:pt x="8890" y="26924"/>
                  </a:lnTo>
                  <a:lnTo>
                    <a:pt x="8890" y="53848"/>
                  </a:lnTo>
                  <a:lnTo>
                    <a:pt x="8890" y="89750"/>
                  </a:lnTo>
                  <a:lnTo>
                    <a:pt x="17780" y="125641"/>
                  </a:lnTo>
                  <a:lnTo>
                    <a:pt x="17780" y="161544"/>
                  </a:lnTo>
                  <a:lnTo>
                    <a:pt x="17780" y="197446"/>
                  </a:lnTo>
                  <a:lnTo>
                    <a:pt x="26670" y="224370"/>
                  </a:lnTo>
                  <a:lnTo>
                    <a:pt x="26670" y="242315"/>
                  </a:lnTo>
                  <a:lnTo>
                    <a:pt x="35560" y="242315"/>
                  </a:lnTo>
                  <a:lnTo>
                    <a:pt x="44450" y="233337"/>
                  </a:lnTo>
                  <a:lnTo>
                    <a:pt x="53340" y="215392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4" name="object 104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4559805" y="4399788"/>
            <a:ext cx="141731" cy="239268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4626102" y="3144772"/>
            <a:ext cx="106680" cy="7620"/>
          </a:xfrm>
          <a:custGeom>
            <a:avLst/>
            <a:gdLst/>
            <a:ahLst/>
            <a:cxnLst/>
            <a:rect l="l" t="t" r="r" b="b"/>
            <a:pathLst>
              <a:path w="106679" h="7619">
                <a:moveTo>
                  <a:pt x="0" y="7620"/>
                </a:moveTo>
                <a:lnTo>
                  <a:pt x="8890" y="7620"/>
                </a:lnTo>
                <a:lnTo>
                  <a:pt x="17780" y="7620"/>
                </a:lnTo>
                <a:lnTo>
                  <a:pt x="35560" y="0"/>
                </a:lnTo>
                <a:lnTo>
                  <a:pt x="97790" y="0"/>
                </a:lnTo>
                <a:lnTo>
                  <a:pt x="10668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688585" y="3027424"/>
            <a:ext cx="0" cy="27940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9144"/>
                </a:move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0" y="2743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706873" y="3242310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9144"/>
                </a:lnTo>
                <a:lnTo>
                  <a:pt x="0" y="18288"/>
                </a:lnTo>
                <a:lnTo>
                  <a:pt x="0" y="914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8" name="object 108"/>
          <p:cNvGrpSpPr/>
          <p:nvPr/>
        </p:nvGrpSpPr>
        <p:grpSpPr>
          <a:xfrm>
            <a:off x="4818888" y="3032762"/>
            <a:ext cx="169545" cy="195580"/>
            <a:chOff x="4818888" y="3032762"/>
            <a:chExt cx="169545" cy="195580"/>
          </a:xfrm>
        </p:grpSpPr>
        <p:sp>
          <p:nvSpPr>
            <p:cNvPr id="109" name="object 109"/>
            <p:cNvSpPr/>
            <p:nvPr/>
          </p:nvSpPr>
          <p:spPr>
            <a:xfrm>
              <a:off x="4831842" y="3045716"/>
              <a:ext cx="97790" cy="169545"/>
            </a:xfrm>
            <a:custGeom>
              <a:avLst/>
              <a:gdLst/>
              <a:ahLst/>
              <a:cxnLst/>
              <a:rect l="l" t="t" r="r" b="b"/>
              <a:pathLst>
                <a:path w="97789" h="169544">
                  <a:moveTo>
                    <a:pt x="0" y="26708"/>
                  </a:moveTo>
                  <a:lnTo>
                    <a:pt x="0" y="17805"/>
                  </a:lnTo>
                  <a:lnTo>
                    <a:pt x="8864" y="17805"/>
                  </a:lnTo>
                  <a:lnTo>
                    <a:pt x="17729" y="17805"/>
                  </a:lnTo>
                  <a:lnTo>
                    <a:pt x="17729" y="8902"/>
                  </a:lnTo>
                  <a:lnTo>
                    <a:pt x="35471" y="8902"/>
                  </a:lnTo>
                  <a:lnTo>
                    <a:pt x="44335" y="8902"/>
                  </a:lnTo>
                  <a:lnTo>
                    <a:pt x="53200" y="8902"/>
                  </a:lnTo>
                  <a:lnTo>
                    <a:pt x="62064" y="0"/>
                  </a:lnTo>
                  <a:lnTo>
                    <a:pt x="70929" y="8902"/>
                  </a:lnTo>
                  <a:lnTo>
                    <a:pt x="70929" y="17805"/>
                  </a:lnTo>
                  <a:lnTo>
                    <a:pt x="62064" y="26708"/>
                  </a:lnTo>
                  <a:lnTo>
                    <a:pt x="53200" y="35610"/>
                  </a:lnTo>
                  <a:lnTo>
                    <a:pt x="35471" y="53416"/>
                  </a:lnTo>
                  <a:lnTo>
                    <a:pt x="26606" y="62318"/>
                  </a:lnTo>
                  <a:lnTo>
                    <a:pt x="17729" y="71221"/>
                  </a:lnTo>
                  <a:lnTo>
                    <a:pt x="17729" y="80124"/>
                  </a:lnTo>
                  <a:lnTo>
                    <a:pt x="26606" y="80124"/>
                  </a:lnTo>
                  <a:lnTo>
                    <a:pt x="35471" y="80124"/>
                  </a:lnTo>
                  <a:lnTo>
                    <a:pt x="44335" y="80124"/>
                  </a:lnTo>
                  <a:lnTo>
                    <a:pt x="53200" y="80124"/>
                  </a:lnTo>
                  <a:lnTo>
                    <a:pt x="70929" y="89027"/>
                  </a:lnTo>
                  <a:lnTo>
                    <a:pt x="79806" y="89027"/>
                  </a:lnTo>
                  <a:lnTo>
                    <a:pt x="88671" y="97929"/>
                  </a:lnTo>
                  <a:lnTo>
                    <a:pt x="97536" y="106832"/>
                  </a:lnTo>
                  <a:lnTo>
                    <a:pt x="97536" y="115735"/>
                  </a:lnTo>
                  <a:lnTo>
                    <a:pt x="97536" y="124650"/>
                  </a:lnTo>
                  <a:lnTo>
                    <a:pt x="97536" y="133553"/>
                  </a:lnTo>
                  <a:lnTo>
                    <a:pt x="88671" y="142455"/>
                  </a:lnTo>
                  <a:lnTo>
                    <a:pt x="70929" y="160261"/>
                  </a:lnTo>
                  <a:lnTo>
                    <a:pt x="62064" y="169164"/>
                  </a:lnTo>
                  <a:lnTo>
                    <a:pt x="44335" y="169164"/>
                  </a:lnTo>
                  <a:lnTo>
                    <a:pt x="35471" y="169164"/>
                  </a:lnTo>
                  <a:lnTo>
                    <a:pt x="26606" y="169164"/>
                  </a:lnTo>
                  <a:lnTo>
                    <a:pt x="26606" y="160261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965954" y="3207258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19">
                  <a:moveTo>
                    <a:pt x="0" y="0"/>
                  </a:moveTo>
                  <a:lnTo>
                    <a:pt x="0" y="762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1" name="object 111"/>
          <p:cNvGrpSpPr/>
          <p:nvPr/>
        </p:nvGrpSpPr>
        <p:grpSpPr>
          <a:xfrm>
            <a:off x="5033771" y="3014466"/>
            <a:ext cx="283845" cy="222885"/>
            <a:chOff x="5033771" y="3014466"/>
            <a:chExt cx="283845" cy="222885"/>
          </a:xfrm>
        </p:grpSpPr>
        <p:sp>
          <p:nvSpPr>
            <p:cNvPr id="112" name="object 112"/>
            <p:cNvSpPr/>
            <p:nvPr/>
          </p:nvSpPr>
          <p:spPr>
            <a:xfrm>
              <a:off x="5046725" y="3045710"/>
              <a:ext cx="106680" cy="161925"/>
            </a:xfrm>
            <a:custGeom>
              <a:avLst/>
              <a:gdLst/>
              <a:ahLst/>
              <a:cxnLst/>
              <a:rect l="l" t="t" r="r" b="b"/>
              <a:pathLst>
                <a:path w="106679" h="161925">
                  <a:moveTo>
                    <a:pt x="0" y="8978"/>
                  </a:moveTo>
                  <a:lnTo>
                    <a:pt x="8890" y="8978"/>
                  </a:lnTo>
                  <a:lnTo>
                    <a:pt x="17780" y="8978"/>
                  </a:lnTo>
                  <a:lnTo>
                    <a:pt x="17780" y="0"/>
                  </a:lnTo>
                  <a:lnTo>
                    <a:pt x="26670" y="0"/>
                  </a:lnTo>
                  <a:lnTo>
                    <a:pt x="35560" y="0"/>
                  </a:lnTo>
                  <a:lnTo>
                    <a:pt x="44450" y="0"/>
                  </a:lnTo>
                  <a:lnTo>
                    <a:pt x="53340" y="0"/>
                  </a:lnTo>
                  <a:lnTo>
                    <a:pt x="62230" y="8978"/>
                  </a:lnTo>
                  <a:lnTo>
                    <a:pt x="71120" y="8978"/>
                  </a:lnTo>
                  <a:lnTo>
                    <a:pt x="71120" y="17957"/>
                  </a:lnTo>
                  <a:lnTo>
                    <a:pt x="71120" y="26923"/>
                  </a:lnTo>
                  <a:lnTo>
                    <a:pt x="62230" y="35902"/>
                  </a:lnTo>
                  <a:lnTo>
                    <a:pt x="53340" y="44881"/>
                  </a:lnTo>
                  <a:lnTo>
                    <a:pt x="44450" y="44881"/>
                  </a:lnTo>
                  <a:lnTo>
                    <a:pt x="26670" y="62826"/>
                  </a:lnTo>
                  <a:lnTo>
                    <a:pt x="17780" y="62826"/>
                  </a:lnTo>
                  <a:lnTo>
                    <a:pt x="8890" y="71805"/>
                  </a:lnTo>
                  <a:lnTo>
                    <a:pt x="17780" y="71805"/>
                  </a:lnTo>
                  <a:lnTo>
                    <a:pt x="26670" y="71805"/>
                  </a:lnTo>
                  <a:lnTo>
                    <a:pt x="35560" y="71805"/>
                  </a:lnTo>
                  <a:lnTo>
                    <a:pt x="44450" y="71805"/>
                  </a:lnTo>
                  <a:lnTo>
                    <a:pt x="62230" y="71805"/>
                  </a:lnTo>
                  <a:lnTo>
                    <a:pt x="80010" y="71805"/>
                  </a:lnTo>
                  <a:lnTo>
                    <a:pt x="88900" y="80771"/>
                  </a:lnTo>
                  <a:lnTo>
                    <a:pt x="97790" y="80771"/>
                  </a:lnTo>
                  <a:lnTo>
                    <a:pt x="106680" y="89750"/>
                  </a:lnTo>
                  <a:lnTo>
                    <a:pt x="106680" y="98729"/>
                  </a:lnTo>
                  <a:lnTo>
                    <a:pt x="106680" y="107695"/>
                  </a:lnTo>
                  <a:lnTo>
                    <a:pt x="97790" y="116674"/>
                  </a:lnTo>
                  <a:lnTo>
                    <a:pt x="88900" y="134619"/>
                  </a:lnTo>
                  <a:lnTo>
                    <a:pt x="80010" y="143598"/>
                  </a:lnTo>
                  <a:lnTo>
                    <a:pt x="62230" y="152577"/>
                  </a:lnTo>
                  <a:lnTo>
                    <a:pt x="53340" y="152577"/>
                  </a:lnTo>
                  <a:lnTo>
                    <a:pt x="44450" y="161543"/>
                  </a:lnTo>
                  <a:lnTo>
                    <a:pt x="35560" y="152577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179308" y="3027420"/>
              <a:ext cx="125095" cy="196850"/>
            </a:xfrm>
            <a:custGeom>
              <a:avLst/>
              <a:gdLst/>
              <a:ahLst/>
              <a:cxnLst/>
              <a:rect l="l" t="t" r="r" b="b"/>
              <a:pathLst>
                <a:path w="125095" h="196850">
                  <a:moveTo>
                    <a:pt x="17856" y="8940"/>
                  </a:moveTo>
                  <a:lnTo>
                    <a:pt x="17856" y="0"/>
                  </a:lnTo>
                  <a:lnTo>
                    <a:pt x="26784" y="0"/>
                  </a:lnTo>
                  <a:lnTo>
                    <a:pt x="71412" y="0"/>
                  </a:lnTo>
                  <a:lnTo>
                    <a:pt x="71412" y="8940"/>
                  </a:lnTo>
                  <a:lnTo>
                    <a:pt x="71412" y="17881"/>
                  </a:lnTo>
                  <a:lnTo>
                    <a:pt x="62484" y="26809"/>
                  </a:lnTo>
                  <a:lnTo>
                    <a:pt x="53555" y="35750"/>
                  </a:lnTo>
                  <a:lnTo>
                    <a:pt x="44640" y="44691"/>
                  </a:lnTo>
                  <a:lnTo>
                    <a:pt x="35712" y="44691"/>
                  </a:lnTo>
                  <a:lnTo>
                    <a:pt x="35712" y="53619"/>
                  </a:lnTo>
                  <a:lnTo>
                    <a:pt x="44640" y="62560"/>
                  </a:lnTo>
                  <a:lnTo>
                    <a:pt x="53555" y="62560"/>
                  </a:lnTo>
                  <a:lnTo>
                    <a:pt x="62484" y="62560"/>
                  </a:lnTo>
                  <a:lnTo>
                    <a:pt x="80340" y="62560"/>
                  </a:lnTo>
                  <a:lnTo>
                    <a:pt x="89268" y="71488"/>
                  </a:lnTo>
                  <a:lnTo>
                    <a:pt x="107124" y="80429"/>
                  </a:lnTo>
                  <a:lnTo>
                    <a:pt x="116039" y="80429"/>
                  </a:lnTo>
                  <a:lnTo>
                    <a:pt x="124968" y="107238"/>
                  </a:lnTo>
                  <a:lnTo>
                    <a:pt x="124968" y="125107"/>
                  </a:lnTo>
                  <a:lnTo>
                    <a:pt x="116039" y="134048"/>
                  </a:lnTo>
                  <a:lnTo>
                    <a:pt x="98196" y="151917"/>
                  </a:lnTo>
                  <a:lnTo>
                    <a:pt x="71412" y="169786"/>
                  </a:lnTo>
                  <a:lnTo>
                    <a:pt x="53555" y="178727"/>
                  </a:lnTo>
                  <a:lnTo>
                    <a:pt x="35712" y="187667"/>
                  </a:lnTo>
                  <a:lnTo>
                    <a:pt x="8928" y="196596"/>
                  </a:lnTo>
                  <a:lnTo>
                    <a:pt x="0" y="196596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/>
          <p:nvPr/>
        </p:nvSpPr>
        <p:spPr>
          <a:xfrm>
            <a:off x="4670297" y="366140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9144"/>
                </a:lnTo>
                <a:lnTo>
                  <a:pt x="0" y="182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5" name="object 115"/>
          <p:cNvGrpSpPr/>
          <p:nvPr/>
        </p:nvGrpSpPr>
        <p:grpSpPr>
          <a:xfrm>
            <a:off x="4622291" y="3738370"/>
            <a:ext cx="79375" cy="88900"/>
            <a:chOff x="4622291" y="3738370"/>
            <a:chExt cx="79375" cy="88900"/>
          </a:xfrm>
        </p:grpSpPr>
        <p:sp>
          <p:nvSpPr>
            <p:cNvPr id="116" name="object 116"/>
            <p:cNvSpPr/>
            <p:nvPr/>
          </p:nvSpPr>
          <p:spPr>
            <a:xfrm>
              <a:off x="4635245" y="3751324"/>
              <a:ext cx="53340" cy="9525"/>
            </a:xfrm>
            <a:custGeom>
              <a:avLst/>
              <a:gdLst/>
              <a:ahLst/>
              <a:cxnLst/>
              <a:rect l="l" t="t" r="r" b="b"/>
              <a:pathLst>
                <a:path w="53339" h="9525">
                  <a:moveTo>
                    <a:pt x="0" y="9143"/>
                  </a:moveTo>
                  <a:lnTo>
                    <a:pt x="0" y="0"/>
                  </a:lnTo>
                  <a:lnTo>
                    <a:pt x="8890" y="0"/>
                  </a:lnTo>
                  <a:lnTo>
                    <a:pt x="17780" y="0"/>
                  </a:lnTo>
                  <a:lnTo>
                    <a:pt x="26670" y="0"/>
                  </a:lnTo>
                  <a:lnTo>
                    <a:pt x="35560" y="0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679441" y="3804665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3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8" name="object 118"/>
          <p:cNvGrpSpPr/>
          <p:nvPr/>
        </p:nvGrpSpPr>
        <p:grpSpPr>
          <a:xfrm>
            <a:off x="4809744" y="3657600"/>
            <a:ext cx="151130" cy="169545"/>
            <a:chOff x="4809744" y="3657600"/>
            <a:chExt cx="151130" cy="169545"/>
          </a:xfrm>
        </p:grpSpPr>
        <p:sp>
          <p:nvSpPr>
            <p:cNvPr id="119" name="object 119"/>
            <p:cNvSpPr/>
            <p:nvPr/>
          </p:nvSpPr>
          <p:spPr>
            <a:xfrm>
              <a:off x="4822698" y="3670553"/>
              <a:ext cx="99060" cy="134620"/>
            </a:xfrm>
            <a:custGeom>
              <a:avLst/>
              <a:gdLst/>
              <a:ahLst/>
              <a:cxnLst/>
              <a:rect l="l" t="t" r="r" b="b"/>
              <a:pathLst>
                <a:path w="99060" h="134620">
                  <a:moveTo>
                    <a:pt x="0" y="26822"/>
                  </a:moveTo>
                  <a:lnTo>
                    <a:pt x="9004" y="17881"/>
                  </a:lnTo>
                  <a:lnTo>
                    <a:pt x="18008" y="17881"/>
                  </a:lnTo>
                  <a:lnTo>
                    <a:pt x="36017" y="8940"/>
                  </a:lnTo>
                  <a:lnTo>
                    <a:pt x="45021" y="0"/>
                  </a:lnTo>
                  <a:lnTo>
                    <a:pt x="54025" y="0"/>
                  </a:lnTo>
                  <a:lnTo>
                    <a:pt x="63042" y="0"/>
                  </a:lnTo>
                  <a:lnTo>
                    <a:pt x="72047" y="0"/>
                  </a:lnTo>
                  <a:lnTo>
                    <a:pt x="81051" y="0"/>
                  </a:lnTo>
                  <a:lnTo>
                    <a:pt x="90055" y="8940"/>
                  </a:lnTo>
                  <a:lnTo>
                    <a:pt x="90055" y="17881"/>
                  </a:lnTo>
                  <a:lnTo>
                    <a:pt x="81051" y="26822"/>
                  </a:lnTo>
                  <a:lnTo>
                    <a:pt x="72047" y="35763"/>
                  </a:lnTo>
                  <a:lnTo>
                    <a:pt x="54025" y="53644"/>
                  </a:lnTo>
                  <a:lnTo>
                    <a:pt x="36017" y="62585"/>
                  </a:lnTo>
                  <a:lnTo>
                    <a:pt x="27012" y="71526"/>
                  </a:lnTo>
                  <a:lnTo>
                    <a:pt x="18008" y="71526"/>
                  </a:lnTo>
                  <a:lnTo>
                    <a:pt x="27012" y="71526"/>
                  </a:lnTo>
                  <a:lnTo>
                    <a:pt x="36017" y="71526"/>
                  </a:lnTo>
                  <a:lnTo>
                    <a:pt x="45021" y="71526"/>
                  </a:lnTo>
                  <a:lnTo>
                    <a:pt x="63042" y="71526"/>
                  </a:lnTo>
                  <a:lnTo>
                    <a:pt x="72047" y="80467"/>
                  </a:lnTo>
                  <a:lnTo>
                    <a:pt x="81051" y="80467"/>
                  </a:lnTo>
                  <a:lnTo>
                    <a:pt x="90055" y="89408"/>
                  </a:lnTo>
                  <a:lnTo>
                    <a:pt x="99060" y="98348"/>
                  </a:lnTo>
                  <a:lnTo>
                    <a:pt x="90055" y="107289"/>
                  </a:lnTo>
                  <a:lnTo>
                    <a:pt x="81051" y="116230"/>
                  </a:lnTo>
                  <a:lnTo>
                    <a:pt x="72047" y="125171"/>
                  </a:lnTo>
                  <a:lnTo>
                    <a:pt x="54025" y="125171"/>
                  </a:lnTo>
                  <a:lnTo>
                    <a:pt x="45021" y="134112"/>
                  </a:lnTo>
                  <a:lnTo>
                    <a:pt x="27012" y="134112"/>
                  </a:lnTo>
                  <a:lnTo>
                    <a:pt x="18008" y="134112"/>
                  </a:lnTo>
                  <a:lnTo>
                    <a:pt x="9004" y="125171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921758" y="3804664"/>
              <a:ext cx="26034" cy="9525"/>
            </a:xfrm>
            <a:custGeom>
              <a:avLst/>
              <a:gdLst/>
              <a:ahLst/>
              <a:cxnLst/>
              <a:rect l="l" t="t" r="r" b="b"/>
              <a:pathLst>
                <a:path w="26035" h="9525">
                  <a:moveTo>
                    <a:pt x="0" y="9143"/>
                  </a:moveTo>
                  <a:lnTo>
                    <a:pt x="8636" y="9143"/>
                  </a:lnTo>
                  <a:lnTo>
                    <a:pt x="17272" y="9143"/>
                  </a:lnTo>
                  <a:lnTo>
                    <a:pt x="25908" y="9143"/>
                  </a:lnTo>
                  <a:lnTo>
                    <a:pt x="25908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1" name="object 121"/>
          <p:cNvGrpSpPr/>
          <p:nvPr/>
        </p:nvGrpSpPr>
        <p:grpSpPr>
          <a:xfrm>
            <a:off x="5024631" y="3631689"/>
            <a:ext cx="248920" cy="177165"/>
            <a:chOff x="5024631" y="3631689"/>
            <a:chExt cx="248920" cy="177165"/>
          </a:xfrm>
        </p:grpSpPr>
        <p:pic>
          <p:nvPicPr>
            <p:cNvPr id="122" name="object 122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024631" y="3657598"/>
              <a:ext cx="105155" cy="150876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149595" y="3631689"/>
              <a:ext cx="123443" cy="176784"/>
            </a:xfrm>
            <a:prstGeom prst="rect">
              <a:avLst/>
            </a:prstGeom>
          </p:spPr>
        </p:pic>
      </p:grpSp>
      <p:grpSp>
        <p:nvGrpSpPr>
          <p:cNvPr id="124" name="object 124"/>
          <p:cNvGrpSpPr/>
          <p:nvPr/>
        </p:nvGrpSpPr>
        <p:grpSpPr>
          <a:xfrm>
            <a:off x="4765547" y="4399788"/>
            <a:ext cx="132715" cy="96520"/>
            <a:chOff x="4765547" y="4399788"/>
            <a:chExt cx="132715" cy="96520"/>
          </a:xfrm>
        </p:grpSpPr>
        <p:sp>
          <p:nvSpPr>
            <p:cNvPr id="125" name="object 125"/>
            <p:cNvSpPr/>
            <p:nvPr/>
          </p:nvSpPr>
          <p:spPr>
            <a:xfrm>
              <a:off x="4778501" y="4466080"/>
              <a:ext cx="106680" cy="17145"/>
            </a:xfrm>
            <a:custGeom>
              <a:avLst/>
              <a:gdLst/>
              <a:ahLst/>
              <a:cxnLst/>
              <a:rect l="l" t="t" r="r" b="b"/>
              <a:pathLst>
                <a:path w="106679" h="17145">
                  <a:moveTo>
                    <a:pt x="0" y="16763"/>
                  </a:moveTo>
                  <a:lnTo>
                    <a:pt x="8890" y="16763"/>
                  </a:lnTo>
                  <a:lnTo>
                    <a:pt x="17780" y="16763"/>
                  </a:lnTo>
                  <a:lnTo>
                    <a:pt x="26670" y="16763"/>
                  </a:lnTo>
                  <a:lnTo>
                    <a:pt x="35560" y="16763"/>
                  </a:lnTo>
                  <a:lnTo>
                    <a:pt x="44450" y="8381"/>
                  </a:lnTo>
                  <a:lnTo>
                    <a:pt x="106680" y="8381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804409" y="4412742"/>
              <a:ext cx="18415" cy="17145"/>
            </a:xfrm>
            <a:custGeom>
              <a:avLst/>
              <a:gdLst/>
              <a:ahLst/>
              <a:cxnLst/>
              <a:rect l="l" t="t" r="r" b="b"/>
              <a:pathLst>
                <a:path w="18414" h="17145">
                  <a:moveTo>
                    <a:pt x="0" y="0"/>
                  </a:moveTo>
                  <a:lnTo>
                    <a:pt x="9144" y="0"/>
                  </a:lnTo>
                  <a:lnTo>
                    <a:pt x="9144" y="8381"/>
                  </a:lnTo>
                  <a:lnTo>
                    <a:pt x="18288" y="8381"/>
                  </a:lnTo>
                  <a:lnTo>
                    <a:pt x="18288" y="16763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/>
          <p:nvPr/>
        </p:nvSpPr>
        <p:spPr>
          <a:xfrm>
            <a:off x="4840985" y="4545329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9144"/>
                </a:lnTo>
                <a:lnTo>
                  <a:pt x="0" y="182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8" name="object 128"/>
          <p:cNvGrpSpPr/>
          <p:nvPr/>
        </p:nvGrpSpPr>
        <p:grpSpPr>
          <a:xfrm>
            <a:off x="4962144" y="4407408"/>
            <a:ext cx="167640" cy="178435"/>
            <a:chOff x="4962144" y="4407408"/>
            <a:chExt cx="167640" cy="178435"/>
          </a:xfrm>
        </p:grpSpPr>
        <p:pic>
          <p:nvPicPr>
            <p:cNvPr id="129" name="object 12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962144" y="4407408"/>
              <a:ext cx="114299" cy="160020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5109210" y="4537708"/>
              <a:ext cx="7620" cy="35560"/>
            </a:xfrm>
            <a:custGeom>
              <a:avLst/>
              <a:gdLst/>
              <a:ahLst/>
              <a:cxnLst/>
              <a:rect l="l" t="t" r="r" b="b"/>
              <a:pathLst>
                <a:path w="7620" h="35560">
                  <a:moveTo>
                    <a:pt x="0" y="35052"/>
                  </a:moveTo>
                  <a:lnTo>
                    <a:pt x="7620" y="35052"/>
                  </a:lnTo>
                  <a:lnTo>
                    <a:pt x="7620" y="26289"/>
                  </a:lnTo>
                  <a:lnTo>
                    <a:pt x="7620" y="17526"/>
                  </a:lnTo>
                  <a:lnTo>
                    <a:pt x="0" y="17526"/>
                  </a:lnTo>
                  <a:lnTo>
                    <a:pt x="7620" y="8763"/>
                  </a:lnTo>
                  <a:lnTo>
                    <a:pt x="7620" y="0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1" name="object 131"/>
          <p:cNvGrpSpPr/>
          <p:nvPr/>
        </p:nvGrpSpPr>
        <p:grpSpPr>
          <a:xfrm>
            <a:off x="5399532" y="3060190"/>
            <a:ext cx="138430" cy="88900"/>
            <a:chOff x="5399532" y="3060190"/>
            <a:chExt cx="138430" cy="88900"/>
          </a:xfrm>
        </p:grpSpPr>
        <p:sp>
          <p:nvSpPr>
            <p:cNvPr id="132" name="object 132"/>
            <p:cNvSpPr/>
            <p:nvPr/>
          </p:nvSpPr>
          <p:spPr>
            <a:xfrm>
              <a:off x="5412486" y="3073144"/>
              <a:ext cx="97790" cy="7620"/>
            </a:xfrm>
            <a:custGeom>
              <a:avLst/>
              <a:gdLst/>
              <a:ahLst/>
              <a:cxnLst/>
              <a:rect l="l" t="t" r="r" b="b"/>
              <a:pathLst>
                <a:path w="97789" h="7619">
                  <a:moveTo>
                    <a:pt x="0" y="7620"/>
                  </a:moveTo>
                  <a:lnTo>
                    <a:pt x="8864" y="7620"/>
                  </a:lnTo>
                  <a:lnTo>
                    <a:pt x="26606" y="7620"/>
                  </a:lnTo>
                  <a:lnTo>
                    <a:pt x="35471" y="0"/>
                  </a:lnTo>
                  <a:lnTo>
                    <a:pt x="53200" y="0"/>
                  </a:lnTo>
                  <a:lnTo>
                    <a:pt x="62064" y="0"/>
                  </a:lnTo>
                  <a:lnTo>
                    <a:pt x="79806" y="0"/>
                  </a:lnTo>
                  <a:lnTo>
                    <a:pt x="88671" y="0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430774" y="3135630"/>
              <a:ext cx="106680" cy="0"/>
            </a:xfrm>
            <a:custGeom>
              <a:avLst/>
              <a:gdLst/>
              <a:ahLst/>
              <a:cxnLst/>
              <a:rect l="l" t="t" r="r" b="b"/>
              <a:pathLst>
                <a:path w="106679">
                  <a:moveTo>
                    <a:pt x="0" y="0"/>
                  </a:moveTo>
                  <a:lnTo>
                    <a:pt x="8890" y="0"/>
                  </a:lnTo>
                  <a:lnTo>
                    <a:pt x="97790" y="0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4" name="object 134"/>
          <p:cNvGrpSpPr/>
          <p:nvPr/>
        </p:nvGrpSpPr>
        <p:grpSpPr>
          <a:xfrm>
            <a:off x="5337047" y="3639310"/>
            <a:ext cx="120014" cy="106680"/>
            <a:chOff x="5337047" y="3639310"/>
            <a:chExt cx="120014" cy="106680"/>
          </a:xfrm>
        </p:grpSpPr>
        <p:sp>
          <p:nvSpPr>
            <p:cNvPr id="135" name="object 135"/>
            <p:cNvSpPr/>
            <p:nvPr/>
          </p:nvSpPr>
          <p:spPr>
            <a:xfrm>
              <a:off x="5350001" y="3652264"/>
              <a:ext cx="81280" cy="18415"/>
            </a:xfrm>
            <a:custGeom>
              <a:avLst/>
              <a:gdLst/>
              <a:ahLst/>
              <a:cxnLst/>
              <a:rect l="l" t="t" r="r" b="b"/>
              <a:pathLst>
                <a:path w="81279" h="18414">
                  <a:moveTo>
                    <a:pt x="0" y="18287"/>
                  </a:moveTo>
                  <a:lnTo>
                    <a:pt x="8978" y="9143"/>
                  </a:lnTo>
                  <a:lnTo>
                    <a:pt x="17945" y="9143"/>
                  </a:lnTo>
                  <a:lnTo>
                    <a:pt x="26924" y="9143"/>
                  </a:lnTo>
                  <a:lnTo>
                    <a:pt x="35902" y="9143"/>
                  </a:lnTo>
                  <a:lnTo>
                    <a:pt x="53848" y="9143"/>
                  </a:lnTo>
                  <a:lnTo>
                    <a:pt x="62826" y="0"/>
                  </a:lnTo>
                  <a:lnTo>
                    <a:pt x="71793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359145" y="3733038"/>
              <a:ext cx="97790" cy="0"/>
            </a:xfrm>
            <a:custGeom>
              <a:avLst/>
              <a:gdLst/>
              <a:ahLst/>
              <a:cxnLst/>
              <a:rect l="l" t="t" r="r" b="b"/>
              <a:pathLst>
                <a:path w="97789">
                  <a:moveTo>
                    <a:pt x="0" y="0"/>
                  </a:moveTo>
                  <a:lnTo>
                    <a:pt x="8864" y="0"/>
                  </a:lnTo>
                  <a:lnTo>
                    <a:pt x="88671" y="0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7" name="object 137"/>
          <p:cNvGrpSpPr/>
          <p:nvPr/>
        </p:nvGrpSpPr>
        <p:grpSpPr>
          <a:xfrm>
            <a:off x="5175503" y="4390645"/>
            <a:ext cx="410209" cy="195580"/>
            <a:chOff x="5175503" y="4390645"/>
            <a:chExt cx="410209" cy="195580"/>
          </a:xfrm>
        </p:grpSpPr>
        <p:pic>
          <p:nvPicPr>
            <p:cNvPr id="138" name="object 13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175503" y="4407407"/>
              <a:ext cx="106679" cy="178308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5318759" y="4390645"/>
              <a:ext cx="141731" cy="195072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5510021" y="4420360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9144"/>
                  </a:moveTo>
                  <a:lnTo>
                    <a:pt x="8928" y="9144"/>
                  </a:lnTo>
                  <a:lnTo>
                    <a:pt x="17856" y="9144"/>
                  </a:lnTo>
                  <a:lnTo>
                    <a:pt x="26784" y="9144"/>
                  </a:lnTo>
                  <a:lnTo>
                    <a:pt x="35699" y="9144"/>
                  </a:lnTo>
                  <a:lnTo>
                    <a:pt x="44627" y="9144"/>
                  </a:lnTo>
                  <a:lnTo>
                    <a:pt x="53555" y="0"/>
                  </a:lnTo>
                  <a:lnTo>
                    <a:pt x="62484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528309" y="4466081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8763" y="0"/>
                  </a:lnTo>
                  <a:lnTo>
                    <a:pt x="17526" y="0"/>
                  </a:lnTo>
                  <a:lnTo>
                    <a:pt x="3505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/>
          <p:nvPr/>
        </p:nvSpPr>
        <p:spPr>
          <a:xfrm>
            <a:off x="5805678" y="2920745"/>
            <a:ext cx="26034" cy="250190"/>
          </a:xfrm>
          <a:custGeom>
            <a:avLst/>
            <a:gdLst/>
            <a:ahLst/>
            <a:cxnLst/>
            <a:rect l="l" t="t" r="r" b="b"/>
            <a:pathLst>
              <a:path w="26035" h="250189">
                <a:moveTo>
                  <a:pt x="0" y="0"/>
                </a:moveTo>
                <a:lnTo>
                  <a:pt x="8636" y="0"/>
                </a:lnTo>
                <a:lnTo>
                  <a:pt x="8636" y="8928"/>
                </a:lnTo>
                <a:lnTo>
                  <a:pt x="8636" y="133896"/>
                </a:lnTo>
                <a:lnTo>
                  <a:pt x="17272" y="160667"/>
                </a:lnTo>
                <a:lnTo>
                  <a:pt x="17272" y="187452"/>
                </a:lnTo>
                <a:lnTo>
                  <a:pt x="17272" y="205308"/>
                </a:lnTo>
                <a:lnTo>
                  <a:pt x="25908" y="223151"/>
                </a:lnTo>
                <a:lnTo>
                  <a:pt x="25908" y="232079"/>
                </a:lnTo>
                <a:lnTo>
                  <a:pt x="25908" y="241007"/>
                </a:lnTo>
                <a:lnTo>
                  <a:pt x="25908" y="249936"/>
                </a:lnTo>
                <a:lnTo>
                  <a:pt x="17272" y="249936"/>
                </a:lnTo>
                <a:lnTo>
                  <a:pt x="17272" y="241007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3" name="object 143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5675376" y="3595110"/>
            <a:ext cx="205739" cy="213360"/>
          </a:xfrm>
          <a:prstGeom prst="rect">
            <a:avLst/>
          </a:prstGeom>
        </p:spPr>
      </p:pic>
      <p:sp>
        <p:nvSpPr>
          <p:cNvPr id="144" name="object 144"/>
          <p:cNvSpPr/>
          <p:nvPr/>
        </p:nvSpPr>
        <p:spPr>
          <a:xfrm>
            <a:off x="5822441" y="4350251"/>
            <a:ext cx="36830" cy="231775"/>
          </a:xfrm>
          <a:custGeom>
            <a:avLst/>
            <a:gdLst/>
            <a:ahLst/>
            <a:cxnLst/>
            <a:rect l="l" t="t" r="r" b="b"/>
            <a:pathLst>
              <a:path w="36829" h="231775">
                <a:moveTo>
                  <a:pt x="0" y="8915"/>
                </a:moveTo>
                <a:lnTo>
                  <a:pt x="9144" y="8915"/>
                </a:lnTo>
                <a:lnTo>
                  <a:pt x="9144" y="0"/>
                </a:lnTo>
                <a:lnTo>
                  <a:pt x="18288" y="0"/>
                </a:lnTo>
                <a:lnTo>
                  <a:pt x="18288" y="8915"/>
                </a:lnTo>
                <a:lnTo>
                  <a:pt x="18288" y="17830"/>
                </a:lnTo>
                <a:lnTo>
                  <a:pt x="18288" y="35648"/>
                </a:lnTo>
                <a:lnTo>
                  <a:pt x="27432" y="44551"/>
                </a:lnTo>
                <a:lnTo>
                  <a:pt x="27432" y="89103"/>
                </a:lnTo>
                <a:lnTo>
                  <a:pt x="27432" y="124739"/>
                </a:lnTo>
                <a:lnTo>
                  <a:pt x="18288" y="151472"/>
                </a:lnTo>
                <a:lnTo>
                  <a:pt x="18288" y="178193"/>
                </a:lnTo>
                <a:lnTo>
                  <a:pt x="18288" y="204927"/>
                </a:lnTo>
                <a:lnTo>
                  <a:pt x="27432" y="222745"/>
                </a:lnTo>
                <a:lnTo>
                  <a:pt x="27432" y="231648"/>
                </a:lnTo>
                <a:lnTo>
                  <a:pt x="36576" y="2316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41240" y="5171694"/>
            <a:ext cx="35560" cy="26034"/>
          </a:xfrm>
          <a:custGeom>
            <a:avLst/>
            <a:gdLst/>
            <a:ahLst/>
            <a:cxnLst/>
            <a:rect l="l" t="t" r="r" b="b"/>
            <a:pathLst>
              <a:path w="35560" h="26035">
                <a:moveTo>
                  <a:pt x="8762" y="0"/>
                </a:moveTo>
                <a:lnTo>
                  <a:pt x="8762" y="8635"/>
                </a:lnTo>
                <a:lnTo>
                  <a:pt x="0" y="8635"/>
                </a:lnTo>
                <a:lnTo>
                  <a:pt x="0" y="17271"/>
                </a:lnTo>
                <a:lnTo>
                  <a:pt x="8762" y="25907"/>
                </a:lnTo>
                <a:lnTo>
                  <a:pt x="17525" y="25907"/>
                </a:lnTo>
                <a:lnTo>
                  <a:pt x="26288" y="25907"/>
                </a:lnTo>
                <a:lnTo>
                  <a:pt x="35051" y="25907"/>
                </a:lnTo>
                <a:lnTo>
                  <a:pt x="35051" y="17271"/>
                </a:lnTo>
                <a:lnTo>
                  <a:pt x="35051" y="8635"/>
                </a:lnTo>
                <a:lnTo>
                  <a:pt x="35051" y="0"/>
                </a:lnTo>
                <a:lnTo>
                  <a:pt x="26288" y="0"/>
                </a:lnTo>
                <a:lnTo>
                  <a:pt x="17525" y="0"/>
                </a:lnTo>
                <a:lnTo>
                  <a:pt x="8762" y="8635"/>
                </a:lnTo>
                <a:lnTo>
                  <a:pt x="8762" y="17271"/>
                </a:lnTo>
                <a:lnTo>
                  <a:pt x="8762" y="25907"/>
                </a:lnTo>
                <a:lnTo>
                  <a:pt x="17525" y="25907"/>
                </a:lnTo>
                <a:lnTo>
                  <a:pt x="26288" y="25907"/>
                </a:lnTo>
                <a:lnTo>
                  <a:pt x="26288" y="17271"/>
                </a:lnTo>
                <a:lnTo>
                  <a:pt x="35051" y="17271"/>
                </a:lnTo>
                <a:lnTo>
                  <a:pt x="35051" y="8635"/>
                </a:lnTo>
                <a:lnTo>
                  <a:pt x="26288" y="8635"/>
                </a:lnTo>
                <a:lnTo>
                  <a:pt x="26288" y="0"/>
                </a:lnTo>
                <a:lnTo>
                  <a:pt x="17525" y="0"/>
                </a:lnTo>
                <a:lnTo>
                  <a:pt x="8762" y="8635"/>
                </a:lnTo>
                <a:lnTo>
                  <a:pt x="0" y="17271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786378" y="5304282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287" y="0"/>
                </a:moveTo>
                <a:lnTo>
                  <a:pt x="18287" y="9144"/>
                </a:lnTo>
                <a:lnTo>
                  <a:pt x="9143" y="9144"/>
                </a:lnTo>
                <a:lnTo>
                  <a:pt x="9143" y="18288"/>
                </a:lnTo>
                <a:lnTo>
                  <a:pt x="9143" y="27432"/>
                </a:lnTo>
                <a:lnTo>
                  <a:pt x="9143" y="36576"/>
                </a:lnTo>
                <a:lnTo>
                  <a:pt x="18287" y="36576"/>
                </a:lnTo>
                <a:lnTo>
                  <a:pt x="27431" y="36576"/>
                </a:lnTo>
                <a:lnTo>
                  <a:pt x="36575" y="27432"/>
                </a:lnTo>
                <a:lnTo>
                  <a:pt x="36575" y="18288"/>
                </a:lnTo>
                <a:lnTo>
                  <a:pt x="36575" y="9144"/>
                </a:lnTo>
                <a:lnTo>
                  <a:pt x="27431" y="9144"/>
                </a:lnTo>
                <a:lnTo>
                  <a:pt x="18287" y="18288"/>
                </a:lnTo>
                <a:lnTo>
                  <a:pt x="9143" y="18288"/>
                </a:lnTo>
                <a:lnTo>
                  <a:pt x="9143" y="27432"/>
                </a:lnTo>
                <a:lnTo>
                  <a:pt x="0" y="36576"/>
                </a:lnTo>
                <a:lnTo>
                  <a:pt x="9143" y="36576"/>
                </a:lnTo>
                <a:lnTo>
                  <a:pt x="18287" y="36576"/>
                </a:lnTo>
                <a:lnTo>
                  <a:pt x="27431" y="27432"/>
                </a:lnTo>
                <a:lnTo>
                  <a:pt x="27431" y="182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object 147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3925823" y="5300471"/>
            <a:ext cx="70103" cy="71627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4229100" y="5184647"/>
            <a:ext cx="106679" cy="169164"/>
          </a:xfrm>
          <a:prstGeom prst="rect">
            <a:avLst/>
          </a:prstGeom>
        </p:spPr>
      </p:pic>
      <p:grpSp>
        <p:nvGrpSpPr>
          <p:cNvPr id="149" name="object 149"/>
          <p:cNvGrpSpPr/>
          <p:nvPr/>
        </p:nvGrpSpPr>
        <p:grpSpPr>
          <a:xfrm>
            <a:off x="4381500" y="5162548"/>
            <a:ext cx="356870" cy="245110"/>
            <a:chOff x="4381500" y="5162548"/>
            <a:chExt cx="356870" cy="245110"/>
          </a:xfrm>
        </p:grpSpPr>
        <p:pic>
          <p:nvPicPr>
            <p:cNvPr id="150" name="object 150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4381500" y="5193792"/>
              <a:ext cx="169163" cy="160020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578095" y="5193794"/>
              <a:ext cx="160018" cy="213359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4725161" y="5162548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9143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3" name="object 153"/>
          <p:cNvGrpSpPr/>
          <p:nvPr/>
        </p:nvGrpSpPr>
        <p:grpSpPr>
          <a:xfrm>
            <a:off x="4800600" y="5140450"/>
            <a:ext cx="160020" cy="177165"/>
            <a:chOff x="4800600" y="5140450"/>
            <a:chExt cx="160020" cy="177165"/>
          </a:xfrm>
        </p:grpSpPr>
        <p:pic>
          <p:nvPicPr>
            <p:cNvPr id="154" name="object 154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800600" y="5193794"/>
              <a:ext cx="97535" cy="123444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4947665" y="5234177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17678"/>
                  </a:lnTo>
                  <a:lnTo>
                    <a:pt x="0" y="35356"/>
                  </a:lnTo>
                  <a:lnTo>
                    <a:pt x="0" y="44196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938521" y="515340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9143"/>
                  </a:moveTo>
                  <a:lnTo>
                    <a:pt x="0" y="0"/>
                  </a:lnTo>
                  <a:lnTo>
                    <a:pt x="9144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7" name="object 157"/>
          <p:cNvGrpSpPr/>
          <p:nvPr/>
        </p:nvGrpSpPr>
        <p:grpSpPr>
          <a:xfrm>
            <a:off x="5033771" y="5015484"/>
            <a:ext cx="329565" cy="302260"/>
            <a:chOff x="5033771" y="5015484"/>
            <a:chExt cx="329565" cy="302260"/>
          </a:xfrm>
        </p:grpSpPr>
        <p:pic>
          <p:nvPicPr>
            <p:cNvPr id="158" name="object 158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5033771" y="5175504"/>
              <a:ext cx="239266" cy="141732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5322568" y="5028438"/>
              <a:ext cx="27940" cy="268605"/>
            </a:xfrm>
            <a:custGeom>
              <a:avLst/>
              <a:gdLst/>
              <a:ahLst/>
              <a:cxnLst/>
              <a:rect l="l" t="t" r="r" b="b"/>
              <a:pathLst>
                <a:path w="27939" h="268604">
                  <a:moveTo>
                    <a:pt x="18287" y="0"/>
                  </a:moveTo>
                  <a:lnTo>
                    <a:pt x="18287" y="8940"/>
                  </a:lnTo>
                  <a:lnTo>
                    <a:pt x="18287" y="17881"/>
                  </a:lnTo>
                  <a:lnTo>
                    <a:pt x="9143" y="35763"/>
                  </a:lnTo>
                  <a:lnTo>
                    <a:pt x="9143" y="62585"/>
                  </a:lnTo>
                  <a:lnTo>
                    <a:pt x="9143" y="98348"/>
                  </a:lnTo>
                  <a:lnTo>
                    <a:pt x="9143" y="134112"/>
                  </a:lnTo>
                  <a:lnTo>
                    <a:pt x="0" y="169875"/>
                  </a:lnTo>
                  <a:lnTo>
                    <a:pt x="0" y="196697"/>
                  </a:lnTo>
                  <a:lnTo>
                    <a:pt x="0" y="223520"/>
                  </a:lnTo>
                  <a:lnTo>
                    <a:pt x="9143" y="241401"/>
                  </a:lnTo>
                  <a:lnTo>
                    <a:pt x="9143" y="259283"/>
                  </a:lnTo>
                  <a:lnTo>
                    <a:pt x="18287" y="268224"/>
                  </a:lnTo>
                  <a:lnTo>
                    <a:pt x="27431" y="268224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0" name="object 160"/>
          <p:cNvGrpSpPr/>
          <p:nvPr/>
        </p:nvGrpSpPr>
        <p:grpSpPr>
          <a:xfrm>
            <a:off x="5586984" y="5149594"/>
            <a:ext cx="142240" cy="88900"/>
            <a:chOff x="5586984" y="5149594"/>
            <a:chExt cx="142240" cy="88900"/>
          </a:xfrm>
        </p:grpSpPr>
        <p:sp>
          <p:nvSpPr>
            <p:cNvPr id="161" name="object 161"/>
            <p:cNvSpPr/>
            <p:nvPr/>
          </p:nvSpPr>
          <p:spPr>
            <a:xfrm>
              <a:off x="5599938" y="5162548"/>
              <a:ext cx="88900" cy="9525"/>
            </a:xfrm>
            <a:custGeom>
              <a:avLst/>
              <a:gdLst/>
              <a:ahLst/>
              <a:cxnLst/>
              <a:rect l="l" t="t" r="r" b="b"/>
              <a:pathLst>
                <a:path w="88900" h="9525">
                  <a:moveTo>
                    <a:pt x="0" y="9143"/>
                  </a:moveTo>
                  <a:lnTo>
                    <a:pt x="8839" y="9143"/>
                  </a:lnTo>
                  <a:lnTo>
                    <a:pt x="70713" y="9143"/>
                  </a:lnTo>
                  <a:lnTo>
                    <a:pt x="79552" y="0"/>
                  </a:lnTo>
                  <a:lnTo>
                    <a:pt x="88392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625846" y="5215888"/>
              <a:ext cx="90170" cy="9525"/>
            </a:xfrm>
            <a:custGeom>
              <a:avLst/>
              <a:gdLst/>
              <a:ahLst/>
              <a:cxnLst/>
              <a:rect l="l" t="t" r="r" b="b"/>
              <a:pathLst>
                <a:path w="90170" h="9525">
                  <a:moveTo>
                    <a:pt x="0" y="9143"/>
                  </a:moveTo>
                  <a:lnTo>
                    <a:pt x="0" y="9143"/>
                  </a:lnTo>
                  <a:lnTo>
                    <a:pt x="71932" y="9143"/>
                  </a:lnTo>
                  <a:lnTo>
                    <a:pt x="89916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3" name="object 163"/>
          <p:cNvGrpSpPr/>
          <p:nvPr/>
        </p:nvGrpSpPr>
        <p:grpSpPr>
          <a:xfrm>
            <a:off x="6006086" y="4962150"/>
            <a:ext cx="259079" cy="347980"/>
            <a:chOff x="6006086" y="4962150"/>
            <a:chExt cx="259079" cy="347980"/>
          </a:xfrm>
        </p:grpSpPr>
        <p:sp>
          <p:nvSpPr>
            <p:cNvPr id="164" name="object 164"/>
            <p:cNvSpPr/>
            <p:nvPr/>
          </p:nvSpPr>
          <p:spPr>
            <a:xfrm>
              <a:off x="6019040" y="4975104"/>
              <a:ext cx="161925" cy="259079"/>
            </a:xfrm>
            <a:custGeom>
              <a:avLst/>
              <a:gdLst/>
              <a:ahLst/>
              <a:cxnLst/>
              <a:rect l="l" t="t" r="r" b="b"/>
              <a:pathLst>
                <a:path w="161925" h="259079">
                  <a:moveTo>
                    <a:pt x="152565" y="8928"/>
                  </a:moveTo>
                  <a:lnTo>
                    <a:pt x="152565" y="17856"/>
                  </a:lnTo>
                  <a:lnTo>
                    <a:pt x="152565" y="26797"/>
                  </a:lnTo>
                  <a:lnTo>
                    <a:pt x="152565" y="35725"/>
                  </a:lnTo>
                  <a:lnTo>
                    <a:pt x="143586" y="53594"/>
                  </a:lnTo>
                  <a:lnTo>
                    <a:pt x="143586" y="62534"/>
                  </a:lnTo>
                  <a:lnTo>
                    <a:pt x="143586" y="71462"/>
                  </a:lnTo>
                  <a:lnTo>
                    <a:pt x="152565" y="62534"/>
                  </a:lnTo>
                  <a:lnTo>
                    <a:pt x="152565" y="53594"/>
                  </a:lnTo>
                  <a:lnTo>
                    <a:pt x="152565" y="35725"/>
                  </a:lnTo>
                  <a:lnTo>
                    <a:pt x="161543" y="17856"/>
                  </a:lnTo>
                  <a:lnTo>
                    <a:pt x="152565" y="8928"/>
                  </a:lnTo>
                  <a:lnTo>
                    <a:pt x="152565" y="0"/>
                  </a:lnTo>
                  <a:lnTo>
                    <a:pt x="143586" y="0"/>
                  </a:lnTo>
                  <a:lnTo>
                    <a:pt x="134619" y="0"/>
                  </a:lnTo>
                  <a:lnTo>
                    <a:pt x="125641" y="8928"/>
                  </a:lnTo>
                  <a:lnTo>
                    <a:pt x="107695" y="8928"/>
                  </a:lnTo>
                  <a:lnTo>
                    <a:pt x="89738" y="26797"/>
                  </a:lnTo>
                  <a:lnTo>
                    <a:pt x="62814" y="44665"/>
                  </a:lnTo>
                  <a:lnTo>
                    <a:pt x="35890" y="89331"/>
                  </a:lnTo>
                  <a:lnTo>
                    <a:pt x="8966" y="125069"/>
                  </a:lnTo>
                  <a:lnTo>
                    <a:pt x="0" y="160807"/>
                  </a:lnTo>
                  <a:lnTo>
                    <a:pt x="0" y="196532"/>
                  </a:lnTo>
                  <a:lnTo>
                    <a:pt x="0" y="214401"/>
                  </a:lnTo>
                  <a:lnTo>
                    <a:pt x="17945" y="241211"/>
                  </a:lnTo>
                  <a:lnTo>
                    <a:pt x="35890" y="250139"/>
                  </a:lnTo>
                  <a:lnTo>
                    <a:pt x="62814" y="259067"/>
                  </a:lnTo>
                  <a:lnTo>
                    <a:pt x="80771" y="259067"/>
                  </a:lnTo>
                  <a:lnTo>
                    <a:pt x="107695" y="259067"/>
                  </a:lnTo>
                  <a:lnTo>
                    <a:pt x="125641" y="250139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243064" y="5188457"/>
              <a:ext cx="9525" cy="108585"/>
            </a:xfrm>
            <a:custGeom>
              <a:avLst/>
              <a:gdLst/>
              <a:ahLst/>
              <a:cxnLst/>
              <a:rect l="l" t="t" r="r" b="b"/>
              <a:pathLst>
                <a:path w="9525" h="108585">
                  <a:moveTo>
                    <a:pt x="9144" y="0"/>
                  </a:moveTo>
                  <a:lnTo>
                    <a:pt x="0" y="0"/>
                  </a:lnTo>
                  <a:lnTo>
                    <a:pt x="9144" y="0"/>
                  </a:lnTo>
                  <a:lnTo>
                    <a:pt x="9144" y="9017"/>
                  </a:lnTo>
                  <a:lnTo>
                    <a:pt x="9144" y="108204"/>
                  </a:lnTo>
                  <a:lnTo>
                    <a:pt x="9144" y="99187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6" name="object 166"/>
          <p:cNvGrpSpPr/>
          <p:nvPr/>
        </p:nvGrpSpPr>
        <p:grpSpPr>
          <a:xfrm>
            <a:off x="6364223" y="4943855"/>
            <a:ext cx="132715" cy="276225"/>
            <a:chOff x="6364223" y="4943855"/>
            <a:chExt cx="132715" cy="276225"/>
          </a:xfrm>
        </p:grpSpPr>
        <p:sp>
          <p:nvSpPr>
            <p:cNvPr id="167" name="object 167"/>
            <p:cNvSpPr/>
            <p:nvPr/>
          </p:nvSpPr>
          <p:spPr>
            <a:xfrm>
              <a:off x="6377177" y="4975097"/>
              <a:ext cx="26034" cy="231775"/>
            </a:xfrm>
            <a:custGeom>
              <a:avLst/>
              <a:gdLst/>
              <a:ahLst/>
              <a:cxnLst/>
              <a:rect l="l" t="t" r="r" b="b"/>
              <a:pathLst>
                <a:path w="26035" h="231775">
                  <a:moveTo>
                    <a:pt x="0" y="0"/>
                  </a:moveTo>
                  <a:lnTo>
                    <a:pt x="8636" y="0"/>
                  </a:lnTo>
                  <a:lnTo>
                    <a:pt x="8636" y="8915"/>
                  </a:lnTo>
                  <a:lnTo>
                    <a:pt x="8636" y="26733"/>
                  </a:lnTo>
                  <a:lnTo>
                    <a:pt x="8636" y="35636"/>
                  </a:lnTo>
                  <a:lnTo>
                    <a:pt x="8636" y="80187"/>
                  </a:lnTo>
                  <a:lnTo>
                    <a:pt x="17272" y="106908"/>
                  </a:lnTo>
                  <a:lnTo>
                    <a:pt x="17272" y="231647"/>
                  </a:lnTo>
                  <a:lnTo>
                    <a:pt x="17272" y="222732"/>
                  </a:lnTo>
                  <a:lnTo>
                    <a:pt x="25908" y="213829"/>
                  </a:lnTo>
                  <a:lnTo>
                    <a:pt x="25908" y="196011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465568" y="4956809"/>
              <a:ext cx="18415" cy="241300"/>
            </a:xfrm>
            <a:custGeom>
              <a:avLst/>
              <a:gdLst/>
              <a:ahLst/>
              <a:cxnLst/>
              <a:rect l="l" t="t" r="r" b="b"/>
              <a:pathLst>
                <a:path w="18414" h="241300">
                  <a:moveTo>
                    <a:pt x="9144" y="0"/>
                  </a:moveTo>
                  <a:lnTo>
                    <a:pt x="0" y="0"/>
                  </a:lnTo>
                  <a:lnTo>
                    <a:pt x="0" y="8915"/>
                  </a:lnTo>
                  <a:lnTo>
                    <a:pt x="0" y="17830"/>
                  </a:lnTo>
                  <a:lnTo>
                    <a:pt x="0" y="26758"/>
                  </a:lnTo>
                  <a:lnTo>
                    <a:pt x="0" y="44589"/>
                  </a:lnTo>
                  <a:lnTo>
                    <a:pt x="9144" y="80264"/>
                  </a:lnTo>
                  <a:lnTo>
                    <a:pt x="9144" y="115938"/>
                  </a:lnTo>
                  <a:lnTo>
                    <a:pt x="9144" y="151612"/>
                  </a:lnTo>
                  <a:lnTo>
                    <a:pt x="9144" y="178358"/>
                  </a:lnTo>
                  <a:lnTo>
                    <a:pt x="9144" y="196202"/>
                  </a:lnTo>
                  <a:lnTo>
                    <a:pt x="18288" y="214033"/>
                  </a:lnTo>
                  <a:lnTo>
                    <a:pt x="18288" y="222961"/>
                  </a:lnTo>
                  <a:lnTo>
                    <a:pt x="18288" y="231876"/>
                  </a:lnTo>
                  <a:lnTo>
                    <a:pt x="18288" y="240792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421373" y="5135116"/>
              <a:ext cx="53340" cy="18415"/>
            </a:xfrm>
            <a:custGeom>
              <a:avLst/>
              <a:gdLst/>
              <a:ahLst/>
              <a:cxnLst/>
              <a:rect l="l" t="t" r="r" b="b"/>
              <a:pathLst>
                <a:path w="53339" h="18414">
                  <a:moveTo>
                    <a:pt x="0" y="18287"/>
                  </a:moveTo>
                  <a:lnTo>
                    <a:pt x="8890" y="9143"/>
                  </a:lnTo>
                  <a:lnTo>
                    <a:pt x="17780" y="9143"/>
                  </a:lnTo>
                  <a:lnTo>
                    <a:pt x="26670" y="9143"/>
                  </a:lnTo>
                  <a:lnTo>
                    <a:pt x="35560" y="9143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0" name="object 170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6542531" y="4943855"/>
            <a:ext cx="329184" cy="303277"/>
          </a:xfrm>
          <a:prstGeom prst="rect">
            <a:avLst/>
          </a:prstGeom>
        </p:spPr>
      </p:pic>
      <p:sp>
        <p:nvSpPr>
          <p:cNvPr id="171" name="object 171"/>
          <p:cNvSpPr/>
          <p:nvPr/>
        </p:nvSpPr>
        <p:spPr>
          <a:xfrm>
            <a:off x="6939533" y="5135117"/>
            <a:ext cx="9525" cy="99060"/>
          </a:xfrm>
          <a:custGeom>
            <a:avLst/>
            <a:gdLst/>
            <a:ahLst/>
            <a:cxnLst/>
            <a:rect l="l" t="t" r="r" b="b"/>
            <a:pathLst>
              <a:path w="9525" h="99060">
                <a:moveTo>
                  <a:pt x="0" y="0"/>
                </a:moveTo>
                <a:lnTo>
                  <a:pt x="0" y="9004"/>
                </a:lnTo>
                <a:lnTo>
                  <a:pt x="0" y="99059"/>
                </a:lnTo>
                <a:lnTo>
                  <a:pt x="9144" y="9005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4415" y="956564"/>
            <a:ext cx="7968615" cy="1165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Examples:</a:t>
            </a:r>
            <a:endParaRPr sz="2200" dirty="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530"/>
              </a:spcBef>
              <a:tabLst>
                <a:tab pos="469265" algn="l"/>
                <a:tab pos="1368425" algn="l"/>
              </a:tabLst>
            </a:pP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2.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A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contains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82.66%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carbon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atoms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8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17.34%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hydrogen atoms.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Determine</a:t>
            </a:r>
            <a:r>
              <a:rPr sz="2200" spc="-8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10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empirical</a:t>
            </a:r>
            <a:r>
              <a:rPr sz="2200" spc="-9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1874" y="2452114"/>
            <a:ext cx="115824" cy="24079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702562" y="2514598"/>
            <a:ext cx="775970" cy="178435"/>
            <a:chOff x="702562" y="2514598"/>
            <a:chExt cx="775970" cy="17843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2562" y="2532887"/>
              <a:ext cx="356616" cy="1600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03376" y="2551175"/>
              <a:ext cx="213359" cy="11429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36548" y="2514598"/>
              <a:ext cx="141731" cy="134111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1671066" y="2509266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0"/>
                </a:moveTo>
                <a:lnTo>
                  <a:pt x="0" y="0"/>
                </a:lnTo>
                <a:lnTo>
                  <a:pt x="0" y="80924"/>
                </a:lnTo>
                <a:lnTo>
                  <a:pt x="0" y="89916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729733" y="2479548"/>
            <a:ext cx="436245" cy="302260"/>
            <a:chOff x="1729733" y="2479548"/>
            <a:chExt cx="436245" cy="30226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9733" y="2479548"/>
              <a:ext cx="257562" cy="14173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09392" y="2518410"/>
              <a:ext cx="143510" cy="250190"/>
            </a:xfrm>
            <a:custGeom>
              <a:avLst/>
              <a:gdLst/>
              <a:ahLst/>
              <a:cxnLst/>
              <a:rect l="l" t="t" r="r" b="b"/>
              <a:pathLst>
                <a:path w="143510" h="250189">
                  <a:moveTo>
                    <a:pt x="80581" y="0"/>
                  </a:moveTo>
                  <a:lnTo>
                    <a:pt x="71627" y="8928"/>
                  </a:lnTo>
                  <a:lnTo>
                    <a:pt x="62674" y="8928"/>
                  </a:lnTo>
                  <a:lnTo>
                    <a:pt x="53720" y="17856"/>
                  </a:lnTo>
                  <a:lnTo>
                    <a:pt x="35813" y="35699"/>
                  </a:lnTo>
                  <a:lnTo>
                    <a:pt x="26860" y="44627"/>
                  </a:lnTo>
                  <a:lnTo>
                    <a:pt x="17906" y="53555"/>
                  </a:lnTo>
                  <a:lnTo>
                    <a:pt x="17906" y="62484"/>
                  </a:lnTo>
                  <a:lnTo>
                    <a:pt x="26860" y="71412"/>
                  </a:lnTo>
                  <a:lnTo>
                    <a:pt x="44767" y="71412"/>
                  </a:lnTo>
                  <a:lnTo>
                    <a:pt x="53720" y="62484"/>
                  </a:lnTo>
                  <a:lnTo>
                    <a:pt x="71627" y="53555"/>
                  </a:lnTo>
                  <a:lnTo>
                    <a:pt x="89534" y="35699"/>
                  </a:lnTo>
                  <a:lnTo>
                    <a:pt x="98488" y="26784"/>
                  </a:lnTo>
                  <a:lnTo>
                    <a:pt x="107441" y="17856"/>
                  </a:lnTo>
                  <a:lnTo>
                    <a:pt x="98488" y="26784"/>
                  </a:lnTo>
                  <a:lnTo>
                    <a:pt x="98488" y="44627"/>
                  </a:lnTo>
                  <a:lnTo>
                    <a:pt x="98488" y="53555"/>
                  </a:lnTo>
                  <a:lnTo>
                    <a:pt x="98488" y="62484"/>
                  </a:lnTo>
                  <a:lnTo>
                    <a:pt x="107441" y="80340"/>
                  </a:lnTo>
                  <a:lnTo>
                    <a:pt x="116395" y="107111"/>
                  </a:lnTo>
                  <a:lnTo>
                    <a:pt x="125348" y="133896"/>
                  </a:lnTo>
                  <a:lnTo>
                    <a:pt x="125348" y="151752"/>
                  </a:lnTo>
                  <a:lnTo>
                    <a:pt x="134302" y="160667"/>
                  </a:lnTo>
                  <a:lnTo>
                    <a:pt x="143256" y="178523"/>
                  </a:lnTo>
                  <a:lnTo>
                    <a:pt x="143256" y="196380"/>
                  </a:lnTo>
                  <a:lnTo>
                    <a:pt x="134302" y="205308"/>
                  </a:lnTo>
                  <a:lnTo>
                    <a:pt x="125348" y="214223"/>
                  </a:lnTo>
                  <a:lnTo>
                    <a:pt x="116395" y="223151"/>
                  </a:lnTo>
                  <a:lnTo>
                    <a:pt x="98488" y="232079"/>
                  </a:lnTo>
                  <a:lnTo>
                    <a:pt x="80581" y="241007"/>
                  </a:lnTo>
                  <a:lnTo>
                    <a:pt x="62674" y="241007"/>
                  </a:lnTo>
                  <a:lnTo>
                    <a:pt x="35813" y="249936"/>
                  </a:lnTo>
                  <a:lnTo>
                    <a:pt x="17906" y="249936"/>
                  </a:lnTo>
                  <a:lnTo>
                    <a:pt x="8953" y="249936"/>
                  </a:lnTo>
                  <a:lnTo>
                    <a:pt x="0" y="241007"/>
                  </a:lnTo>
                  <a:lnTo>
                    <a:pt x="8953" y="22315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336290" y="2426207"/>
            <a:ext cx="838200" cy="257810"/>
            <a:chOff x="2336290" y="2426207"/>
            <a:chExt cx="838200" cy="25781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36290" y="2433822"/>
              <a:ext cx="257549" cy="21488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22804" y="2426207"/>
              <a:ext cx="391666" cy="25755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051048" y="2470408"/>
              <a:ext cx="123444" cy="123443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656842" y="3041904"/>
            <a:ext cx="347980" cy="257810"/>
            <a:chOff x="656842" y="3041904"/>
            <a:chExt cx="347980" cy="257810"/>
          </a:xfrm>
        </p:grpSpPr>
        <p:sp>
          <p:nvSpPr>
            <p:cNvPr id="18" name="object 18"/>
            <p:cNvSpPr/>
            <p:nvPr/>
          </p:nvSpPr>
          <p:spPr>
            <a:xfrm>
              <a:off x="669796" y="3054858"/>
              <a:ext cx="143510" cy="231775"/>
            </a:xfrm>
            <a:custGeom>
              <a:avLst/>
              <a:gdLst/>
              <a:ahLst/>
              <a:cxnLst/>
              <a:rect l="l" t="t" r="r" b="b"/>
              <a:pathLst>
                <a:path w="143509" h="231775">
                  <a:moveTo>
                    <a:pt x="143256" y="0"/>
                  </a:moveTo>
                  <a:lnTo>
                    <a:pt x="134302" y="0"/>
                  </a:lnTo>
                  <a:lnTo>
                    <a:pt x="125349" y="0"/>
                  </a:lnTo>
                  <a:lnTo>
                    <a:pt x="116395" y="0"/>
                  </a:lnTo>
                  <a:lnTo>
                    <a:pt x="98488" y="0"/>
                  </a:lnTo>
                  <a:lnTo>
                    <a:pt x="80581" y="8902"/>
                  </a:lnTo>
                  <a:lnTo>
                    <a:pt x="62674" y="8902"/>
                  </a:lnTo>
                  <a:lnTo>
                    <a:pt x="35814" y="26733"/>
                  </a:lnTo>
                  <a:lnTo>
                    <a:pt x="17907" y="35636"/>
                  </a:lnTo>
                  <a:lnTo>
                    <a:pt x="8953" y="44551"/>
                  </a:lnTo>
                  <a:lnTo>
                    <a:pt x="0" y="53454"/>
                  </a:lnTo>
                  <a:lnTo>
                    <a:pt x="0" y="62369"/>
                  </a:lnTo>
                  <a:lnTo>
                    <a:pt x="8953" y="71272"/>
                  </a:lnTo>
                  <a:lnTo>
                    <a:pt x="17907" y="71272"/>
                  </a:lnTo>
                  <a:lnTo>
                    <a:pt x="35814" y="80187"/>
                  </a:lnTo>
                  <a:lnTo>
                    <a:pt x="53721" y="98005"/>
                  </a:lnTo>
                  <a:lnTo>
                    <a:pt x="71628" y="106908"/>
                  </a:lnTo>
                  <a:lnTo>
                    <a:pt x="80581" y="124726"/>
                  </a:lnTo>
                  <a:lnTo>
                    <a:pt x="98488" y="160375"/>
                  </a:lnTo>
                  <a:lnTo>
                    <a:pt x="98488" y="187096"/>
                  </a:lnTo>
                  <a:lnTo>
                    <a:pt x="89535" y="213829"/>
                  </a:lnTo>
                  <a:lnTo>
                    <a:pt x="80581" y="222732"/>
                  </a:lnTo>
                  <a:lnTo>
                    <a:pt x="62674" y="231647"/>
                  </a:lnTo>
                  <a:lnTo>
                    <a:pt x="53721" y="231647"/>
                  </a:lnTo>
                  <a:lnTo>
                    <a:pt x="35814" y="222732"/>
                  </a:lnTo>
                  <a:lnTo>
                    <a:pt x="35814" y="204914"/>
                  </a:lnTo>
                  <a:lnTo>
                    <a:pt x="35814" y="187096"/>
                  </a:lnTo>
                  <a:lnTo>
                    <a:pt x="44767" y="160375"/>
                  </a:lnTo>
                  <a:lnTo>
                    <a:pt x="53721" y="133642"/>
                  </a:lnTo>
                  <a:lnTo>
                    <a:pt x="71628" y="106908"/>
                  </a:lnTo>
                  <a:lnTo>
                    <a:pt x="89535" y="89090"/>
                  </a:lnTo>
                  <a:lnTo>
                    <a:pt x="98488" y="80187"/>
                  </a:lnTo>
                  <a:lnTo>
                    <a:pt x="116395" y="71272"/>
                  </a:lnTo>
                  <a:lnTo>
                    <a:pt x="125349" y="71272"/>
                  </a:lnTo>
                  <a:lnTo>
                    <a:pt x="134302" y="71272"/>
                  </a:lnTo>
                  <a:lnTo>
                    <a:pt x="143256" y="7127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8387" y="3067815"/>
              <a:ext cx="132587" cy="23164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83741" y="3242310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19" h="9525">
                  <a:moveTo>
                    <a:pt x="0" y="0"/>
                  </a:moveTo>
                  <a:lnTo>
                    <a:pt x="0" y="9144"/>
                  </a:lnTo>
                  <a:lnTo>
                    <a:pt x="762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50034" y="3041910"/>
            <a:ext cx="384175" cy="419100"/>
            <a:chOff x="1050034" y="3041910"/>
            <a:chExt cx="384175" cy="419100"/>
          </a:xfrm>
        </p:grpSpPr>
        <p:sp>
          <p:nvSpPr>
            <p:cNvPr id="22" name="object 22"/>
            <p:cNvSpPr/>
            <p:nvPr/>
          </p:nvSpPr>
          <p:spPr>
            <a:xfrm>
              <a:off x="1062988" y="3054864"/>
              <a:ext cx="99060" cy="231775"/>
            </a:xfrm>
            <a:custGeom>
              <a:avLst/>
              <a:gdLst/>
              <a:ahLst/>
              <a:cxnLst/>
              <a:rect l="l" t="t" r="r" b="b"/>
              <a:pathLst>
                <a:path w="99059" h="231775">
                  <a:moveTo>
                    <a:pt x="90055" y="8902"/>
                  </a:moveTo>
                  <a:lnTo>
                    <a:pt x="90055" y="0"/>
                  </a:lnTo>
                  <a:lnTo>
                    <a:pt x="81051" y="0"/>
                  </a:lnTo>
                  <a:lnTo>
                    <a:pt x="81051" y="8902"/>
                  </a:lnTo>
                  <a:lnTo>
                    <a:pt x="72047" y="8902"/>
                  </a:lnTo>
                  <a:lnTo>
                    <a:pt x="63042" y="26720"/>
                  </a:lnTo>
                  <a:lnTo>
                    <a:pt x="45034" y="53454"/>
                  </a:lnTo>
                  <a:lnTo>
                    <a:pt x="27012" y="80175"/>
                  </a:lnTo>
                  <a:lnTo>
                    <a:pt x="9004" y="106908"/>
                  </a:lnTo>
                  <a:lnTo>
                    <a:pt x="0" y="142544"/>
                  </a:lnTo>
                  <a:lnTo>
                    <a:pt x="0" y="169278"/>
                  </a:lnTo>
                  <a:lnTo>
                    <a:pt x="0" y="195999"/>
                  </a:lnTo>
                  <a:lnTo>
                    <a:pt x="9004" y="213817"/>
                  </a:lnTo>
                  <a:lnTo>
                    <a:pt x="27012" y="222732"/>
                  </a:lnTo>
                  <a:lnTo>
                    <a:pt x="36017" y="231635"/>
                  </a:lnTo>
                  <a:lnTo>
                    <a:pt x="54038" y="231635"/>
                  </a:lnTo>
                  <a:lnTo>
                    <a:pt x="72047" y="222732"/>
                  </a:lnTo>
                  <a:lnTo>
                    <a:pt x="81051" y="213817"/>
                  </a:lnTo>
                  <a:lnTo>
                    <a:pt x="90055" y="195999"/>
                  </a:lnTo>
                  <a:lnTo>
                    <a:pt x="99059" y="187096"/>
                  </a:lnTo>
                  <a:lnTo>
                    <a:pt x="99059" y="169278"/>
                  </a:lnTo>
                  <a:lnTo>
                    <a:pt x="99059" y="160362"/>
                  </a:lnTo>
                  <a:lnTo>
                    <a:pt x="90055" y="151460"/>
                  </a:lnTo>
                  <a:lnTo>
                    <a:pt x="81051" y="151460"/>
                  </a:lnTo>
                  <a:lnTo>
                    <a:pt x="72047" y="160362"/>
                  </a:lnTo>
                  <a:lnTo>
                    <a:pt x="63042" y="178181"/>
                  </a:lnTo>
                  <a:lnTo>
                    <a:pt x="54038" y="195999"/>
                  </a:lnTo>
                  <a:lnTo>
                    <a:pt x="45034" y="213817"/>
                  </a:lnTo>
                  <a:lnTo>
                    <a:pt x="45034" y="222732"/>
                  </a:lnTo>
                  <a:lnTo>
                    <a:pt x="54038" y="23163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93289" y="3051047"/>
              <a:ext cx="123443" cy="24841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296164" y="3170681"/>
              <a:ext cx="125095" cy="277495"/>
            </a:xfrm>
            <a:custGeom>
              <a:avLst/>
              <a:gdLst/>
              <a:ahLst/>
              <a:cxnLst/>
              <a:rect l="l" t="t" r="r" b="b"/>
              <a:pathLst>
                <a:path w="125094" h="277495">
                  <a:moveTo>
                    <a:pt x="107111" y="0"/>
                  </a:moveTo>
                  <a:lnTo>
                    <a:pt x="107111" y="8940"/>
                  </a:lnTo>
                  <a:lnTo>
                    <a:pt x="98183" y="8940"/>
                  </a:lnTo>
                  <a:lnTo>
                    <a:pt x="89255" y="17894"/>
                  </a:lnTo>
                  <a:lnTo>
                    <a:pt x="80327" y="26847"/>
                  </a:lnTo>
                  <a:lnTo>
                    <a:pt x="71412" y="44742"/>
                  </a:lnTo>
                  <a:lnTo>
                    <a:pt x="53555" y="71577"/>
                  </a:lnTo>
                  <a:lnTo>
                    <a:pt x="53555" y="89471"/>
                  </a:lnTo>
                  <a:lnTo>
                    <a:pt x="53555" y="98425"/>
                  </a:lnTo>
                  <a:lnTo>
                    <a:pt x="53555" y="107365"/>
                  </a:lnTo>
                  <a:lnTo>
                    <a:pt x="62483" y="107365"/>
                  </a:lnTo>
                  <a:lnTo>
                    <a:pt x="80327" y="98425"/>
                  </a:lnTo>
                  <a:lnTo>
                    <a:pt x="89255" y="89471"/>
                  </a:lnTo>
                  <a:lnTo>
                    <a:pt x="107111" y="71577"/>
                  </a:lnTo>
                  <a:lnTo>
                    <a:pt x="116039" y="53682"/>
                  </a:lnTo>
                  <a:lnTo>
                    <a:pt x="124967" y="35788"/>
                  </a:lnTo>
                  <a:lnTo>
                    <a:pt x="124967" y="26847"/>
                  </a:lnTo>
                  <a:lnTo>
                    <a:pt x="124967" y="17894"/>
                  </a:lnTo>
                  <a:lnTo>
                    <a:pt x="124967" y="26847"/>
                  </a:lnTo>
                  <a:lnTo>
                    <a:pt x="124967" y="35788"/>
                  </a:lnTo>
                  <a:lnTo>
                    <a:pt x="124967" y="44742"/>
                  </a:lnTo>
                  <a:lnTo>
                    <a:pt x="116039" y="62636"/>
                  </a:lnTo>
                  <a:lnTo>
                    <a:pt x="116039" y="71577"/>
                  </a:lnTo>
                  <a:lnTo>
                    <a:pt x="124967" y="98425"/>
                  </a:lnTo>
                  <a:lnTo>
                    <a:pt x="124967" y="107365"/>
                  </a:lnTo>
                  <a:lnTo>
                    <a:pt x="124967" y="187896"/>
                  </a:lnTo>
                  <a:lnTo>
                    <a:pt x="116039" y="214731"/>
                  </a:lnTo>
                  <a:lnTo>
                    <a:pt x="107111" y="241579"/>
                  </a:lnTo>
                  <a:lnTo>
                    <a:pt x="98183" y="250520"/>
                  </a:lnTo>
                  <a:lnTo>
                    <a:pt x="89255" y="259473"/>
                  </a:lnTo>
                  <a:lnTo>
                    <a:pt x="71412" y="268414"/>
                  </a:lnTo>
                  <a:lnTo>
                    <a:pt x="53555" y="268414"/>
                  </a:lnTo>
                  <a:lnTo>
                    <a:pt x="44627" y="268414"/>
                  </a:lnTo>
                  <a:lnTo>
                    <a:pt x="26771" y="268414"/>
                  </a:lnTo>
                  <a:lnTo>
                    <a:pt x="8928" y="277368"/>
                  </a:lnTo>
                  <a:lnTo>
                    <a:pt x="0" y="26841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643632" y="3027420"/>
            <a:ext cx="161925" cy="242570"/>
          </a:xfrm>
          <a:custGeom>
            <a:avLst/>
            <a:gdLst/>
            <a:ahLst/>
            <a:cxnLst/>
            <a:rect l="l" t="t" r="r" b="b"/>
            <a:pathLst>
              <a:path w="161925" h="242570">
                <a:moveTo>
                  <a:pt x="107695" y="8978"/>
                </a:moveTo>
                <a:lnTo>
                  <a:pt x="116674" y="8978"/>
                </a:lnTo>
                <a:lnTo>
                  <a:pt x="116674" y="17957"/>
                </a:lnTo>
                <a:lnTo>
                  <a:pt x="116674" y="26923"/>
                </a:lnTo>
                <a:lnTo>
                  <a:pt x="116674" y="35902"/>
                </a:lnTo>
                <a:lnTo>
                  <a:pt x="116674" y="26923"/>
                </a:lnTo>
                <a:lnTo>
                  <a:pt x="116674" y="17957"/>
                </a:lnTo>
                <a:lnTo>
                  <a:pt x="107695" y="8978"/>
                </a:lnTo>
                <a:lnTo>
                  <a:pt x="98717" y="0"/>
                </a:lnTo>
                <a:lnTo>
                  <a:pt x="89750" y="0"/>
                </a:lnTo>
                <a:lnTo>
                  <a:pt x="71793" y="8978"/>
                </a:lnTo>
                <a:lnTo>
                  <a:pt x="62826" y="17957"/>
                </a:lnTo>
                <a:lnTo>
                  <a:pt x="44869" y="35902"/>
                </a:lnTo>
                <a:lnTo>
                  <a:pt x="17945" y="80771"/>
                </a:lnTo>
                <a:lnTo>
                  <a:pt x="0" y="125653"/>
                </a:lnTo>
                <a:lnTo>
                  <a:pt x="0" y="161543"/>
                </a:lnTo>
                <a:lnTo>
                  <a:pt x="8978" y="188467"/>
                </a:lnTo>
                <a:lnTo>
                  <a:pt x="26923" y="215391"/>
                </a:lnTo>
                <a:lnTo>
                  <a:pt x="53847" y="233349"/>
                </a:lnTo>
                <a:lnTo>
                  <a:pt x="80771" y="242315"/>
                </a:lnTo>
                <a:lnTo>
                  <a:pt x="116674" y="242315"/>
                </a:lnTo>
                <a:lnTo>
                  <a:pt x="143598" y="233349"/>
                </a:lnTo>
                <a:lnTo>
                  <a:pt x="161543" y="215391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603502" y="4006596"/>
            <a:ext cx="294640" cy="248920"/>
            <a:chOff x="603502" y="4006596"/>
            <a:chExt cx="294640" cy="248920"/>
          </a:xfrm>
        </p:grpSpPr>
        <p:sp>
          <p:nvSpPr>
            <p:cNvPr id="27" name="object 27"/>
            <p:cNvSpPr/>
            <p:nvPr/>
          </p:nvSpPr>
          <p:spPr>
            <a:xfrm>
              <a:off x="616456" y="4019550"/>
              <a:ext cx="36830" cy="222885"/>
            </a:xfrm>
            <a:custGeom>
              <a:avLst/>
              <a:gdLst/>
              <a:ahLst/>
              <a:cxnLst/>
              <a:rect l="l" t="t" r="r" b="b"/>
              <a:pathLst>
                <a:path w="36829" h="222885">
                  <a:moveTo>
                    <a:pt x="36576" y="0"/>
                  </a:moveTo>
                  <a:lnTo>
                    <a:pt x="27432" y="0"/>
                  </a:lnTo>
                  <a:lnTo>
                    <a:pt x="18288" y="8902"/>
                  </a:lnTo>
                  <a:lnTo>
                    <a:pt x="18288" y="26695"/>
                  </a:lnTo>
                  <a:lnTo>
                    <a:pt x="18288" y="71196"/>
                  </a:lnTo>
                  <a:lnTo>
                    <a:pt x="9144" y="106807"/>
                  </a:lnTo>
                  <a:lnTo>
                    <a:pt x="9144" y="133502"/>
                  </a:lnTo>
                  <a:lnTo>
                    <a:pt x="0" y="169100"/>
                  </a:lnTo>
                  <a:lnTo>
                    <a:pt x="0" y="195808"/>
                  </a:lnTo>
                  <a:lnTo>
                    <a:pt x="0" y="213601"/>
                  </a:lnTo>
                  <a:lnTo>
                    <a:pt x="0" y="222504"/>
                  </a:lnTo>
                  <a:lnTo>
                    <a:pt x="9144" y="222504"/>
                  </a:lnTo>
                  <a:lnTo>
                    <a:pt x="9144" y="20469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02564" y="4015743"/>
              <a:ext cx="123443" cy="22098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75538" y="4161282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943355" y="3944111"/>
            <a:ext cx="445134" cy="498475"/>
            <a:chOff x="943355" y="3944111"/>
            <a:chExt cx="445134" cy="498475"/>
          </a:xfrm>
        </p:grpSpPr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43355" y="3988302"/>
              <a:ext cx="222503" cy="24841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178812" y="3957065"/>
              <a:ext cx="27940" cy="231775"/>
            </a:xfrm>
            <a:custGeom>
              <a:avLst/>
              <a:gdLst/>
              <a:ahLst/>
              <a:cxnLst/>
              <a:rect l="l" t="t" r="r" b="b"/>
              <a:pathLst>
                <a:path w="27940" h="231775">
                  <a:moveTo>
                    <a:pt x="27431" y="0"/>
                  </a:moveTo>
                  <a:lnTo>
                    <a:pt x="18287" y="0"/>
                  </a:lnTo>
                  <a:lnTo>
                    <a:pt x="18287" y="8915"/>
                  </a:lnTo>
                  <a:lnTo>
                    <a:pt x="18287" y="35636"/>
                  </a:lnTo>
                  <a:lnTo>
                    <a:pt x="18287" y="62369"/>
                  </a:lnTo>
                  <a:lnTo>
                    <a:pt x="9143" y="89090"/>
                  </a:lnTo>
                  <a:lnTo>
                    <a:pt x="9143" y="124739"/>
                  </a:lnTo>
                  <a:lnTo>
                    <a:pt x="9143" y="151460"/>
                  </a:lnTo>
                  <a:lnTo>
                    <a:pt x="0" y="178193"/>
                  </a:lnTo>
                  <a:lnTo>
                    <a:pt x="0" y="204914"/>
                  </a:lnTo>
                  <a:lnTo>
                    <a:pt x="0" y="222732"/>
                  </a:lnTo>
                  <a:lnTo>
                    <a:pt x="0" y="23164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68728" y="4091179"/>
              <a:ext cx="106680" cy="338455"/>
            </a:xfrm>
            <a:custGeom>
              <a:avLst/>
              <a:gdLst/>
              <a:ahLst/>
              <a:cxnLst/>
              <a:rect l="l" t="t" r="r" b="b"/>
              <a:pathLst>
                <a:path w="106680" h="338454">
                  <a:moveTo>
                    <a:pt x="62230" y="8902"/>
                  </a:moveTo>
                  <a:lnTo>
                    <a:pt x="62230" y="0"/>
                  </a:lnTo>
                  <a:lnTo>
                    <a:pt x="53340" y="8902"/>
                  </a:lnTo>
                  <a:lnTo>
                    <a:pt x="44450" y="8902"/>
                  </a:lnTo>
                  <a:lnTo>
                    <a:pt x="35560" y="26708"/>
                  </a:lnTo>
                  <a:lnTo>
                    <a:pt x="17780" y="53416"/>
                  </a:lnTo>
                  <a:lnTo>
                    <a:pt x="8890" y="71221"/>
                  </a:lnTo>
                  <a:lnTo>
                    <a:pt x="8890" y="89026"/>
                  </a:lnTo>
                  <a:lnTo>
                    <a:pt x="17780" y="97929"/>
                  </a:lnTo>
                  <a:lnTo>
                    <a:pt x="26670" y="97929"/>
                  </a:lnTo>
                  <a:lnTo>
                    <a:pt x="44450" y="97929"/>
                  </a:lnTo>
                  <a:lnTo>
                    <a:pt x="53340" y="80124"/>
                  </a:lnTo>
                  <a:lnTo>
                    <a:pt x="62230" y="71221"/>
                  </a:lnTo>
                  <a:lnTo>
                    <a:pt x="71120" y="53416"/>
                  </a:lnTo>
                  <a:lnTo>
                    <a:pt x="71120" y="44513"/>
                  </a:lnTo>
                  <a:lnTo>
                    <a:pt x="80010" y="35610"/>
                  </a:lnTo>
                  <a:lnTo>
                    <a:pt x="80010" y="26708"/>
                  </a:lnTo>
                  <a:lnTo>
                    <a:pt x="80010" y="35610"/>
                  </a:lnTo>
                  <a:lnTo>
                    <a:pt x="80010" y="44513"/>
                  </a:lnTo>
                  <a:lnTo>
                    <a:pt x="80010" y="62318"/>
                  </a:lnTo>
                  <a:lnTo>
                    <a:pt x="88900" y="89026"/>
                  </a:lnTo>
                  <a:lnTo>
                    <a:pt x="88900" y="124650"/>
                  </a:lnTo>
                  <a:lnTo>
                    <a:pt x="88900" y="160261"/>
                  </a:lnTo>
                  <a:lnTo>
                    <a:pt x="88900" y="195872"/>
                  </a:lnTo>
                  <a:lnTo>
                    <a:pt x="88900" y="240385"/>
                  </a:lnTo>
                  <a:lnTo>
                    <a:pt x="97790" y="267093"/>
                  </a:lnTo>
                  <a:lnTo>
                    <a:pt x="106680" y="302717"/>
                  </a:lnTo>
                  <a:lnTo>
                    <a:pt x="106680" y="320522"/>
                  </a:lnTo>
                  <a:lnTo>
                    <a:pt x="106680" y="329425"/>
                  </a:lnTo>
                  <a:lnTo>
                    <a:pt x="106680" y="338327"/>
                  </a:lnTo>
                  <a:lnTo>
                    <a:pt x="97790" y="338327"/>
                  </a:lnTo>
                  <a:lnTo>
                    <a:pt x="80010" y="338327"/>
                  </a:lnTo>
                  <a:lnTo>
                    <a:pt x="62230" y="338327"/>
                  </a:lnTo>
                  <a:lnTo>
                    <a:pt x="44450" y="338327"/>
                  </a:lnTo>
                  <a:lnTo>
                    <a:pt x="26670" y="329425"/>
                  </a:lnTo>
                  <a:lnTo>
                    <a:pt x="17780" y="329425"/>
                  </a:lnTo>
                  <a:lnTo>
                    <a:pt x="8890" y="329425"/>
                  </a:lnTo>
                  <a:lnTo>
                    <a:pt x="0" y="320522"/>
                  </a:lnTo>
                  <a:lnTo>
                    <a:pt x="8890" y="311619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542288" y="3890771"/>
            <a:ext cx="105410" cy="311150"/>
            <a:chOff x="1542288" y="3890771"/>
            <a:chExt cx="105410" cy="311150"/>
          </a:xfrm>
        </p:grpSpPr>
        <p:sp>
          <p:nvSpPr>
            <p:cNvPr id="35" name="object 35"/>
            <p:cNvSpPr/>
            <p:nvPr/>
          </p:nvSpPr>
          <p:spPr>
            <a:xfrm>
              <a:off x="1555242" y="3929633"/>
              <a:ext cx="0" cy="250190"/>
            </a:xfrm>
            <a:custGeom>
              <a:avLst/>
              <a:gdLst/>
              <a:ahLst/>
              <a:cxnLst/>
              <a:rect l="l" t="t" r="r" b="b"/>
              <a:pathLst>
                <a:path h="250189">
                  <a:moveTo>
                    <a:pt x="0" y="0"/>
                  </a:moveTo>
                  <a:lnTo>
                    <a:pt x="0" y="8928"/>
                  </a:lnTo>
                  <a:lnTo>
                    <a:pt x="0" y="232079"/>
                  </a:lnTo>
                  <a:lnTo>
                    <a:pt x="0" y="24993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17726" y="3903725"/>
              <a:ext cx="17145" cy="285115"/>
            </a:xfrm>
            <a:custGeom>
              <a:avLst/>
              <a:gdLst/>
              <a:ahLst/>
              <a:cxnLst/>
              <a:rect l="l" t="t" r="r" b="b"/>
              <a:pathLst>
                <a:path w="17144" h="285114">
                  <a:moveTo>
                    <a:pt x="0" y="0"/>
                  </a:moveTo>
                  <a:lnTo>
                    <a:pt x="0" y="8902"/>
                  </a:lnTo>
                  <a:lnTo>
                    <a:pt x="0" y="17805"/>
                  </a:lnTo>
                  <a:lnTo>
                    <a:pt x="8382" y="26720"/>
                  </a:lnTo>
                  <a:lnTo>
                    <a:pt x="8382" y="267169"/>
                  </a:lnTo>
                  <a:lnTo>
                    <a:pt x="16764" y="276085"/>
                  </a:lnTo>
                  <a:lnTo>
                    <a:pt x="16764" y="2849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62862" y="4082033"/>
              <a:ext cx="55244" cy="9525"/>
            </a:xfrm>
            <a:custGeom>
              <a:avLst/>
              <a:gdLst/>
              <a:ahLst/>
              <a:cxnLst/>
              <a:rect l="l" t="t" r="r" b="b"/>
              <a:pathLst>
                <a:path w="55244" h="9525">
                  <a:moveTo>
                    <a:pt x="0" y="0"/>
                  </a:moveTo>
                  <a:lnTo>
                    <a:pt x="0" y="9144"/>
                  </a:lnTo>
                  <a:lnTo>
                    <a:pt x="0" y="0"/>
                  </a:lnTo>
                  <a:lnTo>
                    <a:pt x="9144" y="0"/>
                  </a:lnTo>
                  <a:lnTo>
                    <a:pt x="27432" y="0"/>
                  </a:lnTo>
                  <a:lnTo>
                    <a:pt x="36576" y="0"/>
                  </a:lnTo>
                  <a:lnTo>
                    <a:pt x="45720" y="9144"/>
                  </a:lnTo>
                  <a:lnTo>
                    <a:pt x="5486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8" name="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943100" y="3067811"/>
            <a:ext cx="106678" cy="160019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854707" y="3960876"/>
            <a:ext cx="105156" cy="134112"/>
          </a:xfrm>
          <a:prstGeom prst="rect">
            <a:avLst/>
          </a:prstGeom>
        </p:spPr>
      </p:pic>
      <p:grpSp>
        <p:nvGrpSpPr>
          <p:cNvPr id="40" name="object 40"/>
          <p:cNvGrpSpPr/>
          <p:nvPr/>
        </p:nvGrpSpPr>
        <p:grpSpPr>
          <a:xfrm>
            <a:off x="2176272" y="2836164"/>
            <a:ext cx="873760" cy="365760"/>
            <a:chOff x="2176272" y="2836164"/>
            <a:chExt cx="873760" cy="365760"/>
          </a:xfrm>
        </p:grpSpPr>
        <p:sp>
          <p:nvSpPr>
            <p:cNvPr id="41" name="object 41"/>
            <p:cNvSpPr/>
            <p:nvPr/>
          </p:nvSpPr>
          <p:spPr>
            <a:xfrm>
              <a:off x="2189226" y="3144772"/>
              <a:ext cx="847725" cy="44450"/>
            </a:xfrm>
            <a:custGeom>
              <a:avLst/>
              <a:gdLst/>
              <a:ahLst/>
              <a:cxnLst/>
              <a:rect l="l" t="t" r="r" b="b"/>
              <a:pathLst>
                <a:path w="847725" h="44450">
                  <a:moveTo>
                    <a:pt x="0" y="44196"/>
                  </a:moveTo>
                  <a:lnTo>
                    <a:pt x="8915" y="44196"/>
                  </a:lnTo>
                  <a:lnTo>
                    <a:pt x="17843" y="44196"/>
                  </a:lnTo>
                  <a:lnTo>
                    <a:pt x="53517" y="44196"/>
                  </a:lnTo>
                  <a:lnTo>
                    <a:pt x="89192" y="44196"/>
                  </a:lnTo>
                  <a:lnTo>
                    <a:pt x="133794" y="35356"/>
                  </a:lnTo>
                  <a:lnTo>
                    <a:pt x="187312" y="35356"/>
                  </a:lnTo>
                  <a:lnTo>
                    <a:pt x="240830" y="35356"/>
                  </a:lnTo>
                  <a:lnTo>
                    <a:pt x="303263" y="26517"/>
                  </a:lnTo>
                  <a:lnTo>
                    <a:pt x="365696" y="26517"/>
                  </a:lnTo>
                  <a:lnTo>
                    <a:pt x="428129" y="17678"/>
                  </a:lnTo>
                  <a:lnTo>
                    <a:pt x="490562" y="17678"/>
                  </a:lnTo>
                  <a:lnTo>
                    <a:pt x="544080" y="17678"/>
                  </a:lnTo>
                  <a:lnTo>
                    <a:pt x="597598" y="8839"/>
                  </a:lnTo>
                  <a:lnTo>
                    <a:pt x="651116" y="8839"/>
                  </a:lnTo>
                  <a:lnTo>
                    <a:pt x="704634" y="0"/>
                  </a:lnTo>
                  <a:lnTo>
                    <a:pt x="740308" y="0"/>
                  </a:lnTo>
                  <a:lnTo>
                    <a:pt x="775982" y="0"/>
                  </a:lnTo>
                  <a:lnTo>
                    <a:pt x="847344" y="0"/>
                  </a:lnTo>
                  <a:lnTo>
                    <a:pt x="83842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40102" y="2885694"/>
              <a:ext cx="36830" cy="195580"/>
            </a:xfrm>
            <a:custGeom>
              <a:avLst/>
              <a:gdLst/>
              <a:ahLst/>
              <a:cxnLst/>
              <a:rect l="l" t="t" r="r" b="b"/>
              <a:pathLst>
                <a:path w="36830" h="195580">
                  <a:moveTo>
                    <a:pt x="0" y="0"/>
                  </a:moveTo>
                  <a:lnTo>
                    <a:pt x="0" y="8864"/>
                  </a:lnTo>
                  <a:lnTo>
                    <a:pt x="9144" y="26606"/>
                  </a:lnTo>
                  <a:lnTo>
                    <a:pt x="9144" y="44335"/>
                  </a:lnTo>
                  <a:lnTo>
                    <a:pt x="18288" y="79806"/>
                  </a:lnTo>
                  <a:lnTo>
                    <a:pt x="18288" y="115265"/>
                  </a:lnTo>
                  <a:lnTo>
                    <a:pt x="18288" y="141871"/>
                  </a:lnTo>
                  <a:lnTo>
                    <a:pt x="18288" y="168465"/>
                  </a:lnTo>
                  <a:lnTo>
                    <a:pt x="27432" y="186207"/>
                  </a:lnTo>
                  <a:lnTo>
                    <a:pt x="27432" y="195072"/>
                  </a:lnTo>
                  <a:lnTo>
                    <a:pt x="36576" y="19507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595369" y="2836164"/>
              <a:ext cx="338330" cy="257555"/>
            </a:xfrm>
            <a:prstGeom prst="rect">
              <a:avLst/>
            </a:prstGeom>
          </p:spPr>
        </p:pic>
      </p:grpSp>
      <p:sp>
        <p:nvSpPr>
          <p:cNvPr id="44" name="object 44"/>
          <p:cNvSpPr/>
          <p:nvPr/>
        </p:nvSpPr>
        <p:spPr>
          <a:xfrm>
            <a:off x="2715003" y="3269738"/>
            <a:ext cx="152400" cy="294640"/>
          </a:xfrm>
          <a:custGeom>
            <a:avLst/>
            <a:gdLst/>
            <a:ahLst/>
            <a:cxnLst/>
            <a:rect l="l" t="t" r="r" b="b"/>
            <a:pathLst>
              <a:path w="152400" h="294639">
                <a:moveTo>
                  <a:pt x="89649" y="17830"/>
                </a:moveTo>
                <a:lnTo>
                  <a:pt x="89649" y="8915"/>
                </a:lnTo>
                <a:lnTo>
                  <a:pt x="89649" y="0"/>
                </a:lnTo>
                <a:lnTo>
                  <a:pt x="80683" y="0"/>
                </a:lnTo>
                <a:lnTo>
                  <a:pt x="71716" y="8915"/>
                </a:lnTo>
                <a:lnTo>
                  <a:pt x="62750" y="17830"/>
                </a:lnTo>
                <a:lnTo>
                  <a:pt x="44830" y="26746"/>
                </a:lnTo>
                <a:lnTo>
                  <a:pt x="35864" y="44564"/>
                </a:lnTo>
                <a:lnTo>
                  <a:pt x="26898" y="80225"/>
                </a:lnTo>
                <a:lnTo>
                  <a:pt x="26898" y="98043"/>
                </a:lnTo>
                <a:lnTo>
                  <a:pt x="35864" y="106959"/>
                </a:lnTo>
                <a:lnTo>
                  <a:pt x="53784" y="106959"/>
                </a:lnTo>
                <a:lnTo>
                  <a:pt x="71716" y="98043"/>
                </a:lnTo>
                <a:lnTo>
                  <a:pt x="80683" y="80225"/>
                </a:lnTo>
                <a:lnTo>
                  <a:pt x="98615" y="62395"/>
                </a:lnTo>
                <a:lnTo>
                  <a:pt x="98615" y="53479"/>
                </a:lnTo>
                <a:lnTo>
                  <a:pt x="98615" y="35661"/>
                </a:lnTo>
                <a:lnTo>
                  <a:pt x="98615" y="26746"/>
                </a:lnTo>
                <a:lnTo>
                  <a:pt x="98615" y="17830"/>
                </a:lnTo>
                <a:lnTo>
                  <a:pt x="89649" y="26746"/>
                </a:lnTo>
                <a:lnTo>
                  <a:pt x="89649" y="44564"/>
                </a:lnTo>
                <a:lnTo>
                  <a:pt x="89649" y="62395"/>
                </a:lnTo>
                <a:lnTo>
                  <a:pt x="98615" y="80225"/>
                </a:lnTo>
                <a:lnTo>
                  <a:pt x="107581" y="106959"/>
                </a:lnTo>
                <a:lnTo>
                  <a:pt x="107581" y="124790"/>
                </a:lnTo>
                <a:lnTo>
                  <a:pt x="125514" y="151523"/>
                </a:lnTo>
                <a:lnTo>
                  <a:pt x="134467" y="169354"/>
                </a:lnTo>
                <a:lnTo>
                  <a:pt x="143433" y="187172"/>
                </a:lnTo>
                <a:lnTo>
                  <a:pt x="143433" y="205003"/>
                </a:lnTo>
                <a:lnTo>
                  <a:pt x="152399" y="213918"/>
                </a:lnTo>
                <a:lnTo>
                  <a:pt x="143433" y="231749"/>
                </a:lnTo>
                <a:lnTo>
                  <a:pt x="143433" y="240652"/>
                </a:lnTo>
                <a:lnTo>
                  <a:pt x="125514" y="249567"/>
                </a:lnTo>
                <a:lnTo>
                  <a:pt x="107581" y="258483"/>
                </a:lnTo>
                <a:lnTo>
                  <a:pt x="80683" y="267398"/>
                </a:lnTo>
                <a:lnTo>
                  <a:pt x="53784" y="276313"/>
                </a:lnTo>
                <a:lnTo>
                  <a:pt x="35864" y="285216"/>
                </a:lnTo>
                <a:lnTo>
                  <a:pt x="17932" y="294131"/>
                </a:lnTo>
                <a:lnTo>
                  <a:pt x="8966" y="294131"/>
                </a:lnTo>
                <a:lnTo>
                  <a:pt x="0" y="285216"/>
                </a:lnTo>
                <a:lnTo>
                  <a:pt x="0" y="267398"/>
                </a:lnTo>
                <a:lnTo>
                  <a:pt x="8966" y="240652"/>
                </a:lnTo>
                <a:lnTo>
                  <a:pt x="35864" y="187172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2564" y="3323082"/>
            <a:ext cx="9525" cy="187960"/>
          </a:xfrm>
          <a:custGeom>
            <a:avLst/>
            <a:gdLst/>
            <a:ahLst/>
            <a:cxnLst/>
            <a:rect l="l" t="t" r="r" b="b"/>
            <a:pathLst>
              <a:path w="9525" h="187960">
                <a:moveTo>
                  <a:pt x="9143" y="0"/>
                </a:moveTo>
                <a:lnTo>
                  <a:pt x="9143" y="8928"/>
                </a:lnTo>
                <a:lnTo>
                  <a:pt x="9143" y="17856"/>
                </a:lnTo>
                <a:lnTo>
                  <a:pt x="9143" y="26784"/>
                </a:lnTo>
                <a:lnTo>
                  <a:pt x="9143" y="44627"/>
                </a:lnTo>
                <a:lnTo>
                  <a:pt x="9143" y="80340"/>
                </a:lnTo>
                <a:lnTo>
                  <a:pt x="0" y="107111"/>
                </a:lnTo>
                <a:lnTo>
                  <a:pt x="0" y="133896"/>
                </a:lnTo>
                <a:lnTo>
                  <a:pt x="9143" y="142824"/>
                </a:lnTo>
                <a:lnTo>
                  <a:pt x="9143" y="160667"/>
                </a:lnTo>
                <a:lnTo>
                  <a:pt x="9143" y="169595"/>
                </a:lnTo>
                <a:lnTo>
                  <a:pt x="9143" y="178523"/>
                </a:lnTo>
                <a:lnTo>
                  <a:pt x="9143" y="187452"/>
                </a:lnTo>
                <a:lnTo>
                  <a:pt x="9143" y="178523"/>
                </a:lnTo>
              </a:path>
            </a:pathLst>
          </a:custGeom>
          <a:ln w="25907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327148" y="3310121"/>
            <a:ext cx="150876" cy="230124"/>
          </a:xfrm>
          <a:prstGeom prst="rect">
            <a:avLst/>
          </a:prstGeom>
        </p:spPr>
      </p:pic>
      <p:grpSp>
        <p:nvGrpSpPr>
          <p:cNvPr id="47" name="object 47"/>
          <p:cNvGrpSpPr/>
          <p:nvPr/>
        </p:nvGrpSpPr>
        <p:grpSpPr>
          <a:xfrm>
            <a:off x="2363723" y="3845052"/>
            <a:ext cx="355600" cy="276225"/>
            <a:chOff x="2363723" y="3845052"/>
            <a:chExt cx="355600" cy="276225"/>
          </a:xfrm>
        </p:grpSpPr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63723" y="3925822"/>
              <a:ext cx="301752" cy="19507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698241" y="3858006"/>
              <a:ext cx="7620" cy="241300"/>
            </a:xfrm>
            <a:custGeom>
              <a:avLst/>
              <a:gdLst/>
              <a:ahLst/>
              <a:cxnLst/>
              <a:rect l="l" t="t" r="r" b="b"/>
              <a:pathLst>
                <a:path w="7619" h="241300">
                  <a:moveTo>
                    <a:pt x="0" y="0"/>
                  </a:moveTo>
                  <a:lnTo>
                    <a:pt x="0" y="26758"/>
                  </a:lnTo>
                  <a:lnTo>
                    <a:pt x="0" y="44589"/>
                  </a:lnTo>
                  <a:lnTo>
                    <a:pt x="0" y="80264"/>
                  </a:lnTo>
                  <a:lnTo>
                    <a:pt x="7620" y="115938"/>
                  </a:lnTo>
                  <a:lnTo>
                    <a:pt x="7620" y="231876"/>
                  </a:lnTo>
                  <a:lnTo>
                    <a:pt x="7620" y="240792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1970532" y="3881628"/>
            <a:ext cx="990600" cy="391795"/>
            <a:chOff x="1970532" y="3881628"/>
            <a:chExt cx="990600" cy="391795"/>
          </a:xfrm>
        </p:grpSpPr>
        <p:sp>
          <p:nvSpPr>
            <p:cNvPr id="51" name="object 51"/>
            <p:cNvSpPr/>
            <p:nvPr/>
          </p:nvSpPr>
          <p:spPr>
            <a:xfrm>
              <a:off x="2259330" y="3894582"/>
              <a:ext cx="18415" cy="250190"/>
            </a:xfrm>
            <a:custGeom>
              <a:avLst/>
              <a:gdLst/>
              <a:ahLst/>
              <a:cxnLst/>
              <a:rect l="l" t="t" r="r" b="b"/>
              <a:pathLst>
                <a:path w="18414" h="250189">
                  <a:moveTo>
                    <a:pt x="9143" y="0"/>
                  </a:moveTo>
                  <a:lnTo>
                    <a:pt x="9143" y="8928"/>
                  </a:lnTo>
                  <a:lnTo>
                    <a:pt x="9143" y="205308"/>
                  </a:lnTo>
                  <a:lnTo>
                    <a:pt x="0" y="223151"/>
                  </a:lnTo>
                  <a:lnTo>
                    <a:pt x="9143" y="241007"/>
                  </a:lnTo>
                  <a:lnTo>
                    <a:pt x="9143" y="249936"/>
                  </a:lnTo>
                  <a:lnTo>
                    <a:pt x="18287" y="24100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83486" y="4197856"/>
              <a:ext cx="902335" cy="62865"/>
            </a:xfrm>
            <a:custGeom>
              <a:avLst/>
              <a:gdLst/>
              <a:ahLst/>
              <a:cxnLst/>
              <a:rect l="l" t="t" r="r" b="b"/>
              <a:pathLst>
                <a:path w="902335" h="62864">
                  <a:moveTo>
                    <a:pt x="0" y="62484"/>
                  </a:moveTo>
                  <a:lnTo>
                    <a:pt x="26797" y="62484"/>
                  </a:lnTo>
                  <a:lnTo>
                    <a:pt x="53594" y="62484"/>
                  </a:lnTo>
                  <a:lnTo>
                    <a:pt x="116128" y="53555"/>
                  </a:lnTo>
                  <a:lnTo>
                    <a:pt x="187591" y="44627"/>
                  </a:lnTo>
                  <a:lnTo>
                    <a:pt x="285851" y="44627"/>
                  </a:lnTo>
                  <a:lnTo>
                    <a:pt x="339445" y="35699"/>
                  </a:lnTo>
                  <a:lnTo>
                    <a:pt x="419836" y="35699"/>
                  </a:lnTo>
                  <a:lnTo>
                    <a:pt x="500227" y="26784"/>
                  </a:lnTo>
                  <a:lnTo>
                    <a:pt x="589559" y="26784"/>
                  </a:lnTo>
                  <a:lnTo>
                    <a:pt x="678891" y="17856"/>
                  </a:lnTo>
                  <a:lnTo>
                    <a:pt x="759282" y="8928"/>
                  </a:lnTo>
                  <a:lnTo>
                    <a:pt x="821816" y="8928"/>
                  </a:lnTo>
                  <a:lnTo>
                    <a:pt x="866470" y="0"/>
                  </a:lnTo>
                  <a:lnTo>
                    <a:pt x="90220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20746" y="4179568"/>
              <a:ext cx="27940" cy="18415"/>
            </a:xfrm>
            <a:custGeom>
              <a:avLst/>
              <a:gdLst/>
              <a:ahLst/>
              <a:cxnLst/>
              <a:rect l="l" t="t" r="r" b="b"/>
              <a:pathLst>
                <a:path w="27939" h="18414">
                  <a:moveTo>
                    <a:pt x="0" y="18287"/>
                  </a:moveTo>
                  <a:lnTo>
                    <a:pt x="9144" y="9143"/>
                  </a:lnTo>
                  <a:lnTo>
                    <a:pt x="18288" y="9143"/>
                  </a:lnTo>
                  <a:lnTo>
                    <a:pt x="2743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2143505" y="4357878"/>
            <a:ext cx="9525" cy="143510"/>
          </a:xfrm>
          <a:custGeom>
            <a:avLst/>
            <a:gdLst/>
            <a:ahLst/>
            <a:cxnLst/>
            <a:rect l="l" t="t" r="r" b="b"/>
            <a:pathLst>
              <a:path w="9525" h="143510">
                <a:moveTo>
                  <a:pt x="0" y="8953"/>
                </a:moveTo>
                <a:lnTo>
                  <a:pt x="9144" y="8953"/>
                </a:lnTo>
                <a:lnTo>
                  <a:pt x="0" y="8953"/>
                </a:lnTo>
                <a:lnTo>
                  <a:pt x="9144" y="8953"/>
                </a:lnTo>
                <a:lnTo>
                  <a:pt x="9144" y="0"/>
                </a:lnTo>
                <a:lnTo>
                  <a:pt x="0" y="0"/>
                </a:lnTo>
                <a:lnTo>
                  <a:pt x="0" y="8953"/>
                </a:lnTo>
                <a:lnTo>
                  <a:pt x="0" y="17907"/>
                </a:lnTo>
                <a:lnTo>
                  <a:pt x="0" y="134302"/>
                </a:lnTo>
                <a:lnTo>
                  <a:pt x="0" y="143256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292094" y="4354067"/>
            <a:ext cx="123444" cy="134112"/>
          </a:xfrm>
          <a:prstGeom prst="rect">
            <a:avLst/>
          </a:prstGeom>
        </p:spPr>
      </p:pic>
      <p:sp>
        <p:nvSpPr>
          <p:cNvPr id="56" name="object 56"/>
          <p:cNvSpPr/>
          <p:nvPr/>
        </p:nvSpPr>
        <p:spPr>
          <a:xfrm>
            <a:off x="2233422" y="4456936"/>
            <a:ext cx="0" cy="18415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9144"/>
                </a:moveTo>
                <a:lnTo>
                  <a:pt x="0" y="18288"/>
                </a:lnTo>
                <a:lnTo>
                  <a:pt x="0" y="9144"/>
                </a:lnTo>
                <a:lnTo>
                  <a:pt x="0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7" name="object 57"/>
          <p:cNvGrpSpPr/>
          <p:nvPr/>
        </p:nvGrpSpPr>
        <p:grpSpPr>
          <a:xfrm>
            <a:off x="2461260" y="4337303"/>
            <a:ext cx="285115" cy="391795"/>
            <a:chOff x="2461260" y="4337303"/>
            <a:chExt cx="285115" cy="391795"/>
          </a:xfrm>
        </p:grpSpPr>
        <p:sp>
          <p:nvSpPr>
            <p:cNvPr id="58" name="object 58"/>
            <p:cNvSpPr/>
            <p:nvPr/>
          </p:nvSpPr>
          <p:spPr>
            <a:xfrm>
              <a:off x="2474214" y="4350257"/>
              <a:ext cx="27940" cy="151130"/>
            </a:xfrm>
            <a:custGeom>
              <a:avLst/>
              <a:gdLst/>
              <a:ahLst/>
              <a:cxnLst/>
              <a:rect l="l" t="t" r="r" b="b"/>
              <a:pathLst>
                <a:path w="27939" h="151129">
                  <a:moveTo>
                    <a:pt x="0" y="0"/>
                  </a:moveTo>
                  <a:lnTo>
                    <a:pt x="9144" y="8877"/>
                  </a:lnTo>
                  <a:lnTo>
                    <a:pt x="9144" y="17754"/>
                  </a:lnTo>
                  <a:lnTo>
                    <a:pt x="9144" y="150876"/>
                  </a:lnTo>
                  <a:lnTo>
                    <a:pt x="18288" y="150876"/>
                  </a:lnTo>
                  <a:lnTo>
                    <a:pt x="18288" y="141998"/>
                  </a:lnTo>
                  <a:lnTo>
                    <a:pt x="27432" y="13312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54986" y="4394453"/>
              <a:ext cx="178435" cy="321945"/>
            </a:xfrm>
            <a:custGeom>
              <a:avLst/>
              <a:gdLst/>
              <a:ahLst/>
              <a:cxnLst/>
              <a:rect l="l" t="t" r="r" b="b"/>
              <a:pathLst>
                <a:path w="178435" h="321945">
                  <a:moveTo>
                    <a:pt x="142646" y="0"/>
                  </a:moveTo>
                  <a:lnTo>
                    <a:pt x="133731" y="0"/>
                  </a:lnTo>
                  <a:lnTo>
                    <a:pt x="133731" y="8928"/>
                  </a:lnTo>
                  <a:lnTo>
                    <a:pt x="124815" y="8928"/>
                  </a:lnTo>
                  <a:lnTo>
                    <a:pt x="115900" y="17868"/>
                  </a:lnTo>
                  <a:lnTo>
                    <a:pt x="106984" y="26797"/>
                  </a:lnTo>
                  <a:lnTo>
                    <a:pt x="98069" y="53594"/>
                  </a:lnTo>
                  <a:lnTo>
                    <a:pt x="89154" y="71462"/>
                  </a:lnTo>
                  <a:lnTo>
                    <a:pt x="89154" y="89319"/>
                  </a:lnTo>
                  <a:lnTo>
                    <a:pt x="98069" y="98259"/>
                  </a:lnTo>
                  <a:lnTo>
                    <a:pt x="106984" y="89319"/>
                  </a:lnTo>
                  <a:lnTo>
                    <a:pt x="115900" y="89319"/>
                  </a:lnTo>
                  <a:lnTo>
                    <a:pt x="124815" y="71462"/>
                  </a:lnTo>
                  <a:lnTo>
                    <a:pt x="133731" y="62522"/>
                  </a:lnTo>
                  <a:lnTo>
                    <a:pt x="142646" y="53594"/>
                  </a:lnTo>
                  <a:lnTo>
                    <a:pt x="151561" y="35725"/>
                  </a:lnTo>
                  <a:lnTo>
                    <a:pt x="151561" y="26797"/>
                  </a:lnTo>
                  <a:lnTo>
                    <a:pt x="160477" y="26797"/>
                  </a:lnTo>
                  <a:lnTo>
                    <a:pt x="151561" y="26797"/>
                  </a:lnTo>
                  <a:lnTo>
                    <a:pt x="151561" y="142913"/>
                  </a:lnTo>
                  <a:lnTo>
                    <a:pt x="160477" y="160782"/>
                  </a:lnTo>
                  <a:lnTo>
                    <a:pt x="160477" y="169710"/>
                  </a:lnTo>
                  <a:lnTo>
                    <a:pt x="169392" y="196507"/>
                  </a:lnTo>
                  <a:lnTo>
                    <a:pt x="169392" y="214376"/>
                  </a:lnTo>
                  <a:lnTo>
                    <a:pt x="178308" y="232244"/>
                  </a:lnTo>
                  <a:lnTo>
                    <a:pt x="178308" y="250101"/>
                  </a:lnTo>
                  <a:lnTo>
                    <a:pt x="169392" y="267970"/>
                  </a:lnTo>
                  <a:lnTo>
                    <a:pt x="169392" y="276898"/>
                  </a:lnTo>
                  <a:lnTo>
                    <a:pt x="151561" y="285838"/>
                  </a:lnTo>
                  <a:lnTo>
                    <a:pt x="142646" y="294767"/>
                  </a:lnTo>
                  <a:lnTo>
                    <a:pt x="124815" y="303695"/>
                  </a:lnTo>
                  <a:lnTo>
                    <a:pt x="98069" y="303695"/>
                  </a:lnTo>
                  <a:lnTo>
                    <a:pt x="80238" y="312635"/>
                  </a:lnTo>
                  <a:lnTo>
                    <a:pt x="62407" y="312635"/>
                  </a:lnTo>
                  <a:lnTo>
                    <a:pt x="44577" y="321564"/>
                  </a:lnTo>
                  <a:lnTo>
                    <a:pt x="26746" y="312635"/>
                  </a:lnTo>
                  <a:lnTo>
                    <a:pt x="8915" y="312635"/>
                  </a:lnTo>
                  <a:lnTo>
                    <a:pt x="0" y="294767"/>
                  </a:lnTo>
                  <a:lnTo>
                    <a:pt x="0" y="276898"/>
                  </a:lnTo>
                  <a:lnTo>
                    <a:pt x="0" y="24117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3247644" y="3060192"/>
            <a:ext cx="160020" cy="97790"/>
            <a:chOff x="3247644" y="3060192"/>
            <a:chExt cx="160020" cy="97790"/>
          </a:xfrm>
        </p:grpSpPr>
        <p:sp>
          <p:nvSpPr>
            <p:cNvPr id="72" name="object 72"/>
            <p:cNvSpPr/>
            <p:nvPr/>
          </p:nvSpPr>
          <p:spPr>
            <a:xfrm>
              <a:off x="3269742" y="3073146"/>
              <a:ext cx="116205" cy="0"/>
            </a:xfrm>
            <a:custGeom>
              <a:avLst/>
              <a:gdLst/>
              <a:ahLst/>
              <a:cxnLst/>
              <a:rect l="l" t="t" r="r" b="b"/>
              <a:pathLst>
                <a:path w="116204">
                  <a:moveTo>
                    <a:pt x="0" y="0"/>
                  </a:moveTo>
                  <a:lnTo>
                    <a:pt x="8902" y="0"/>
                  </a:lnTo>
                  <a:lnTo>
                    <a:pt x="26733" y="0"/>
                  </a:lnTo>
                  <a:lnTo>
                    <a:pt x="44551" y="0"/>
                  </a:lnTo>
                  <a:lnTo>
                    <a:pt x="80187" y="0"/>
                  </a:lnTo>
                  <a:lnTo>
                    <a:pt x="106908" y="0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260598" y="3135630"/>
              <a:ext cx="134620" cy="9525"/>
            </a:xfrm>
            <a:custGeom>
              <a:avLst/>
              <a:gdLst/>
              <a:ahLst/>
              <a:cxnLst/>
              <a:rect l="l" t="t" r="r" b="b"/>
              <a:pathLst>
                <a:path w="134620" h="9525">
                  <a:moveTo>
                    <a:pt x="0" y="0"/>
                  </a:moveTo>
                  <a:lnTo>
                    <a:pt x="8940" y="0"/>
                  </a:lnTo>
                  <a:lnTo>
                    <a:pt x="116230" y="0"/>
                  </a:lnTo>
                  <a:lnTo>
                    <a:pt x="134112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/>
          <p:nvPr/>
        </p:nvSpPr>
        <p:spPr>
          <a:xfrm>
            <a:off x="3099054" y="4135372"/>
            <a:ext cx="81280" cy="9525"/>
          </a:xfrm>
          <a:custGeom>
            <a:avLst/>
            <a:gdLst/>
            <a:ahLst/>
            <a:cxnLst/>
            <a:rect l="l" t="t" r="r" b="b"/>
            <a:pathLst>
              <a:path w="81280" h="9525">
                <a:moveTo>
                  <a:pt x="0" y="9143"/>
                </a:moveTo>
                <a:lnTo>
                  <a:pt x="8978" y="9143"/>
                </a:lnTo>
                <a:lnTo>
                  <a:pt x="26924" y="0"/>
                </a:lnTo>
                <a:lnTo>
                  <a:pt x="44869" y="0"/>
                </a:lnTo>
                <a:lnTo>
                  <a:pt x="53848" y="0"/>
                </a:lnTo>
                <a:lnTo>
                  <a:pt x="71793" y="0"/>
                </a:lnTo>
                <a:lnTo>
                  <a:pt x="80772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099054" y="4223765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>
                <a:moveTo>
                  <a:pt x="0" y="0"/>
                </a:moveTo>
                <a:lnTo>
                  <a:pt x="8991" y="0"/>
                </a:lnTo>
                <a:lnTo>
                  <a:pt x="26974" y="0"/>
                </a:lnTo>
                <a:lnTo>
                  <a:pt x="44958" y="0"/>
                </a:lnTo>
                <a:lnTo>
                  <a:pt x="62941" y="0"/>
                </a:lnTo>
                <a:lnTo>
                  <a:pt x="80924" y="0"/>
                </a:lnTo>
                <a:lnTo>
                  <a:pt x="89916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04665" y="4144517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4" h="9525">
                <a:moveTo>
                  <a:pt x="0" y="0"/>
                </a:moveTo>
                <a:lnTo>
                  <a:pt x="0" y="9143"/>
                </a:lnTo>
                <a:lnTo>
                  <a:pt x="9144" y="9143"/>
                </a:lnTo>
                <a:lnTo>
                  <a:pt x="18288" y="9143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20488" y="3973829"/>
            <a:ext cx="9525" cy="205740"/>
          </a:xfrm>
          <a:custGeom>
            <a:avLst/>
            <a:gdLst/>
            <a:ahLst/>
            <a:cxnLst/>
            <a:rect l="l" t="t" r="r" b="b"/>
            <a:pathLst>
              <a:path w="9525" h="205739">
                <a:moveTo>
                  <a:pt x="9144" y="0"/>
                </a:moveTo>
                <a:lnTo>
                  <a:pt x="9144" y="8940"/>
                </a:lnTo>
                <a:lnTo>
                  <a:pt x="9144" y="98399"/>
                </a:lnTo>
                <a:lnTo>
                  <a:pt x="0" y="134175"/>
                </a:lnTo>
                <a:lnTo>
                  <a:pt x="0" y="161010"/>
                </a:lnTo>
                <a:lnTo>
                  <a:pt x="0" y="187845"/>
                </a:lnTo>
                <a:lnTo>
                  <a:pt x="0" y="196799"/>
                </a:lnTo>
                <a:lnTo>
                  <a:pt x="0" y="205740"/>
                </a:lnTo>
                <a:lnTo>
                  <a:pt x="9144" y="205740"/>
                </a:lnTo>
                <a:lnTo>
                  <a:pt x="9144" y="187845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object 7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997452" y="3970016"/>
            <a:ext cx="169163" cy="231648"/>
          </a:xfrm>
          <a:prstGeom prst="rect">
            <a:avLst/>
          </a:prstGeom>
        </p:spPr>
      </p:pic>
      <p:grpSp>
        <p:nvGrpSpPr>
          <p:cNvPr id="79" name="object 79"/>
          <p:cNvGrpSpPr/>
          <p:nvPr/>
        </p:nvGrpSpPr>
        <p:grpSpPr>
          <a:xfrm>
            <a:off x="4693920" y="3960876"/>
            <a:ext cx="123825" cy="294640"/>
            <a:chOff x="4693920" y="3960876"/>
            <a:chExt cx="123825" cy="294640"/>
          </a:xfrm>
        </p:grpSpPr>
        <p:sp>
          <p:nvSpPr>
            <p:cNvPr id="80" name="object 80"/>
            <p:cNvSpPr/>
            <p:nvPr/>
          </p:nvSpPr>
          <p:spPr>
            <a:xfrm>
              <a:off x="4706874" y="4019550"/>
              <a:ext cx="18415" cy="213360"/>
            </a:xfrm>
            <a:custGeom>
              <a:avLst/>
              <a:gdLst/>
              <a:ahLst/>
              <a:cxnLst/>
              <a:rect l="l" t="t" r="r" b="b"/>
              <a:pathLst>
                <a:path w="18414" h="213360">
                  <a:moveTo>
                    <a:pt x="0" y="0"/>
                  </a:moveTo>
                  <a:lnTo>
                    <a:pt x="0" y="8890"/>
                  </a:lnTo>
                  <a:lnTo>
                    <a:pt x="0" y="17780"/>
                  </a:lnTo>
                  <a:lnTo>
                    <a:pt x="9144" y="35560"/>
                  </a:lnTo>
                  <a:lnTo>
                    <a:pt x="9144" y="204470"/>
                  </a:lnTo>
                  <a:lnTo>
                    <a:pt x="18288" y="213360"/>
                  </a:lnTo>
                  <a:lnTo>
                    <a:pt x="18288" y="204470"/>
                  </a:lnTo>
                  <a:lnTo>
                    <a:pt x="18288" y="18669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778502" y="3973830"/>
              <a:ext cx="9525" cy="268605"/>
            </a:xfrm>
            <a:custGeom>
              <a:avLst/>
              <a:gdLst/>
              <a:ahLst/>
              <a:cxnLst/>
              <a:rect l="l" t="t" r="r" b="b"/>
              <a:pathLst>
                <a:path w="9525" h="268604">
                  <a:moveTo>
                    <a:pt x="0" y="0"/>
                  </a:moveTo>
                  <a:lnTo>
                    <a:pt x="0" y="8940"/>
                  </a:lnTo>
                  <a:lnTo>
                    <a:pt x="9144" y="17881"/>
                  </a:lnTo>
                  <a:lnTo>
                    <a:pt x="9144" y="44704"/>
                  </a:lnTo>
                  <a:lnTo>
                    <a:pt x="9144" y="71526"/>
                  </a:lnTo>
                  <a:lnTo>
                    <a:pt x="9144" y="107289"/>
                  </a:lnTo>
                  <a:lnTo>
                    <a:pt x="9144" y="151993"/>
                  </a:lnTo>
                  <a:lnTo>
                    <a:pt x="0" y="187756"/>
                  </a:lnTo>
                  <a:lnTo>
                    <a:pt x="0" y="223520"/>
                  </a:lnTo>
                  <a:lnTo>
                    <a:pt x="9144" y="250342"/>
                  </a:lnTo>
                  <a:lnTo>
                    <a:pt x="9144" y="259283"/>
                  </a:lnTo>
                  <a:lnTo>
                    <a:pt x="9144" y="268224"/>
                  </a:lnTo>
                  <a:lnTo>
                    <a:pt x="0" y="25928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725162" y="4144516"/>
              <a:ext cx="79375" cy="17145"/>
            </a:xfrm>
            <a:custGeom>
              <a:avLst/>
              <a:gdLst/>
              <a:ahLst/>
              <a:cxnLst/>
              <a:rect l="l" t="t" r="r" b="b"/>
              <a:pathLst>
                <a:path w="79375" h="17145">
                  <a:moveTo>
                    <a:pt x="0" y="16763"/>
                  </a:moveTo>
                  <a:lnTo>
                    <a:pt x="8801" y="16763"/>
                  </a:lnTo>
                  <a:lnTo>
                    <a:pt x="17614" y="16763"/>
                  </a:lnTo>
                  <a:lnTo>
                    <a:pt x="35217" y="8381"/>
                  </a:lnTo>
                  <a:lnTo>
                    <a:pt x="52832" y="8381"/>
                  </a:lnTo>
                  <a:lnTo>
                    <a:pt x="70446" y="0"/>
                  </a:lnTo>
                  <a:lnTo>
                    <a:pt x="79248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3" name="object 8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3685029" y="3372611"/>
            <a:ext cx="141731" cy="167639"/>
          </a:xfrm>
          <a:prstGeom prst="rect">
            <a:avLst/>
          </a:prstGeom>
        </p:spPr>
      </p:pic>
      <p:grpSp>
        <p:nvGrpSpPr>
          <p:cNvPr id="84" name="object 84"/>
          <p:cNvGrpSpPr/>
          <p:nvPr/>
        </p:nvGrpSpPr>
        <p:grpSpPr>
          <a:xfrm>
            <a:off x="3541774" y="2898648"/>
            <a:ext cx="937260" cy="741045"/>
            <a:chOff x="3541774" y="2898648"/>
            <a:chExt cx="937260" cy="741045"/>
          </a:xfrm>
        </p:grpSpPr>
        <p:pic>
          <p:nvPicPr>
            <p:cNvPr id="85" name="object 8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541774" y="2951993"/>
              <a:ext cx="169163" cy="231647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742182" y="312648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822952" y="2948172"/>
              <a:ext cx="125095" cy="231775"/>
            </a:xfrm>
            <a:custGeom>
              <a:avLst/>
              <a:gdLst/>
              <a:ahLst/>
              <a:cxnLst/>
              <a:rect l="l" t="t" r="r" b="b"/>
              <a:pathLst>
                <a:path w="125095" h="231775">
                  <a:moveTo>
                    <a:pt x="124967" y="8915"/>
                  </a:moveTo>
                  <a:lnTo>
                    <a:pt x="116039" y="0"/>
                  </a:lnTo>
                  <a:lnTo>
                    <a:pt x="98183" y="0"/>
                  </a:lnTo>
                  <a:lnTo>
                    <a:pt x="80340" y="8915"/>
                  </a:lnTo>
                  <a:lnTo>
                    <a:pt x="71412" y="8915"/>
                  </a:lnTo>
                  <a:lnTo>
                    <a:pt x="53555" y="17830"/>
                  </a:lnTo>
                  <a:lnTo>
                    <a:pt x="35699" y="26733"/>
                  </a:lnTo>
                  <a:lnTo>
                    <a:pt x="26784" y="26733"/>
                  </a:lnTo>
                  <a:lnTo>
                    <a:pt x="8928" y="35648"/>
                  </a:lnTo>
                  <a:lnTo>
                    <a:pt x="8928" y="44551"/>
                  </a:lnTo>
                  <a:lnTo>
                    <a:pt x="0" y="53466"/>
                  </a:lnTo>
                  <a:lnTo>
                    <a:pt x="8928" y="62369"/>
                  </a:lnTo>
                  <a:lnTo>
                    <a:pt x="17856" y="62369"/>
                  </a:lnTo>
                  <a:lnTo>
                    <a:pt x="17856" y="71285"/>
                  </a:lnTo>
                  <a:lnTo>
                    <a:pt x="44627" y="89103"/>
                  </a:lnTo>
                  <a:lnTo>
                    <a:pt x="71412" y="106921"/>
                  </a:lnTo>
                  <a:lnTo>
                    <a:pt x="80340" y="115823"/>
                  </a:lnTo>
                  <a:lnTo>
                    <a:pt x="89268" y="133654"/>
                  </a:lnTo>
                  <a:lnTo>
                    <a:pt x="89268" y="151472"/>
                  </a:lnTo>
                  <a:lnTo>
                    <a:pt x="89268" y="169290"/>
                  </a:lnTo>
                  <a:lnTo>
                    <a:pt x="89268" y="187109"/>
                  </a:lnTo>
                  <a:lnTo>
                    <a:pt x="80340" y="204927"/>
                  </a:lnTo>
                  <a:lnTo>
                    <a:pt x="71412" y="222745"/>
                  </a:lnTo>
                  <a:lnTo>
                    <a:pt x="53555" y="222745"/>
                  </a:lnTo>
                  <a:lnTo>
                    <a:pt x="44627" y="231647"/>
                  </a:lnTo>
                  <a:lnTo>
                    <a:pt x="35699" y="222745"/>
                  </a:lnTo>
                  <a:lnTo>
                    <a:pt x="26784" y="213829"/>
                  </a:lnTo>
                  <a:lnTo>
                    <a:pt x="17856" y="204927"/>
                  </a:lnTo>
                  <a:lnTo>
                    <a:pt x="17856" y="187109"/>
                  </a:lnTo>
                  <a:lnTo>
                    <a:pt x="26784" y="169290"/>
                  </a:lnTo>
                  <a:lnTo>
                    <a:pt x="35699" y="151472"/>
                  </a:lnTo>
                  <a:lnTo>
                    <a:pt x="53555" y="133654"/>
                  </a:lnTo>
                  <a:lnTo>
                    <a:pt x="71412" y="115823"/>
                  </a:lnTo>
                  <a:lnTo>
                    <a:pt x="80340" y="98005"/>
                  </a:lnTo>
                  <a:lnTo>
                    <a:pt x="89268" y="89103"/>
                  </a:lnTo>
                  <a:lnTo>
                    <a:pt x="98183" y="80187"/>
                  </a:lnTo>
                  <a:lnTo>
                    <a:pt x="107111" y="71285"/>
                  </a:lnTo>
                  <a:lnTo>
                    <a:pt x="116039" y="7128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979162" y="2935224"/>
              <a:ext cx="106679" cy="239267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148328" y="3014475"/>
              <a:ext cx="240791" cy="160012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4438650" y="2911602"/>
              <a:ext cx="27940" cy="287020"/>
            </a:xfrm>
            <a:custGeom>
              <a:avLst/>
              <a:gdLst/>
              <a:ahLst/>
              <a:cxnLst/>
              <a:rect l="l" t="t" r="r" b="b"/>
              <a:pathLst>
                <a:path w="27939" h="287019">
                  <a:moveTo>
                    <a:pt x="0" y="0"/>
                  </a:moveTo>
                  <a:lnTo>
                    <a:pt x="0" y="8953"/>
                  </a:lnTo>
                  <a:lnTo>
                    <a:pt x="0" y="17907"/>
                  </a:lnTo>
                  <a:lnTo>
                    <a:pt x="0" y="35814"/>
                  </a:lnTo>
                  <a:lnTo>
                    <a:pt x="0" y="62674"/>
                  </a:lnTo>
                  <a:lnTo>
                    <a:pt x="9144" y="98488"/>
                  </a:lnTo>
                  <a:lnTo>
                    <a:pt x="9144" y="134302"/>
                  </a:lnTo>
                  <a:lnTo>
                    <a:pt x="9144" y="170116"/>
                  </a:lnTo>
                  <a:lnTo>
                    <a:pt x="9144" y="205930"/>
                  </a:lnTo>
                  <a:lnTo>
                    <a:pt x="18288" y="232790"/>
                  </a:lnTo>
                  <a:lnTo>
                    <a:pt x="18288" y="259651"/>
                  </a:lnTo>
                  <a:lnTo>
                    <a:pt x="18288" y="277558"/>
                  </a:lnTo>
                  <a:lnTo>
                    <a:pt x="27432" y="286512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554730" y="3207256"/>
              <a:ext cx="911860" cy="97790"/>
            </a:xfrm>
            <a:custGeom>
              <a:avLst/>
              <a:gdLst/>
              <a:ahLst/>
              <a:cxnLst/>
              <a:rect l="l" t="t" r="r" b="b"/>
              <a:pathLst>
                <a:path w="911860" h="97789">
                  <a:moveTo>
                    <a:pt x="0" y="97536"/>
                  </a:moveTo>
                  <a:lnTo>
                    <a:pt x="8928" y="97536"/>
                  </a:lnTo>
                  <a:lnTo>
                    <a:pt x="26809" y="97536"/>
                  </a:lnTo>
                  <a:lnTo>
                    <a:pt x="62547" y="97536"/>
                  </a:lnTo>
                  <a:lnTo>
                    <a:pt x="116154" y="97536"/>
                  </a:lnTo>
                  <a:lnTo>
                    <a:pt x="196570" y="88671"/>
                  </a:lnTo>
                  <a:lnTo>
                    <a:pt x="241236" y="88671"/>
                  </a:lnTo>
                  <a:lnTo>
                    <a:pt x="303784" y="79806"/>
                  </a:lnTo>
                  <a:lnTo>
                    <a:pt x="384200" y="70929"/>
                  </a:lnTo>
                  <a:lnTo>
                    <a:pt x="464604" y="62064"/>
                  </a:lnTo>
                  <a:lnTo>
                    <a:pt x="553961" y="62064"/>
                  </a:lnTo>
                  <a:lnTo>
                    <a:pt x="634365" y="53200"/>
                  </a:lnTo>
                  <a:lnTo>
                    <a:pt x="705853" y="44335"/>
                  </a:lnTo>
                  <a:lnTo>
                    <a:pt x="777328" y="35471"/>
                  </a:lnTo>
                  <a:lnTo>
                    <a:pt x="830935" y="26606"/>
                  </a:lnTo>
                  <a:lnTo>
                    <a:pt x="893483" y="8864"/>
                  </a:lnTo>
                  <a:lnTo>
                    <a:pt x="911352" y="8864"/>
                  </a:lnTo>
                  <a:lnTo>
                    <a:pt x="91135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872484" y="3372612"/>
              <a:ext cx="231641" cy="167639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4107937" y="3348990"/>
              <a:ext cx="99060" cy="277495"/>
            </a:xfrm>
            <a:custGeom>
              <a:avLst/>
              <a:gdLst/>
              <a:ahLst/>
              <a:cxnLst/>
              <a:rect l="l" t="t" r="r" b="b"/>
              <a:pathLst>
                <a:path w="99060" h="277495">
                  <a:moveTo>
                    <a:pt x="63042" y="0"/>
                  </a:moveTo>
                  <a:lnTo>
                    <a:pt x="54038" y="0"/>
                  </a:lnTo>
                  <a:lnTo>
                    <a:pt x="45034" y="8953"/>
                  </a:lnTo>
                  <a:lnTo>
                    <a:pt x="27025" y="17894"/>
                  </a:lnTo>
                  <a:lnTo>
                    <a:pt x="9016" y="26847"/>
                  </a:lnTo>
                  <a:lnTo>
                    <a:pt x="0" y="44742"/>
                  </a:lnTo>
                  <a:lnTo>
                    <a:pt x="0" y="53682"/>
                  </a:lnTo>
                  <a:lnTo>
                    <a:pt x="0" y="62636"/>
                  </a:lnTo>
                  <a:lnTo>
                    <a:pt x="18021" y="62636"/>
                  </a:lnTo>
                  <a:lnTo>
                    <a:pt x="27025" y="62636"/>
                  </a:lnTo>
                  <a:lnTo>
                    <a:pt x="36029" y="62636"/>
                  </a:lnTo>
                  <a:lnTo>
                    <a:pt x="45034" y="62636"/>
                  </a:lnTo>
                  <a:lnTo>
                    <a:pt x="54038" y="71577"/>
                  </a:lnTo>
                  <a:lnTo>
                    <a:pt x="63042" y="80530"/>
                  </a:lnTo>
                  <a:lnTo>
                    <a:pt x="63042" y="98425"/>
                  </a:lnTo>
                  <a:lnTo>
                    <a:pt x="54038" y="134213"/>
                  </a:lnTo>
                  <a:lnTo>
                    <a:pt x="54038" y="178943"/>
                  </a:lnTo>
                  <a:lnTo>
                    <a:pt x="54038" y="205790"/>
                  </a:lnTo>
                  <a:lnTo>
                    <a:pt x="63042" y="232625"/>
                  </a:lnTo>
                  <a:lnTo>
                    <a:pt x="72047" y="250520"/>
                  </a:lnTo>
                  <a:lnTo>
                    <a:pt x="81051" y="268414"/>
                  </a:lnTo>
                  <a:lnTo>
                    <a:pt x="99059" y="277368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3451859" y="3953255"/>
            <a:ext cx="1143000" cy="641985"/>
            <a:chOff x="3451859" y="3953255"/>
            <a:chExt cx="1143000" cy="641985"/>
          </a:xfrm>
        </p:grpSpPr>
        <p:sp>
          <p:nvSpPr>
            <p:cNvPr id="95" name="object 95"/>
            <p:cNvSpPr/>
            <p:nvPr/>
          </p:nvSpPr>
          <p:spPr>
            <a:xfrm>
              <a:off x="3464813" y="4045457"/>
              <a:ext cx="0" cy="187960"/>
            </a:xfrm>
            <a:custGeom>
              <a:avLst/>
              <a:gdLst/>
              <a:ahLst/>
              <a:cxnLst/>
              <a:rect l="l" t="t" r="r" b="b"/>
              <a:pathLst>
                <a:path h="187960">
                  <a:moveTo>
                    <a:pt x="0" y="0"/>
                  </a:moveTo>
                  <a:lnTo>
                    <a:pt x="0" y="8928"/>
                  </a:lnTo>
                  <a:lnTo>
                    <a:pt x="0" y="169595"/>
                  </a:lnTo>
                  <a:lnTo>
                    <a:pt x="0" y="18745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585971" y="3997448"/>
              <a:ext cx="160019" cy="222504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247387" y="4032498"/>
              <a:ext cx="284988" cy="178308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4554473" y="3966209"/>
              <a:ext cx="27940" cy="241300"/>
            </a:xfrm>
            <a:custGeom>
              <a:avLst/>
              <a:gdLst/>
              <a:ahLst/>
              <a:cxnLst/>
              <a:rect l="l" t="t" r="r" b="b"/>
              <a:pathLst>
                <a:path w="27939" h="241300">
                  <a:moveTo>
                    <a:pt x="0" y="0"/>
                  </a:moveTo>
                  <a:lnTo>
                    <a:pt x="0" y="8915"/>
                  </a:lnTo>
                  <a:lnTo>
                    <a:pt x="9144" y="26758"/>
                  </a:lnTo>
                  <a:lnTo>
                    <a:pt x="9144" y="53505"/>
                  </a:lnTo>
                  <a:lnTo>
                    <a:pt x="9144" y="222961"/>
                  </a:lnTo>
                  <a:lnTo>
                    <a:pt x="18288" y="240792"/>
                  </a:lnTo>
                  <a:lnTo>
                    <a:pt x="18288" y="231876"/>
                  </a:lnTo>
                  <a:lnTo>
                    <a:pt x="27432" y="21403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473957" y="4260340"/>
              <a:ext cx="759460" cy="62865"/>
            </a:xfrm>
            <a:custGeom>
              <a:avLst/>
              <a:gdLst/>
              <a:ahLst/>
              <a:cxnLst/>
              <a:rect l="l" t="t" r="r" b="b"/>
              <a:pathLst>
                <a:path w="759460" h="62864">
                  <a:moveTo>
                    <a:pt x="0" y="62483"/>
                  </a:moveTo>
                  <a:lnTo>
                    <a:pt x="8928" y="62483"/>
                  </a:lnTo>
                  <a:lnTo>
                    <a:pt x="26784" y="62483"/>
                  </a:lnTo>
                  <a:lnTo>
                    <a:pt x="62496" y="62483"/>
                  </a:lnTo>
                  <a:lnTo>
                    <a:pt x="107149" y="53555"/>
                  </a:lnTo>
                  <a:lnTo>
                    <a:pt x="169646" y="53555"/>
                  </a:lnTo>
                  <a:lnTo>
                    <a:pt x="250012" y="53555"/>
                  </a:lnTo>
                  <a:lnTo>
                    <a:pt x="330365" y="44627"/>
                  </a:lnTo>
                  <a:lnTo>
                    <a:pt x="419658" y="35699"/>
                  </a:lnTo>
                  <a:lnTo>
                    <a:pt x="508939" y="26784"/>
                  </a:lnTo>
                  <a:lnTo>
                    <a:pt x="598233" y="26784"/>
                  </a:lnTo>
                  <a:lnTo>
                    <a:pt x="660730" y="26784"/>
                  </a:lnTo>
                  <a:lnTo>
                    <a:pt x="714311" y="17856"/>
                  </a:lnTo>
                  <a:lnTo>
                    <a:pt x="741095" y="17856"/>
                  </a:lnTo>
                  <a:lnTo>
                    <a:pt x="758952" y="8928"/>
                  </a:lnTo>
                  <a:lnTo>
                    <a:pt x="75895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622546" y="4399787"/>
              <a:ext cx="169163" cy="195072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828286" y="4372349"/>
              <a:ext cx="230118" cy="195079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094992" y="4372355"/>
              <a:ext cx="141719" cy="204216"/>
            </a:xfrm>
            <a:prstGeom prst="rect">
              <a:avLst/>
            </a:prstGeom>
          </p:spPr>
        </p:pic>
      </p:grpSp>
      <p:sp>
        <p:nvSpPr>
          <p:cNvPr id="103" name="object 103"/>
          <p:cNvSpPr/>
          <p:nvPr/>
        </p:nvSpPr>
        <p:spPr>
          <a:xfrm>
            <a:off x="4975097" y="3010660"/>
            <a:ext cx="106680" cy="17145"/>
          </a:xfrm>
          <a:custGeom>
            <a:avLst/>
            <a:gdLst/>
            <a:ahLst/>
            <a:cxnLst/>
            <a:rect l="l" t="t" r="r" b="b"/>
            <a:pathLst>
              <a:path w="106679" h="17144">
                <a:moveTo>
                  <a:pt x="0" y="16763"/>
                </a:moveTo>
                <a:lnTo>
                  <a:pt x="8890" y="16763"/>
                </a:lnTo>
                <a:lnTo>
                  <a:pt x="26670" y="8381"/>
                </a:lnTo>
                <a:lnTo>
                  <a:pt x="88900" y="8381"/>
                </a:lnTo>
                <a:lnTo>
                  <a:pt x="106680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84241" y="3099054"/>
            <a:ext cx="106680" cy="9525"/>
          </a:xfrm>
          <a:custGeom>
            <a:avLst/>
            <a:gdLst/>
            <a:ahLst/>
            <a:cxnLst/>
            <a:rect l="l" t="t" r="r" b="b"/>
            <a:pathLst>
              <a:path w="106679" h="9525">
                <a:moveTo>
                  <a:pt x="0" y="0"/>
                </a:moveTo>
                <a:lnTo>
                  <a:pt x="8890" y="0"/>
                </a:lnTo>
                <a:lnTo>
                  <a:pt x="97790" y="0"/>
                </a:lnTo>
                <a:lnTo>
                  <a:pt x="106680" y="9144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5" name="object 105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953000" y="4104130"/>
            <a:ext cx="150875" cy="115824"/>
          </a:xfrm>
          <a:prstGeom prst="rect">
            <a:avLst/>
          </a:prstGeom>
        </p:spPr>
      </p:pic>
      <p:sp>
        <p:nvSpPr>
          <p:cNvPr id="106" name="object 106"/>
          <p:cNvSpPr/>
          <p:nvPr/>
        </p:nvSpPr>
        <p:spPr>
          <a:xfrm>
            <a:off x="5385053" y="2830832"/>
            <a:ext cx="71755" cy="384175"/>
          </a:xfrm>
          <a:custGeom>
            <a:avLst/>
            <a:gdLst/>
            <a:ahLst/>
            <a:cxnLst/>
            <a:rect l="l" t="t" r="r" b="b"/>
            <a:pathLst>
              <a:path w="71754" h="384175">
                <a:moveTo>
                  <a:pt x="0" y="8928"/>
                </a:moveTo>
                <a:lnTo>
                  <a:pt x="8953" y="8928"/>
                </a:lnTo>
                <a:lnTo>
                  <a:pt x="8953" y="0"/>
                </a:lnTo>
                <a:lnTo>
                  <a:pt x="8953" y="8928"/>
                </a:lnTo>
                <a:lnTo>
                  <a:pt x="8953" y="26796"/>
                </a:lnTo>
                <a:lnTo>
                  <a:pt x="17907" y="44653"/>
                </a:lnTo>
                <a:lnTo>
                  <a:pt x="17907" y="116103"/>
                </a:lnTo>
                <a:lnTo>
                  <a:pt x="26860" y="178625"/>
                </a:lnTo>
                <a:lnTo>
                  <a:pt x="26860" y="241147"/>
                </a:lnTo>
                <a:lnTo>
                  <a:pt x="35814" y="294728"/>
                </a:lnTo>
                <a:lnTo>
                  <a:pt x="44767" y="339394"/>
                </a:lnTo>
                <a:lnTo>
                  <a:pt x="44767" y="375107"/>
                </a:lnTo>
                <a:lnTo>
                  <a:pt x="53721" y="384047"/>
                </a:lnTo>
                <a:lnTo>
                  <a:pt x="62674" y="375107"/>
                </a:lnTo>
                <a:lnTo>
                  <a:pt x="71628" y="348322"/>
                </a:lnTo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7" name="object 107"/>
          <p:cNvGrpSpPr/>
          <p:nvPr/>
        </p:nvGrpSpPr>
        <p:grpSpPr>
          <a:xfrm>
            <a:off x="5228847" y="3953254"/>
            <a:ext cx="455930" cy="302260"/>
            <a:chOff x="5228847" y="3953254"/>
            <a:chExt cx="455930" cy="302260"/>
          </a:xfrm>
        </p:grpSpPr>
        <p:sp>
          <p:nvSpPr>
            <p:cNvPr id="108" name="object 108"/>
            <p:cNvSpPr/>
            <p:nvPr/>
          </p:nvSpPr>
          <p:spPr>
            <a:xfrm>
              <a:off x="5241801" y="4001262"/>
              <a:ext cx="152400" cy="241300"/>
            </a:xfrm>
            <a:custGeom>
              <a:avLst/>
              <a:gdLst/>
              <a:ahLst/>
              <a:cxnLst/>
              <a:rect l="l" t="t" r="r" b="b"/>
              <a:pathLst>
                <a:path w="152400" h="241300">
                  <a:moveTo>
                    <a:pt x="125501" y="0"/>
                  </a:moveTo>
                  <a:lnTo>
                    <a:pt x="134467" y="0"/>
                  </a:lnTo>
                  <a:lnTo>
                    <a:pt x="143433" y="0"/>
                  </a:lnTo>
                  <a:lnTo>
                    <a:pt x="152400" y="8915"/>
                  </a:lnTo>
                  <a:lnTo>
                    <a:pt x="152400" y="17830"/>
                  </a:lnTo>
                  <a:lnTo>
                    <a:pt x="152400" y="35674"/>
                  </a:lnTo>
                  <a:lnTo>
                    <a:pt x="143433" y="62420"/>
                  </a:lnTo>
                  <a:lnTo>
                    <a:pt x="134467" y="89179"/>
                  </a:lnTo>
                  <a:lnTo>
                    <a:pt x="116535" y="124853"/>
                  </a:lnTo>
                  <a:lnTo>
                    <a:pt x="98602" y="160528"/>
                  </a:lnTo>
                  <a:lnTo>
                    <a:pt x="71716" y="187286"/>
                  </a:lnTo>
                  <a:lnTo>
                    <a:pt x="53784" y="214033"/>
                  </a:lnTo>
                  <a:lnTo>
                    <a:pt x="35852" y="231876"/>
                  </a:lnTo>
                  <a:lnTo>
                    <a:pt x="8966" y="240792"/>
                  </a:lnTo>
                  <a:lnTo>
                    <a:pt x="0" y="240792"/>
                  </a:lnTo>
                  <a:lnTo>
                    <a:pt x="0" y="231876"/>
                  </a:lnTo>
                  <a:lnTo>
                    <a:pt x="0" y="222961"/>
                  </a:lnTo>
                  <a:lnTo>
                    <a:pt x="8966" y="205117"/>
                  </a:lnTo>
                  <a:lnTo>
                    <a:pt x="17919" y="187286"/>
                  </a:lnTo>
                  <a:lnTo>
                    <a:pt x="35852" y="178358"/>
                  </a:lnTo>
                  <a:lnTo>
                    <a:pt x="44818" y="178358"/>
                  </a:lnTo>
                  <a:lnTo>
                    <a:pt x="62750" y="178358"/>
                  </a:lnTo>
                  <a:lnTo>
                    <a:pt x="71716" y="187286"/>
                  </a:lnTo>
                  <a:lnTo>
                    <a:pt x="89636" y="196202"/>
                  </a:lnTo>
                  <a:lnTo>
                    <a:pt x="89636" y="205117"/>
                  </a:lnTo>
                  <a:lnTo>
                    <a:pt x="98602" y="205117"/>
                  </a:lnTo>
                  <a:lnTo>
                    <a:pt x="107569" y="214033"/>
                  </a:lnTo>
                  <a:lnTo>
                    <a:pt x="116535" y="205117"/>
                  </a:lnTo>
                  <a:lnTo>
                    <a:pt x="125501" y="205117"/>
                  </a:lnTo>
                  <a:lnTo>
                    <a:pt x="134467" y="187286"/>
                  </a:lnTo>
                  <a:lnTo>
                    <a:pt x="152400" y="178358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434584" y="3953254"/>
              <a:ext cx="249935" cy="257557"/>
            </a:xfrm>
            <a:prstGeom prst="rect">
              <a:avLst/>
            </a:prstGeom>
          </p:spPr>
        </p:pic>
      </p:grpSp>
      <p:pic>
        <p:nvPicPr>
          <p:cNvPr id="110" name="object 110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631435" y="2863600"/>
            <a:ext cx="114300" cy="248411"/>
          </a:xfrm>
          <a:prstGeom prst="rect">
            <a:avLst/>
          </a:prstGeom>
        </p:spPr>
      </p:pic>
      <p:pic>
        <p:nvPicPr>
          <p:cNvPr id="111" name="object 11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5612890" y="2935223"/>
            <a:ext cx="124969" cy="176783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5921502" y="2893319"/>
            <a:ext cx="134620" cy="233679"/>
          </a:xfrm>
          <a:custGeom>
            <a:avLst/>
            <a:gdLst/>
            <a:ahLst/>
            <a:cxnLst/>
            <a:rect l="l" t="t" r="r" b="b"/>
            <a:pathLst>
              <a:path w="134620" h="233680">
                <a:moveTo>
                  <a:pt x="0" y="26898"/>
                </a:moveTo>
                <a:lnTo>
                  <a:pt x="8940" y="17932"/>
                </a:lnTo>
                <a:lnTo>
                  <a:pt x="17881" y="17932"/>
                </a:lnTo>
                <a:lnTo>
                  <a:pt x="26822" y="8966"/>
                </a:lnTo>
                <a:lnTo>
                  <a:pt x="35763" y="0"/>
                </a:lnTo>
                <a:lnTo>
                  <a:pt x="44704" y="0"/>
                </a:lnTo>
                <a:lnTo>
                  <a:pt x="62585" y="0"/>
                </a:lnTo>
                <a:lnTo>
                  <a:pt x="71526" y="0"/>
                </a:lnTo>
                <a:lnTo>
                  <a:pt x="80467" y="0"/>
                </a:lnTo>
                <a:lnTo>
                  <a:pt x="98348" y="0"/>
                </a:lnTo>
                <a:lnTo>
                  <a:pt x="116230" y="8966"/>
                </a:lnTo>
                <a:lnTo>
                  <a:pt x="125171" y="17932"/>
                </a:lnTo>
                <a:lnTo>
                  <a:pt x="125171" y="26898"/>
                </a:lnTo>
                <a:lnTo>
                  <a:pt x="125171" y="44830"/>
                </a:lnTo>
                <a:lnTo>
                  <a:pt x="116230" y="62776"/>
                </a:lnTo>
                <a:lnTo>
                  <a:pt x="107289" y="80708"/>
                </a:lnTo>
                <a:lnTo>
                  <a:pt x="89408" y="107607"/>
                </a:lnTo>
                <a:lnTo>
                  <a:pt x="80467" y="125552"/>
                </a:lnTo>
                <a:lnTo>
                  <a:pt x="53644" y="134518"/>
                </a:lnTo>
                <a:lnTo>
                  <a:pt x="44704" y="152450"/>
                </a:lnTo>
                <a:lnTo>
                  <a:pt x="26822" y="152450"/>
                </a:lnTo>
                <a:lnTo>
                  <a:pt x="8940" y="161416"/>
                </a:lnTo>
                <a:lnTo>
                  <a:pt x="0" y="161416"/>
                </a:lnTo>
                <a:lnTo>
                  <a:pt x="0" y="152450"/>
                </a:lnTo>
                <a:lnTo>
                  <a:pt x="0" y="143484"/>
                </a:lnTo>
                <a:lnTo>
                  <a:pt x="8940" y="134518"/>
                </a:lnTo>
                <a:lnTo>
                  <a:pt x="26822" y="134518"/>
                </a:lnTo>
                <a:lnTo>
                  <a:pt x="44704" y="125552"/>
                </a:lnTo>
                <a:lnTo>
                  <a:pt x="53644" y="134518"/>
                </a:lnTo>
                <a:lnTo>
                  <a:pt x="62585" y="134518"/>
                </a:lnTo>
                <a:lnTo>
                  <a:pt x="80467" y="143484"/>
                </a:lnTo>
                <a:lnTo>
                  <a:pt x="89408" y="152450"/>
                </a:lnTo>
                <a:lnTo>
                  <a:pt x="98348" y="161416"/>
                </a:lnTo>
                <a:lnTo>
                  <a:pt x="107289" y="179362"/>
                </a:lnTo>
                <a:lnTo>
                  <a:pt x="116230" y="188328"/>
                </a:lnTo>
                <a:lnTo>
                  <a:pt x="125171" y="206260"/>
                </a:lnTo>
                <a:lnTo>
                  <a:pt x="134112" y="224193"/>
                </a:lnTo>
                <a:lnTo>
                  <a:pt x="134112" y="233159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730238" y="4006596"/>
            <a:ext cx="123443" cy="18592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908547" y="3953254"/>
            <a:ext cx="185927" cy="239268"/>
          </a:xfrm>
          <a:prstGeom prst="rect">
            <a:avLst/>
          </a:prstGeom>
        </p:spPr>
      </p:pic>
      <p:sp>
        <p:nvSpPr>
          <p:cNvPr id="115" name="object 115"/>
          <p:cNvSpPr/>
          <p:nvPr/>
        </p:nvSpPr>
        <p:spPr>
          <a:xfrm>
            <a:off x="6268973" y="2955798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978" y="0"/>
                </a:lnTo>
                <a:lnTo>
                  <a:pt x="62826" y="0"/>
                </a:lnTo>
                <a:lnTo>
                  <a:pt x="80772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6" name="object 116"/>
          <p:cNvGrpSpPr/>
          <p:nvPr/>
        </p:nvGrpSpPr>
        <p:grpSpPr>
          <a:xfrm>
            <a:off x="6274308" y="3014470"/>
            <a:ext cx="142240" cy="44450"/>
            <a:chOff x="6274308" y="3014470"/>
            <a:chExt cx="142240" cy="44450"/>
          </a:xfrm>
        </p:grpSpPr>
        <p:sp>
          <p:nvSpPr>
            <p:cNvPr id="117" name="object 117"/>
            <p:cNvSpPr/>
            <p:nvPr/>
          </p:nvSpPr>
          <p:spPr>
            <a:xfrm>
              <a:off x="6314694" y="3045713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0" y="0"/>
                  </a:moveTo>
                  <a:lnTo>
                    <a:pt x="8763" y="0"/>
                  </a:lnTo>
                  <a:lnTo>
                    <a:pt x="17526" y="0"/>
                  </a:lnTo>
                  <a:lnTo>
                    <a:pt x="26288" y="0"/>
                  </a:lnTo>
                  <a:lnTo>
                    <a:pt x="3505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87262" y="3027424"/>
              <a:ext cx="116205" cy="9525"/>
            </a:xfrm>
            <a:custGeom>
              <a:avLst/>
              <a:gdLst/>
              <a:ahLst/>
              <a:cxnLst/>
              <a:rect l="l" t="t" r="r" b="b"/>
              <a:pathLst>
                <a:path w="116204" h="9525">
                  <a:moveTo>
                    <a:pt x="0" y="9144"/>
                  </a:moveTo>
                  <a:lnTo>
                    <a:pt x="8915" y="9144"/>
                  </a:lnTo>
                  <a:lnTo>
                    <a:pt x="17818" y="0"/>
                  </a:lnTo>
                  <a:lnTo>
                    <a:pt x="106908" y="0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9" name="object 11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496810" y="2907793"/>
            <a:ext cx="152400" cy="195071"/>
          </a:xfrm>
          <a:prstGeom prst="rect">
            <a:avLst/>
          </a:prstGeom>
        </p:spPr>
      </p:pic>
      <p:grpSp>
        <p:nvGrpSpPr>
          <p:cNvPr id="120" name="object 120"/>
          <p:cNvGrpSpPr/>
          <p:nvPr/>
        </p:nvGrpSpPr>
        <p:grpSpPr>
          <a:xfrm>
            <a:off x="6211823" y="4015738"/>
            <a:ext cx="132715" cy="96520"/>
            <a:chOff x="6211823" y="4015738"/>
            <a:chExt cx="132715" cy="96520"/>
          </a:xfrm>
        </p:grpSpPr>
        <p:sp>
          <p:nvSpPr>
            <p:cNvPr id="121" name="object 121"/>
            <p:cNvSpPr/>
            <p:nvPr/>
          </p:nvSpPr>
          <p:spPr>
            <a:xfrm>
              <a:off x="6224777" y="4028692"/>
              <a:ext cx="90170" cy="7620"/>
            </a:xfrm>
            <a:custGeom>
              <a:avLst/>
              <a:gdLst/>
              <a:ahLst/>
              <a:cxnLst/>
              <a:rect l="l" t="t" r="r" b="b"/>
              <a:pathLst>
                <a:path w="90170" h="7620">
                  <a:moveTo>
                    <a:pt x="0" y="7619"/>
                  </a:moveTo>
                  <a:lnTo>
                    <a:pt x="0" y="7619"/>
                  </a:lnTo>
                  <a:lnTo>
                    <a:pt x="62941" y="7619"/>
                  </a:lnTo>
                  <a:lnTo>
                    <a:pt x="71932" y="0"/>
                  </a:lnTo>
                  <a:lnTo>
                    <a:pt x="80924" y="0"/>
                  </a:lnTo>
                  <a:lnTo>
                    <a:pt x="8991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224777" y="4091176"/>
              <a:ext cx="106680" cy="7620"/>
            </a:xfrm>
            <a:custGeom>
              <a:avLst/>
              <a:gdLst/>
              <a:ahLst/>
              <a:cxnLst/>
              <a:rect l="l" t="t" r="r" b="b"/>
              <a:pathLst>
                <a:path w="106679" h="7620">
                  <a:moveTo>
                    <a:pt x="0" y="7619"/>
                  </a:moveTo>
                  <a:lnTo>
                    <a:pt x="8890" y="7619"/>
                  </a:lnTo>
                  <a:lnTo>
                    <a:pt x="17780" y="7619"/>
                  </a:lnTo>
                  <a:lnTo>
                    <a:pt x="26670" y="7619"/>
                  </a:lnTo>
                  <a:lnTo>
                    <a:pt x="44450" y="0"/>
                  </a:lnTo>
                  <a:lnTo>
                    <a:pt x="62230" y="0"/>
                  </a:lnTo>
                  <a:lnTo>
                    <a:pt x="71120" y="0"/>
                  </a:lnTo>
                  <a:lnTo>
                    <a:pt x="88900" y="0"/>
                  </a:lnTo>
                  <a:lnTo>
                    <a:pt x="97790" y="0"/>
                  </a:lnTo>
                  <a:lnTo>
                    <a:pt x="106680" y="761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3" name="object 12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461758" y="3916678"/>
            <a:ext cx="187453" cy="249937"/>
          </a:xfrm>
          <a:prstGeom prst="rect">
            <a:avLst/>
          </a:prstGeom>
        </p:spPr>
      </p:pic>
      <p:grpSp>
        <p:nvGrpSpPr>
          <p:cNvPr id="124" name="object 124"/>
          <p:cNvGrpSpPr/>
          <p:nvPr/>
        </p:nvGrpSpPr>
        <p:grpSpPr>
          <a:xfrm>
            <a:off x="4550664" y="5006340"/>
            <a:ext cx="70485" cy="70485"/>
            <a:chOff x="4550664" y="5006340"/>
            <a:chExt cx="70485" cy="70485"/>
          </a:xfrm>
        </p:grpSpPr>
        <p:sp>
          <p:nvSpPr>
            <p:cNvPr id="125" name="object 125"/>
            <p:cNvSpPr/>
            <p:nvPr/>
          </p:nvSpPr>
          <p:spPr>
            <a:xfrm>
              <a:off x="4554474" y="505434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563618" y="5019294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17678" y="0"/>
                  </a:moveTo>
                  <a:lnTo>
                    <a:pt x="17678" y="8839"/>
                  </a:lnTo>
                  <a:lnTo>
                    <a:pt x="8839" y="17678"/>
                  </a:lnTo>
                  <a:lnTo>
                    <a:pt x="8839" y="26517"/>
                  </a:lnTo>
                  <a:lnTo>
                    <a:pt x="0" y="35356"/>
                  </a:lnTo>
                  <a:lnTo>
                    <a:pt x="0" y="44195"/>
                  </a:lnTo>
                  <a:lnTo>
                    <a:pt x="8839" y="44195"/>
                  </a:lnTo>
                  <a:lnTo>
                    <a:pt x="17678" y="44195"/>
                  </a:lnTo>
                  <a:lnTo>
                    <a:pt x="26517" y="44195"/>
                  </a:lnTo>
                  <a:lnTo>
                    <a:pt x="35356" y="35356"/>
                  </a:lnTo>
                  <a:lnTo>
                    <a:pt x="35356" y="26517"/>
                  </a:lnTo>
                  <a:lnTo>
                    <a:pt x="44195" y="17678"/>
                  </a:lnTo>
                  <a:lnTo>
                    <a:pt x="35356" y="17678"/>
                  </a:lnTo>
                  <a:lnTo>
                    <a:pt x="35356" y="8839"/>
                  </a:lnTo>
                  <a:lnTo>
                    <a:pt x="26517" y="8839"/>
                  </a:lnTo>
                  <a:lnTo>
                    <a:pt x="17678" y="8839"/>
                  </a:lnTo>
                  <a:lnTo>
                    <a:pt x="8839" y="17678"/>
                  </a:lnTo>
                  <a:lnTo>
                    <a:pt x="8839" y="2651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4479035" y="5140452"/>
            <a:ext cx="79375" cy="60960"/>
            <a:chOff x="4479035" y="5140452"/>
            <a:chExt cx="79375" cy="60960"/>
          </a:xfrm>
        </p:grpSpPr>
        <p:sp>
          <p:nvSpPr>
            <p:cNvPr id="128" name="object 128"/>
            <p:cNvSpPr/>
            <p:nvPr/>
          </p:nvSpPr>
          <p:spPr>
            <a:xfrm>
              <a:off x="4491989" y="5171694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20">
                  <a:moveTo>
                    <a:pt x="0" y="0"/>
                  </a:moveTo>
                  <a:lnTo>
                    <a:pt x="9144" y="0"/>
                  </a:lnTo>
                  <a:lnTo>
                    <a:pt x="9144" y="7619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510277" y="5153406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17525" y="0"/>
                  </a:moveTo>
                  <a:lnTo>
                    <a:pt x="8762" y="0"/>
                  </a:lnTo>
                  <a:lnTo>
                    <a:pt x="0" y="8763"/>
                  </a:lnTo>
                  <a:lnTo>
                    <a:pt x="0" y="17526"/>
                  </a:lnTo>
                  <a:lnTo>
                    <a:pt x="8762" y="17526"/>
                  </a:lnTo>
                  <a:lnTo>
                    <a:pt x="8762" y="26289"/>
                  </a:lnTo>
                  <a:lnTo>
                    <a:pt x="8762" y="35052"/>
                  </a:lnTo>
                  <a:lnTo>
                    <a:pt x="17525" y="35052"/>
                  </a:lnTo>
                  <a:lnTo>
                    <a:pt x="26288" y="35052"/>
                  </a:lnTo>
                  <a:lnTo>
                    <a:pt x="35051" y="35052"/>
                  </a:lnTo>
                  <a:lnTo>
                    <a:pt x="35051" y="26289"/>
                  </a:lnTo>
                  <a:lnTo>
                    <a:pt x="26288" y="17526"/>
                  </a:lnTo>
                  <a:lnTo>
                    <a:pt x="17525" y="8763"/>
                  </a:lnTo>
                  <a:lnTo>
                    <a:pt x="8762" y="8763"/>
                  </a:lnTo>
                  <a:lnTo>
                    <a:pt x="8762" y="17526"/>
                  </a:lnTo>
                  <a:lnTo>
                    <a:pt x="0" y="17526"/>
                  </a:lnTo>
                  <a:lnTo>
                    <a:pt x="8762" y="17526"/>
                  </a:lnTo>
                  <a:lnTo>
                    <a:pt x="8762" y="2628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/>
          <p:nvPr/>
        </p:nvSpPr>
        <p:spPr>
          <a:xfrm>
            <a:off x="4670296" y="5153405"/>
            <a:ext cx="55244" cy="26034"/>
          </a:xfrm>
          <a:custGeom>
            <a:avLst/>
            <a:gdLst/>
            <a:ahLst/>
            <a:cxnLst/>
            <a:rect l="l" t="t" r="r" b="b"/>
            <a:pathLst>
              <a:path w="55245" h="26035">
                <a:moveTo>
                  <a:pt x="9144" y="0"/>
                </a:moveTo>
                <a:lnTo>
                  <a:pt x="0" y="0"/>
                </a:lnTo>
                <a:lnTo>
                  <a:pt x="0" y="8636"/>
                </a:lnTo>
                <a:lnTo>
                  <a:pt x="0" y="17272"/>
                </a:lnTo>
                <a:lnTo>
                  <a:pt x="9144" y="25908"/>
                </a:lnTo>
                <a:lnTo>
                  <a:pt x="18288" y="25908"/>
                </a:lnTo>
                <a:lnTo>
                  <a:pt x="27432" y="25908"/>
                </a:lnTo>
                <a:lnTo>
                  <a:pt x="36576" y="25908"/>
                </a:lnTo>
                <a:lnTo>
                  <a:pt x="45720" y="17272"/>
                </a:lnTo>
                <a:lnTo>
                  <a:pt x="54864" y="17272"/>
                </a:lnTo>
                <a:lnTo>
                  <a:pt x="54864" y="8636"/>
                </a:lnTo>
                <a:lnTo>
                  <a:pt x="45720" y="0"/>
                </a:lnTo>
                <a:lnTo>
                  <a:pt x="36576" y="0"/>
                </a:lnTo>
                <a:lnTo>
                  <a:pt x="27432" y="8636"/>
                </a:lnTo>
                <a:lnTo>
                  <a:pt x="18288" y="17272"/>
                </a:lnTo>
                <a:lnTo>
                  <a:pt x="9144" y="17272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1" name="object 131"/>
          <p:cNvGrpSpPr/>
          <p:nvPr/>
        </p:nvGrpSpPr>
        <p:grpSpPr>
          <a:xfrm>
            <a:off x="4890512" y="4952998"/>
            <a:ext cx="713740" cy="302260"/>
            <a:chOff x="4890512" y="4952998"/>
            <a:chExt cx="713740" cy="302260"/>
          </a:xfrm>
        </p:grpSpPr>
        <p:pic>
          <p:nvPicPr>
            <p:cNvPr id="132" name="object 13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890512" y="5024626"/>
              <a:ext cx="123443" cy="185928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050536" y="5033768"/>
              <a:ext cx="213359" cy="176784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5296662" y="5037580"/>
              <a:ext cx="116205" cy="204470"/>
            </a:xfrm>
            <a:custGeom>
              <a:avLst/>
              <a:gdLst/>
              <a:ahLst/>
              <a:cxnLst/>
              <a:rect l="l" t="t" r="r" b="b"/>
              <a:pathLst>
                <a:path w="116204" h="204470">
                  <a:moveTo>
                    <a:pt x="0" y="62153"/>
                  </a:moveTo>
                  <a:lnTo>
                    <a:pt x="0" y="71031"/>
                  </a:lnTo>
                  <a:lnTo>
                    <a:pt x="0" y="204216"/>
                  </a:lnTo>
                  <a:lnTo>
                    <a:pt x="8902" y="195338"/>
                  </a:lnTo>
                  <a:lnTo>
                    <a:pt x="8902" y="186461"/>
                  </a:lnTo>
                  <a:lnTo>
                    <a:pt x="17818" y="159816"/>
                  </a:lnTo>
                  <a:lnTo>
                    <a:pt x="17818" y="124307"/>
                  </a:lnTo>
                  <a:lnTo>
                    <a:pt x="35636" y="88785"/>
                  </a:lnTo>
                  <a:lnTo>
                    <a:pt x="35636" y="62153"/>
                  </a:lnTo>
                  <a:lnTo>
                    <a:pt x="44551" y="35521"/>
                  </a:lnTo>
                  <a:lnTo>
                    <a:pt x="53454" y="17754"/>
                  </a:lnTo>
                  <a:lnTo>
                    <a:pt x="71272" y="0"/>
                  </a:lnTo>
                  <a:lnTo>
                    <a:pt x="80187" y="0"/>
                  </a:lnTo>
                  <a:lnTo>
                    <a:pt x="89090" y="0"/>
                  </a:lnTo>
                  <a:lnTo>
                    <a:pt x="106908" y="0"/>
                  </a:lnTo>
                  <a:lnTo>
                    <a:pt x="106908" y="8877"/>
                  </a:lnTo>
                  <a:lnTo>
                    <a:pt x="115823" y="26631"/>
                  </a:lnTo>
                  <a:lnTo>
                    <a:pt x="106908" y="44399"/>
                  </a:lnTo>
                  <a:lnTo>
                    <a:pt x="106908" y="71031"/>
                  </a:lnTo>
                  <a:lnTo>
                    <a:pt x="89090" y="88785"/>
                  </a:lnTo>
                  <a:lnTo>
                    <a:pt x="80187" y="97663"/>
                  </a:lnTo>
                  <a:lnTo>
                    <a:pt x="62369" y="106553"/>
                  </a:lnTo>
                  <a:lnTo>
                    <a:pt x="44551" y="115430"/>
                  </a:lnTo>
                  <a:lnTo>
                    <a:pt x="26733" y="106553"/>
                  </a:lnTo>
                  <a:lnTo>
                    <a:pt x="17818" y="106553"/>
                  </a:lnTo>
                  <a:lnTo>
                    <a:pt x="17818" y="97663"/>
                  </a:lnTo>
                  <a:lnTo>
                    <a:pt x="17818" y="88785"/>
                  </a:lnTo>
                  <a:lnTo>
                    <a:pt x="26733" y="71031"/>
                  </a:lnTo>
                  <a:lnTo>
                    <a:pt x="35636" y="5327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456682" y="506349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h="45720">
                  <a:moveTo>
                    <a:pt x="0" y="0"/>
                  </a:moveTo>
                  <a:lnTo>
                    <a:pt x="0" y="9144"/>
                  </a:lnTo>
                  <a:lnTo>
                    <a:pt x="0" y="18288"/>
                  </a:lnTo>
                  <a:lnTo>
                    <a:pt x="0" y="27432"/>
                  </a:lnTo>
                  <a:lnTo>
                    <a:pt x="0" y="36576"/>
                  </a:lnTo>
                  <a:lnTo>
                    <a:pt x="0" y="4572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30772" y="4965952"/>
              <a:ext cx="7620" cy="18415"/>
            </a:xfrm>
            <a:custGeom>
              <a:avLst/>
              <a:gdLst/>
              <a:ahLst/>
              <a:cxnLst/>
              <a:rect l="l" t="t" r="r" b="b"/>
              <a:pathLst>
                <a:path w="7620" h="18414">
                  <a:moveTo>
                    <a:pt x="7620" y="18287"/>
                  </a:moveTo>
                  <a:lnTo>
                    <a:pt x="0" y="9143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497068" y="5015482"/>
              <a:ext cx="106679" cy="106680"/>
            </a:xfrm>
            <a:prstGeom prst="rect">
              <a:avLst/>
            </a:prstGeom>
          </p:spPr>
        </p:pic>
      </p:grpSp>
      <p:grpSp>
        <p:nvGrpSpPr>
          <p:cNvPr id="138" name="object 138"/>
          <p:cNvGrpSpPr/>
          <p:nvPr/>
        </p:nvGrpSpPr>
        <p:grpSpPr>
          <a:xfrm>
            <a:off x="5649467" y="4962144"/>
            <a:ext cx="35560" cy="142240"/>
            <a:chOff x="5649467" y="4962144"/>
            <a:chExt cx="35560" cy="142240"/>
          </a:xfrm>
        </p:grpSpPr>
        <p:sp>
          <p:nvSpPr>
            <p:cNvPr id="139" name="object 139"/>
            <p:cNvSpPr/>
            <p:nvPr/>
          </p:nvSpPr>
          <p:spPr>
            <a:xfrm>
              <a:off x="5662421" y="5028438"/>
              <a:ext cx="9525" cy="62865"/>
            </a:xfrm>
            <a:custGeom>
              <a:avLst/>
              <a:gdLst/>
              <a:ahLst/>
              <a:cxnLst/>
              <a:rect l="l" t="t" r="r" b="b"/>
              <a:pathLst>
                <a:path w="9525" h="62864">
                  <a:moveTo>
                    <a:pt x="0" y="0"/>
                  </a:moveTo>
                  <a:lnTo>
                    <a:pt x="9144" y="0"/>
                  </a:lnTo>
                  <a:lnTo>
                    <a:pt x="9144" y="8928"/>
                  </a:lnTo>
                  <a:lnTo>
                    <a:pt x="9144" y="26784"/>
                  </a:lnTo>
                  <a:lnTo>
                    <a:pt x="9144" y="35699"/>
                  </a:lnTo>
                  <a:lnTo>
                    <a:pt x="9144" y="53555"/>
                  </a:lnTo>
                  <a:lnTo>
                    <a:pt x="9144" y="62484"/>
                  </a:lnTo>
                  <a:lnTo>
                    <a:pt x="9144" y="5355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662421" y="4975098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9144" y="0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1" name="object 141"/>
          <p:cNvGrpSpPr/>
          <p:nvPr/>
        </p:nvGrpSpPr>
        <p:grpSpPr>
          <a:xfrm>
            <a:off x="5747002" y="4791459"/>
            <a:ext cx="393700" cy="347980"/>
            <a:chOff x="5747002" y="4791459"/>
            <a:chExt cx="393700" cy="347980"/>
          </a:xfrm>
        </p:grpSpPr>
        <p:pic>
          <p:nvPicPr>
            <p:cNvPr id="142" name="object 14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747002" y="4971288"/>
              <a:ext cx="88391" cy="167640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5849870" y="4804413"/>
              <a:ext cx="277495" cy="321945"/>
            </a:xfrm>
            <a:custGeom>
              <a:avLst/>
              <a:gdLst/>
              <a:ahLst/>
              <a:cxnLst/>
              <a:rect l="l" t="t" r="r" b="b"/>
              <a:pathLst>
                <a:path w="277495" h="321945">
                  <a:moveTo>
                    <a:pt x="98425" y="196507"/>
                  </a:moveTo>
                  <a:lnTo>
                    <a:pt x="89471" y="196507"/>
                  </a:lnTo>
                  <a:lnTo>
                    <a:pt x="80530" y="196507"/>
                  </a:lnTo>
                  <a:lnTo>
                    <a:pt x="62636" y="205435"/>
                  </a:lnTo>
                  <a:lnTo>
                    <a:pt x="44742" y="223304"/>
                  </a:lnTo>
                  <a:lnTo>
                    <a:pt x="26847" y="241173"/>
                  </a:lnTo>
                  <a:lnTo>
                    <a:pt x="8953" y="259029"/>
                  </a:lnTo>
                  <a:lnTo>
                    <a:pt x="0" y="285826"/>
                  </a:lnTo>
                  <a:lnTo>
                    <a:pt x="0" y="303695"/>
                  </a:lnTo>
                  <a:lnTo>
                    <a:pt x="8953" y="312623"/>
                  </a:lnTo>
                  <a:lnTo>
                    <a:pt x="17894" y="321564"/>
                  </a:lnTo>
                  <a:lnTo>
                    <a:pt x="26847" y="321564"/>
                  </a:lnTo>
                  <a:lnTo>
                    <a:pt x="44742" y="321564"/>
                  </a:lnTo>
                  <a:lnTo>
                    <a:pt x="62636" y="303695"/>
                  </a:lnTo>
                  <a:lnTo>
                    <a:pt x="71577" y="285826"/>
                  </a:lnTo>
                  <a:lnTo>
                    <a:pt x="89471" y="267970"/>
                  </a:lnTo>
                  <a:lnTo>
                    <a:pt x="98425" y="241173"/>
                  </a:lnTo>
                  <a:lnTo>
                    <a:pt x="107378" y="232232"/>
                  </a:lnTo>
                  <a:lnTo>
                    <a:pt x="107378" y="214376"/>
                  </a:lnTo>
                  <a:lnTo>
                    <a:pt x="98425" y="223304"/>
                  </a:lnTo>
                  <a:lnTo>
                    <a:pt x="89471" y="241173"/>
                  </a:lnTo>
                  <a:lnTo>
                    <a:pt x="80530" y="250101"/>
                  </a:lnTo>
                  <a:lnTo>
                    <a:pt x="80530" y="267970"/>
                  </a:lnTo>
                  <a:lnTo>
                    <a:pt x="80530" y="285826"/>
                  </a:lnTo>
                  <a:lnTo>
                    <a:pt x="89471" y="285826"/>
                  </a:lnTo>
                  <a:lnTo>
                    <a:pt x="98425" y="285826"/>
                  </a:lnTo>
                  <a:lnTo>
                    <a:pt x="116319" y="285826"/>
                  </a:lnTo>
                  <a:lnTo>
                    <a:pt x="134213" y="267970"/>
                  </a:lnTo>
                  <a:lnTo>
                    <a:pt x="161061" y="241173"/>
                  </a:lnTo>
                  <a:lnTo>
                    <a:pt x="178955" y="205435"/>
                  </a:lnTo>
                  <a:lnTo>
                    <a:pt x="205790" y="160782"/>
                  </a:lnTo>
                  <a:lnTo>
                    <a:pt x="232638" y="116116"/>
                  </a:lnTo>
                  <a:lnTo>
                    <a:pt x="250532" y="71450"/>
                  </a:lnTo>
                  <a:lnTo>
                    <a:pt x="268427" y="35725"/>
                  </a:lnTo>
                  <a:lnTo>
                    <a:pt x="268427" y="8928"/>
                  </a:lnTo>
                  <a:lnTo>
                    <a:pt x="268427" y="0"/>
                  </a:lnTo>
                  <a:lnTo>
                    <a:pt x="259473" y="8928"/>
                  </a:lnTo>
                  <a:lnTo>
                    <a:pt x="241579" y="26797"/>
                  </a:lnTo>
                  <a:lnTo>
                    <a:pt x="223685" y="53594"/>
                  </a:lnTo>
                  <a:lnTo>
                    <a:pt x="205790" y="89319"/>
                  </a:lnTo>
                  <a:lnTo>
                    <a:pt x="196850" y="125044"/>
                  </a:lnTo>
                  <a:lnTo>
                    <a:pt x="187896" y="160782"/>
                  </a:lnTo>
                  <a:lnTo>
                    <a:pt x="187896" y="196507"/>
                  </a:lnTo>
                  <a:lnTo>
                    <a:pt x="187896" y="223304"/>
                  </a:lnTo>
                  <a:lnTo>
                    <a:pt x="205790" y="250101"/>
                  </a:lnTo>
                  <a:lnTo>
                    <a:pt x="223685" y="267970"/>
                  </a:lnTo>
                  <a:lnTo>
                    <a:pt x="241579" y="276898"/>
                  </a:lnTo>
                  <a:lnTo>
                    <a:pt x="259473" y="267970"/>
                  </a:lnTo>
                  <a:lnTo>
                    <a:pt x="277368" y="25902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4" name="object 144"/>
          <p:cNvGrpSpPr/>
          <p:nvPr/>
        </p:nvGrpSpPr>
        <p:grpSpPr>
          <a:xfrm>
            <a:off x="6327646" y="4899659"/>
            <a:ext cx="204470" cy="213360"/>
            <a:chOff x="6327646" y="4899659"/>
            <a:chExt cx="204470" cy="213360"/>
          </a:xfrm>
        </p:grpSpPr>
        <p:sp>
          <p:nvSpPr>
            <p:cNvPr id="145" name="object 145"/>
            <p:cNvSpPr/>
            <p:nvPr/>
          </p:nvSpPr>
          <p:spPr>
            <a:xfrm>
              <a:off x="6340600" y="4965953"/>
              <a:ext cx="18415" cy="106680"/>
            </a:xfrm>
            <a:custGeom>
              <a:avLst/>
              <a:gdLst/>
              <a:ahLst/>
              <a:cxnLst/>
              <a:rect l="l" t="t" r="r" b="b"/>
              <a:pathLst>
                <a:path w="18414" h="106679">
                  <a:moveTo>
                    <a:pt x="9144" y="0"/>
                  </a:moveTo>
                  <a:lnTo>
                    <a:pt x="9144" y="8890"/>
                  </a:lnTo>
                  <a:lnTo>
                    <a:pt x="0" y="17780"/>
                  </a:lnTo>
                  <a:lnTo>
                    <a:pt x="0" y="35560"/>
                  </a:lnTo>
                  <a:lnTo>
                    <a:pt x="0" y="71120"/>
                  </a:lnTo>
                  <a:lnTo>
                    <a:pt x="0" y="97790"/>
                  </a:lnTo>
                  <a:lnTo>
                    <a:pt x="0" y="106680"/>
                  </a:lnTo>
                  <a:lnTo>
                    <a:pt x="9144" y="97790"/>
                  </a:lnTo>
                  <a:lnTo>
                    <a:pt x="18288" y="8890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399274" y="4899659"/>
              <a:ext cx="132587" cy="213360"/>
            </a:xfrm>
            <a:prstGeom prst="rect">
              <a:avLst/>
            </a:prstGeom>
          </p:spPr>
        </p:pic>
      </p:grpSp>
      <p:grpSp>
        <p:nvGrpSpPr>
          <p:cNvPr id="147" name="object 147"/>
          <p:cNvGrpSpPr/>
          <p:nvPr/>
        </p:nvGrpSpPr>
        <p:grpSpPr>
          <a:xfrm>
            <a:off x="6783323" y="4719828"/>
            <a:ext cx="500380" cy="330835"/>
            <a:chOff x="6783323" y="4719828"/>
            <a:chExt cx="500380" cy="330835"/>
          </a:xfrm>
        </p:grpSpPr>
        <p:pic>
          <p:nvPicPr>
            <p:cNvPr id="148" name="object 14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783323" y="4774692"/>
              <a:ext cx="329185" cy="275842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7152892" y="4760214"/>
              <a:ext cx="36830" cy="241300"/>
            </a:xfrm>
            <a:custGeom>
              <a:avLst/>
              <a:gdLst/>
              <a:ahLst/>
              <a:cxnLst/>
              <a:rect l="l" t="t" r="r" b="b"/>
              <a:pathLst>
                <a:path w="36829" h="241300">
                  <a:moveTo>
                    <a:pt x="36575" y="0"/>
                  </a:moveTo>
                  <a:lnTo>
                    <a:pt x="36575" y="8915"/>
                  </a:lnTo>
                  <a:lnTo>
                    <a:pt x="36575" y="17830"/>
                  </a:lnTo>
                  <a:lnTo>
                    <a:pt x="36575" y="35674"/>
                  </a:lnTo>
                  <a:lnTo>
                    <a:pt x="36575" y="62433"/>
                  </a:lnTo>
                  <a:lnTo>
                    <a:pt x="27431" y="98094"/>
                  </a:lnTo>
                  <a:lnTo>
                    <a:pt x="18287" y="133769"/>
                  </a:lnTo>
                  <a:lnTo>
                    <a:pt x="18287" y="169443"/>
                  </a:lnTo>
                  <a:lnTo>
                    <a:pt x="9143" y="196202"/>
                  </a:lnTo>
                  <a:lnTo>
                    <a:pt x="9143" y="222961"/>
                  </a:lnTo>
                  <a:lnTo>
                    <a:pt x="0" y="231876"/>
                  </a:lnTo>
                  <a:lnTo>
                    <a:pt x="9143" y="240792"/>
                  </a:lnTo>
                  <a:lnTo>
                    <a:pt x="9143" y="222961"/>
                  </a:lnTo>
                  <a:lnTo>
                    <a:pt x="18287" y="20511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224520" y="4732782"/>
              <a:ext cx="45720" cy="259079"/>
            </a:xfrm>
            <a:custGeom>
              <a:avLst/>
              <a:gdLst/>
              <a:ahLst/>
              <a:cxnLst/>
              <a:rect l="l" t="t" r="r" b="b"/>
              <a:pathLst>
                <a:path w="45720" h="259079">
                  <a:moveTo>
                    <a:pt x="36575" y="0"/>
                  </a:moveTo>
                  <a:lnTo>
                    <a:pt x="36575" y="8928"/>
                  </a:lnTo>
                  <a:lnTo>
                    <a:pt x="45719" y="8928"/>
                  </a:lnTo>
                  <a:lnTo>
                    <a:pt x="45719" y="26797"/>
                  </a:lnTo>
                  <a:lnTo>
                    <a:pt x="45719" y="44665"/>
                  </a:lnTo>
                  <a:lnTo>
                    <a:pt x="45719" y="71475"/>
                  </a:lnTo>
                  <a:lnTo>
                    <a:pt x="36575" y="98272"/>
                  </a:lnTo>
                  <a:lnTo>
                    <a:pt x="36575" y="134010"/>
                  </a:lnTo>
                  <a:lnTo>
                    <a:pt x="27431" y="160807"/>
                  </a:lnTo>
                  <a:lnTo>
                    <a:pt x="27431" y="187604"/>
                  </a:lnTo>
                  <a:lnTo>
                    <a:pt x="27431" y="205473"/>
                  </a:lnTo>
                  <a:lnTo>
                    <a:pt x="27431" y="232283"/>
                  </a:lnTo>
                  <a:lnTo>
                    <a:pt x="27431" y="241211"/>
                  </a:lnTo>
                  <a:lnTo>
                    <a:pt x="18287" y="250151"/>
                  </a:lnTo>
                  <a:lnTo>
                    <a:pt x="18287" y="259080"/>
                  </a:lnTo>
                  <a:lnTo>
                    <a:pt x="9143" y="259080"/>
                  </a:lnTo>
                  <a:lnTo>
                    <a:pt x="9143" y="250151"/>
                  </a:lnTo>
                  <a:lnTo>
                    <a:pt x="0" y="24121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145273" y="4903468"/>
              <a:ext cx="106680" cy="9525"/>
            </a:xfrm>
            <a:custGeom>
              <a:avLst/>
              <a:gdLst/>
              <a:ahLst/>
              <a:cxnLst/>
              <a:rect l="l" t="t" r="r" b="b"/>
              <a:pathLst>
                <a:path w="106679" h="9525">
                  <a:moveTo>
                    <a:pt x="0" y="9143"/>
                  </a:moveTo>
                  <a:lnTo>
                    <a:pt x="8890" y="9143"/>
                  </a:lnTo>
                  <a:lnTo>
                    <a:pt x="17780" y="9143"/>
                  </a:lnTo>
                  <a:lnTo>
                    <a:pt x="53340" y="9143"/>
                  </a:lnTo>
                  <a:lnTo>
                    <a:pt x="80010" y="9143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2" name="object 152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7345684" y="4828030"/>
            <a:ext cx="178304" cy="185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 animBg="1"/>
      <p:bldP spid="44" grpId="0" animBg="1"/>
      <p:bldP spid="45" grpId="0" animBg="1"/>
      <p:bldP spid="54" grpId="0" animBg="1"/>
      <p:bldP spid="56" grpId="0" animBg="1"/>
      <p:bldP spid="74" grpId="0" animBg="1"/>
      <p:bldP spid="75" grpId="0" animBg="1"/>
      <p:bldP spid="76" grpId="0" animBg="1"/>
      <p:bldP spid="77" grpId="0" animBg="1"/>
      <p:bldP spid="103" grpId="0" animBg="1"/>
      <p:bldP spid="104" grpId="0" animBg="1"/>
      <p:bldP spid="106" grpId="0" animBg="1"/>
      <p:bldP spid="112" grpId="0" animBg="1"/>
      <p:bldP spid="115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/>
          <p:nvPr/>
        </p:nvSpPr>
        <p:spPr>
          <a:xfrm>
            <a:off x="2433828" y="3369468"/>
            <a:ext cx="1156970" cy="18415"/>
          </a:xfrm>
          <a:custGeom>
            <a:avLst/>
            <a:gdLst/>
            <a:ahLst/>
            <a:cxnLst/>
            <a:rect l="l" t="t" r="r" b="b"/>
            <a:pathLst>
              <a:path w="1156970" h="18414">
                <a:moveTo>
                  <a:pt x="1156715" y="0"/>
                </a:moveTo>
                <a:lnTo>
                  <a:pt x="0" y="0"/>
                </a:lnTo>
                <a:lnTo>
                  <a:pt x="0" y="18287"/>
                </a:lnTo>
                <a:lnTo>
                  <a:pt x="1156715" y="18287"/>
                </a:lnTo>
                <a:lnTo>
                  <a:pt x="1156715" y="0"/>
                </a:lnTo>
                <a:close/>
              </a:path>
            </a:pathLst>
          </a:custGeom>
          <a:solidFill>
            <a:srgbClr val="2F2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219" y="717901"/>
            <a:ext cx="8101965" cy="27076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Determining</a:t>
            </a:r>
            <a:r>
              <a:rPr sz="2200" b="1" u="sng" spc="-7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Molecular</a:t>
            </a:r>
            <a:r>
              <a:rPr sz="2200" b="1" u="sng" spc="-5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Formulas:</a:t>
            </a:r>
            <a:endParaRPr sz="2200" dirty="0">
              <a:latin typeface="Calibri"/>
              <a:cs typeface="Calibri"/>
            </a:endParaRPr>
          </a:p>
          <a:p>
            <a:pPr marL="12700" marR="165100" indent="1778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PERCENT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COMPOSITION</a:t>
            </a:r>
            <a:r>
              <a:rPr sz="2200" b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MOLAR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MASS</a:t>
            </a:r>
            <a:r>
              <a:rPr sz="2200" b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determine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molecular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Example:</a:t>
            </a:r>
            <a:endParaRPr sz="2200" dirty="0">
              <a:latin typeface="Calibri"/>
              <a:cs typeface="Calibri"/>
            </a:endParaRPr>
          </a:p>
          <a:p>
            <a:pPr marL="12700" marR="5080" indent="1778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contains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71.65%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chlorine,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24.27%</a:t>
            </a:r>
            <a:r>
              <a:rPr sz="2200" spc="-8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carbon,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4.07%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hydrogen.</a:t>
            </a:r>
            <a:r>
              <a:rPr sz="2200" spc="3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Find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F2B20"/>
                </a:solidFill>
                <a:latin typeface="Calibri"/>
                <a:cs typeface="Calibri"/>
              </a:rPr>
              <a:t>molecular</a:t>
            </a:r>
            <a:r>
              <a:rPr sz="2200" b="1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molar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98.96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g/mol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8598" y="4319015"/>
            <a:ext cx="321945" cy="195580"/>
            <a:chOff x="228598" y="4319015"/>
            <a:chExt cx="321945" cy="1955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598" y="4319015"/>
              <a:ext cx="249936" cy="19507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8065" y="4447793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0"/>
                  </a:lnTo>
                  <a:lnTo>
                    <a:pt x="9144" y="914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12648" y="4328158"/>
            <a:ext cx="454659" cy="329565"/>
            <a:chOff x="612648" y="4328158"/>
            <a:chExt cx="454659" cy="32956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48" y="4328159"/>
              <a:ext cx="132588" cy="16002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4190" y="4328158"/>
              <a:ext cx="141733" cy="14173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38024" y="4385309"/>
              <a:ext cx="116205" cy="259079"/>
            </a:xfrm>
            <a:custGeom>
              <a:avLst/>
              <a:gdLst/>
              <a:ahLst/>
              <a:cxnLst/>
              <a:rect l="l" t="t" r="r" b="b"/>
              <a:pathLst>
                <a:path w="116205" h="259079">
                  <a:moveTo>
                    <a:pt x="53454" y="0"/>
                  </a:moveTo>
                  <a:lnTo>
                    <a:pt x="44551" y="0"/>
                  </a:lnTo>
                  <a:lnTo>
                    <a:pt x="44551" y="8928"/>
                  </a:lnTo>
                  <a:lnTo>
                    <a:pt x="35636" y="8928"/>
                  </a:lnTo>
                  <a:lnTo>
                    <a:pt x="26720" y="17868"/>
                  </a:lnTo>
                  <a:lnTo>
                    <a:pt x="8902" y="35737"/>
                  </a:lnTo>
                  <a:lnTo>
                    <a:pt x="0" y="53606"/>
                  </a:lnTo>
                  <a:lnTo>
                    <a:pt x="0" y="62534"/>
                  </a:lnTo>
                  <a:lnTo>
                    <a:pt x="8902" y="71475"/>
                  </a:lnTo>
                  <a:lnTo>
                    <a:pt x="17818" y="80403"/>
                  </a:lnTo>
                  <a:lnTo>
                    <a:pt x="26720" y="80403"/>
                  </a:lnTo>
                  <a:lnTo>
                    <a:pt x="44551" y="71475"/>
                  </a:lnTo>
                  <a:lnTo>
                    <a:pt x="53454" y="62534"/>
                  </a:lnTo>
                  <a:lnTo>
                    <a:pt x="62369" y="53606"/>
                  </a:lnTo>
                  <a:lnTo>
                    <a:pt x="71272" y="44665"/>
                  </a:lnTo>
                  <a:lnTo>
                    <a:pt x="71272" y="35737"/>
                  </a:lnTo>
                  <a:lnTo>
                    <a:pt x="71272" y="26797"/>
                  </a:lnTo>
                  <a:lnTo>
                    <a:pt x="71272" y="17868"/>
                  </a:lnTo>
                  <a:lnTo>
                    <a:pt x="62369" y="26797"/>
                  </a:lnTo>
                  <a:lnTo>
                    <a:pt x="62369" y="44665"/>
                  </a:lnTo>
                  <a:lnTo>
                    <a:pt x="62369" y="53606"/>
                  </a:lnTo>
                  <a:lnTo>
                    <a:pt x="71272" y="71475"/>
                  </a:lnTo>
                  <a:lnTo>
                    <a:pt x="71272" y="89331"/>
                  </a:lnTo>
                  <a:lnTo>
                    <a:pt x="80187" y="98272"/>
                  </a:lnTo>
                  <a:lnTo>
                    <a:pt x="80187" y="107200"/>
                  </a:lnTo>
                  <a:lnTo>
                    <a:pt x="98005" y="142938"/>
                  </a:lnTo>
                  <a:lnTo>
                    <a:pt x="106908" y="160807"/>
                  </a:lnTo>
                  <a:lnTo>
                    <a:pt x="115824" y="187604"/>
                  </a:lnTo>
                  <a:lnTo>
                    <a:pt x="115824" y="205473"/>
                  </a:lnTo>
                  <a:lnTo>
                    <a:pt x="115824" y="223342"/>
                  </a:lnTo>
                  <a:lnTo>
                    <a:pt x="115824" y="232283"/>
                  </a:lnTo>
                  <a:lnTo>
                    <a:pt x="106908" y="241211"/>
                  </a:lnTo>
                  <a:lnTo>
                    <a:pt x="98005" y="250139"/>
                  </a:lnTo>
                  <a:lnTo>
                    <a:pt x="80187" y="250139"/>
                  </a:lnTo>
                  <a:lnTo>
                    <a:pt x="62369" y="259079"/>
                  </a:lnTo>
                  <a:lnTo>
                    <a:pt x="53454" y="259079"/>
                  </a:lnTo>
                  <a:lnTo>
                    <a:pt x="35636" y="259079"/>
                  </a:lnTo>
                  <a:lnTo>
                    <a:pt x="26720" y="259079"/>
                  </a:lnTo>
                  <a:lnTo>
                    <a:pt x="17818" y="259079"/>
                  </a:lnTo>
                  <a:lnTo>
                    <a:pt x="8902" y="250139"/>
                  </a:lnTo>
                  <a:lnTo>
                    <a:pt x="8902" y="24121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255520" y="4328158"/>
            <a:ext cx="187960" cy="167640"/>
            <a:chOff x="2255520" y="4328158"/>
            <a:chExt cx="187960" cy="16764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5520" y="4328158"/>
              <a:ext cx="134112" cy="16764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430018" y="4438649"/>
              <a:ext cx="0" cy="9525"/>
            </a:xfrm>
            <a:custGeom>
              <a:avLst/>
              <a:gdLst/>
              <a:ahLst/>
              <a:cxnLst/>
              <a:rect l="l" t="t" r="r" b="b"/>
              <a:pathLst>
                <a:path h="9525">
                  <a:moveTo>
                    <a:pt x="0" y="0"/>
                  </a:moveTo>
                  <a:lnTo>
                    <a:pt x="0" y="0"/>
                  </a:lnTo>
                  <a:lnTo>
                    <a:pt x="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488694" y="4256532"/>
            <a:ext cx="632460" cy="222885"/>
            <a:chOff x="2488694" y="4256532"/>
            <a:chExt cx="632460" cy="222885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88694" y="4328157"/>
              <a:ext cx="257553" cy="1508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60726" y="4350251"/>
              <a:ext cx="266700" cy="97790"/>
            </a:xfrm>
            <a:custGeom>
              <a:avLst/>
              <a:gdLst/>
              <a:ahLst/>
              <a:cxnLst/>
              <a:rect l="l" t="t" r="r" b="b"/>
              <a:pathLst>
                <a:path w="266700" h="97789">
                  <a:moveTo>
                    <a:pt x="0" y="26606"/>
                  </a:moveTo>
                  <a:lnTo>
                    <a:pt x="8890" y="26606"/>
                  </a:lnTo>
                  <a:lnTo>
                    <a:pt x="17780" y="35471"/>
                  </a:lnTo>
                  <a:lnTo>
                    <a:pt x="17780" y="44335"/>
                  </a:lnTo>
                  <a:lnTo>
                    <a:pt x="26670" y="53213"/>
                  </a:lnTo>
                  <a:lnTo>
                    <a:pt x="26670" y="62077"/>
                  </a:lnTo>
                  <a:lnTo>
                    <a:pt x="26670" y="79806"/>
                  </a:lnTo>
                  <a:lnTo>
                    <a:pt x="35560" y="88671"/>
                  </a:lnTo>
                  <a:lnTo>
                    <a:pt x="35560" y="97536"/>
                  </a:lnTo>
                  <a:lnTo>
                    <a:pt x="44450" y="97536"/>
                  </a:lnTo>
                  <a:lnTo>
                    <a:pt x="44450" y="88671"/>
                  </a:lnTo>
                  <a:lnTo>
                    <a:pt x="53340" y="70942"/>
                  </a:lnTo>
                  <a:lnTo>
                    <a:pt x="53340" y="62077"/>
                  </a:lnTo>
                  <a:lnTo>
                    <a:pt x="62230" y="53213"/>
                  </a:lnTo>
                  <a:lnTo>
                    <a:pt x="71120" y="44335"/>
                  </a:lnTo>
                  <a:lnTo>
                    <a:pt x="80010" y="44335"/>
                  </a:lnTo>
                  <a:lnTo>
                    <a:pt x="88900" y="44335"/>
                  </a:lnTo>
                  <a:lnTo>
                    <a:pt x="88900" y="53213"/>
                  </a:lnTo>
                  <a:lnTo>
                    <a:pt x="88900" y="62077"/>
                  </a:lnTo>
                  <a:lnTo>
                    <a:pt x="88900" y="70942"/>
                  </a:lnTo>
                  <a:lnTo>
                    <a:pt x="88900" y="79806"/>
                  </a:lnTo>
                  <a:lnTo>
                    <a:pt x="97790" y="88671"/>
                  </a:lnTo>
                  <a:lnTo>
                    <a:pt x="97790" y="97536"/>
                  </a:lnTo>
                  <a:lnTo>
                    <a:pt x="106680" y="88671"/>
                  </a:lnTo>
                  <a:lnTo>
                    <a:pt x="115570" y="79806"/>
                  </a:lnTo>
                  <a:lnTo>
                    <a:pt x="124460" y="70942"/>
                  </a:lnTo>
                  <a:lnTo>
                    <a:pt x="142240" y="53213"/>
                  </a:lnTo>
                  <a:lnTo>
                    <a:pt x="151130" y="44335"/>
                  </a:lnTo>
                  <a:lnTo>
                    <a:pt x="151130" y="35471"/>
                  </a:lnTo>
                  <a:lnTo>
                    <a:pt x="160020" y="35471"/>
                  </a:lnTo>
                  <a:lnTo>
                    <a:pt x="168910" y="44335"/>
                  </a:lnTo>
                  <a:lnTo>
                    <a:pt x="168910" y="53213"/>
                  </a:lnTo>
                  <a:lnTo>
                    <a:pt x="177800" y="62077"/>
                  </a:lnTo>
                  <a:lnTo>
                    <a:pt x="177800" y="70942"/>
                  </a:lnTo>
                  <a:lnTo>
                    <a:pt x="177800" y="79806"/>
                  </a:lnTo>
                  <a:lnTo>
                    <a:pt x="186690" y="79806"/>
                  </a:lnTo>
                  <a:lnTo>
                    <a:pt x="195580" y="70942"/>
                  </a:lnTo>
                  <a:lnTo>
                    <a:pt x="204470" y="62077"/>
                  </a:lnTo>
                  <a:lnTo>
                    <a:pt x="213360" y="53213"/>
                  </a:lnTo>
                  <a:lnTo>
                    <a:pt x="222250" y="44335"/>
                  </a:lnTo>
                  <a:lnTo>
                    <a:pt x="231140" y="35471"/>
                  </a:lnTo>
                  <a:lnTo>
                    <a:pt x="231140" y="26606"/>
                  </a:lnTo>
                  <a:lnTo>
                    <a:pt x="231140" y="35471"/>
                  </a:lnTo>
                  <a:lnTo>
                    <a:pt x="222250" y="35471"/>
                  </a:lnTo>
                  <a:lnTo>
                    <a:pt x="222250" y="44335"/>
                  </a:lnTo>
                  <a:lnTo>
                    <a:pt x="222250" y="53213"/>
                  </a:lnTo>
                  <a:lnTo>
                    <a:pt x="222250" y="62077"/>
                  </a:lnTo>
                  <a:lnTo>
                    <a:pt x="222250" y="70942"/>
                  </a:lnTo>
                  <a:lnTo>
                    <a:pt x="231140" y="70942"/>
                  </a:lnTo>
                  <a:lnTo>
                    <a:pt x="231140" y="79806"/>
                  </a:lnTo>
                  <a:lnTo>
                    <a:pt x="240029" y="79806"/>
                  </a:lnTo>
                  <a:lnTo>
                    <a:pt x="248920" y="79806"/>
                  </a:lnTo>
                  <a:lnTo>
                    <a:pt x="257810" y="79806"/>
                  </a:lnTo>
                  <a:lnTo>
                    <a:pt x="257810" y="70942"/>
                  </a:lnTo>
                  <a:lnTo>
                    <a:pt x="266700" y="70942"/>
                  </a:lnTo>
                  <a:lnTo>
                    <a:pt x="266700" y="62077"/>
                  </a:lnTo>
                  <a:lnTo>
                    <a:pt x="266700" y="53213"/>
                  </a:lnTo>
                  <a:lnTo>
                    <a:pt x="266700" y="44335"/>
                  </a:lnTo>
                  <a:lnTo>
                    <a:pt x="257810" y="44335"/>
                  </a:lnTo>
                  <a:lnTo>
                    <a:pt x="257810" y="35471"/>
                  </a:lnTo>
                  <a:lnTo>
                    <a:pt x="248920" y="35471"/>
                  </a:lnTo>
                  <a:lnTo>
                    <a:pt x="248920" y="26606"/>
                  </a:lnTo>
                  <a:lnTo>
                    <a:pt x="248920" y="17741"/>
                  </a:lnTo>
                  <a:lnTo>
                    <a:pt x="257810" y="8877"/>
                  </a:lnTo>
                  <a:lnTo>
                    <a:pt x="25781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80766" y="4269486"/>
              <a:ext cx="27940" cy="160020"/>
            </a:xfrm>
            <a:custGeom>
              <a:avLst/>
              <a:gdLst/>
              <a:ahLst/>
              <a:cxnLst/>
              <a:rect l="l" t="t" r="r" b="b"/>
              <a:pathLst>
                <a:path w="27939" h="160020">
                  <a:moveTo>
                    <a:pt x="0" y="0"/>
                  </a:moveTo>
                  <a:lnTo>
                    <a:pt x="0" y="8890"/>
                  </a:lnTo>
                  <a:lnTo>
                    <a:pt x="0" y="115570"/>
                  </a:lnTo>
                  <a:lnTo>
                    <a:pt x="9144" y="133350"/>
                  </a:lnTo>
                  <a:lnTo>
                    <a:pt x="9144" y="151130"/>
                  </a:lnTo>
                  <a:lnTo>
                    <a:pt x="18288" y="160020"/>
                  </a:lnTo>
                  <a:lnTo>
                    <a:pt x="27432" y="16002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01926" y="4274820"/>
            <a:ext cx="222501" cy="158496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4385309" y="4295394"/>
            <a:ext cx="27940" cy="187960"/>
          </a:xfrm>
          <a:custGeom>
            <a:avLst/>
            <a:gdLst/>
            <a:ahLst/>
            <a:cxnLst/>
            <a:rect l="l" t="t" r="r" b="b"/>
            <a:pathLst>
              <a:path w="27939" h="187960">
                <a:moveTo>
                  <a:pt x="0" y="0"/>
                </a:moveTo>
                <a:lnTo>
                  <a:pt x="0" y="8928"/>
                </a:lnTo>
                <a:lnTo>
                  <a:pt x="0" y="17856"/>
                </a:lnTo>
                <a:lnTo>
                  <a:pt x="9144" y="26784"/>
                </a:lnTo>
                <a:lnTo>
                  <a:pt x="9144" y="44627"/>
                </a:lnTo>
                <a:lnTo>
                  <a:pt x="18288" y="80340"/>
                </a:lnTo>
                <a:lnTo>
                  <a:pt x="18288" y="116039"/>
                </a:lnTo>
                <a:lnTo>
                  <a:pt x="18288" y="142824"/>
                </a:lnTo>
                <a:lnTo>
                  <a:pt x="27432" y="160667"/>
                </a:lnTo>
                <a:lnTo>
                  <a:pt x="27432" y="178523"/>
                </a:lnTo>
                <a:lnTo>
                  <a:pt x="27432" y="187451"/>
                </a:lnTo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94452" y="4716017"/>
            <a:ext cx="9525" cy="160020"/>
          </a:xfrm>
          <a:custGeom>
            <a:avLst/>
            <a:gdLst/>
            <a:ahLst/>
            <a:cxnLst/>
            <a:rect l="l" t="t" r="r" b="b"/>
            <a:pathLst>
              <a:path w="9525" h="160020">
                <a:moveTo>
                  <a:pt x="9144" y="0"/>
                </a:moveTo>
                <a:lnTo>
                  <a:pt x="9144" y="8889"/>
                </a:lnTo>
                <a:lnTo>
                  <a:pt x="9144" y="17779"/>
                </a:lnTo>
                <a:lnTo>
                  <a:pt x="9144" y="35559"/>
                </a:lnTo>
                <a:lnTo>
                  <a:pt x="0" y="53339"/>
                </a:lnTo>
                <a:lnTo>
                  <a:pt x="0" y="151129"/>
                </a:lnTo>
                <a:lnTo>
                  <a:pt x="0" y="160019"/>
                </a:lnTo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54067" y="5228842"/>
            <a:ext cx="187451" cy="169164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5234178" y="4082032"/>
            <a:ext cx="35560" cy="44450"/>
          </a:xfrm>
          <a:custGeom>
            <a:avLst/>
            <a:gdLst/>
            <a:ahLst/>
            <a:cxnLst/>
            <a:rect l="l" t="t" r="r" b="b"/>
            <a:pathLst>
              <a:path w="35560" h="44450">
                <a:moveTo>
                  <a:pt x="8762" y="8839"/>
                </a:moveTo>
                <a:lnTo>
                  <a:pt x="8762" y="0"/>
                </a:lnTo>
                <a:lnTo>
                  <a:pt x="0" y="8839"/>
                </a:lnTo>
                <a:lnTo>
                  <a:pt x="0" y="17678"/>
                </a:lnTo>
                <a:lnTo>
                  <a:pt x="0" y="26517"/>
                </a:lnTo>
                <a:lnTo>
                  <a:pt x="0" y="35356"/>
                </a:lnTo>
                <a:lnTo>
                  <a:pt x="8762" y="44196"/>
                </a:lnTo>
                <a:lnTo>
                  <a:pt x="17525" y="44196"/>
                </a:lnTo>
                <a:lnTo>
                  <a:pt x="26288" y="35356"/>
                </a:lnTo>
                <a:lnTo>
                  <a:pt x="26288" y="26517"/>
                </a:lnTo>
                <a:lnTo>
                  <a:pt x="35051" y="17678"/>
                </a:lnTo>
                <a:lnTo>
                  <a:pt x="26288" y="17678"/>
                </a:lnTo>
                <a:lnTo>
                  <a:pt x="26288" y="8839"/>
                </a:lnTo>
                <a:lnTo>
                  <a:pt x="17525" y="8839"/>
                </a:lnTo>
                <a:lnTo>
                  <a:pt x="8762" y="8839"/>
                </a:lnTo>
                <a:lnTo>
                  <a:pt x="8762" y="17678"/>
                </a:lnTo>
                <a:lnTo>
                  <a:pt x="0" y="17678"/>
                </a:lnTo>
                <a:lnTo>
                  <a:pt x="0" y="26517"/>
                </a:lnTo>
                <a:lnTo>
                  <a:pt x="0" y="35356"/>
                </a:lnTo>
                <a:lnTo>
                  <a:pt x="8762" y="35356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1694" y="4232909"/>
            <a:ext cx="26034" cy="36830"/>
          </a:xfrm>
          <a:custGeom>
            <a:avLst/>
            <a:gdLst/>
            <a:ahLst/>
            <a:cxnLst/>
            <a:rect l="l" t="t" r="r" b="b"/>
            <a:pathLst>
              <a:path w="26035" h="36829">
                <a:moveTo>
                  <a:pt x="8636" y="0"/>
                </a:moveTo>
                <a:lnTo>
                  <a:pt x="8636" y="9144"/>
                </a:lnTo>
                <a:lnTo>
                  <a:pt x="0" y="9144"/>
                </a:lnTo>
                <a:lnTo>
                  <a:pt x="0" y="18288"/>
                </a:lnTo>
                <a:lnTo>
                  <a:pt x="0" y="27432"/>
                </a:lnTo>
                <a:lnTo>
                  <a:pt x="0" y="36576"/>
                </a:lnTo>
                <a:lnTo>
                  <a:pt x="8636" y="36576"/>
                </a:lnTo>
                <a:lnTo>
                  <a:pt x="17272" y="27432"/>
                </a:lnTo>
                <a:lnTo>
                  <a:pt x="25908" y="27432"/>
                </a:lnTo>
                <a:lnTo>
                  <a:pt x="25908" y="18288"/>
                </a:lnTo>
                <a:lnTo>
                  <a:pt x="25908" y="9144"/>
                </a:lnTo>
                <a:lnTo>
                  <a:pt x="17272" y="9144"/>
                </a:lnTo>
                <a:lnTo>
                  <a:pt x="8636" y="9144"/>
                </a:lnTo>
                <a:lnTo>
                  <a:pt x="0" y="18288"/>
                </a:lnTo>
                <a:lnTo>
                  <a:pt x="0" y="27432"/>
                </a:lnTo>
                <a:lnTo>
                  <a:pt x="8636" y="27432"/>
                </a:lnTo>
                <a:lnTo>
                  <a:pt x="17272" y="27432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22568" y="423290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9144" y="0"/>
                </a:moveTo>
                <a:lnTo>
                  <a:pt x="9144" y="9144"/>
                </a:lnTo>
                <a:lnTo>
                  <a:pt x="0" y="18288"/>
                </a:lnTo>
                <a:lnTo>
                  <a:pt x="0" y="27432"/>
                </a:lnTo>
                <a:lnTo>
                  <a:pt x="0" y="36576"/>
                </a:lnTo>
                <a:lnTo>
                  <a:pt x="9144" y="36576"/>
                </a:lnTo>
                <a:lnTo>
                  <a:pt x="27432" y="36576"/>
                </a:lnTo>
                <a:lnTo>
                  <a:pt x="36576" y="36576"/>
                </a:lnTo>
                <a:lnTo>
                  <a:pt x="36576" y="27432"/>
                </a:lnTo>
                <a:lnTo>
                  <a:pt x="36576" y="18288"/>
                </a:lnTo>
                <a:lnTo>
                  <a:pt x="27432" y="18288"/>
                </a:lnTo>
                <a:lnTo>
                  <a:pt x="18288" y="18288"/>
                </a:lnTo>
                <a:lnTo>
                  <a:pt x="9144" y="18288"/>
                </a:lnTo>
                <a:lnTo>
                  <a:pt x="9144" y="27432"/>
                </a:lnTo>
                <a:lnTo>
                  <a:pt x="9144" y="18288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5497067" y="4085842"/>
            <a:ext cx="553720" cy="250190"/>
            <a:chOff x="5497067" y="4085842"/>
            <a:chExt cx="553720" cy="250190"/>
          </a:xfrm>
        </p:grpSpPr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97067" y="4131562"/>
              <a:ext cx="303275" cy="16002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27775" y="4131562"/>
              <a:ext cx="150875" cy="20421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6019036" y="4188714"/>
              <a:ext cx="9525" cy="53340"/>
            </a:xfrm>
            <a:custGeom>
              <a:avLst/>
              <a:gdLst/>
              <a:ahLst/>
              <a:cxnLst/>
              <a:rect l="l" t="t" r="r" b="b"/>
              <a:pathLst>
                <a:path w="9525" h="53339">
                  <a:moveTo>
                    <a:pt x="9144" y="0"/>
                  </a:moveTo>
                  <a:lnTo>
                    <a:pt x="9144" y="8890"/>
                  </a:lnTo>
                  <a:lnTo>
                    <a:pt x="9144" y="17780"/>
                  </a:lnTo>
                  <a:lnTo>
                    <a:pt x="9144" y="35560"/>
                  </a:lnTo>
                  <a:lnTo>
                    <a:pt x="9144" y="44450"/>
                  </a:lnTo>
                  <a:lnTo>
                    <a:pt x="0" y="53340"/>
                  </a:lnTo>
                  <a:lnTo>
                    <a:pt x="0" y="4445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28181" y="4098796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4">
                  <a:moveTo>
                    <a:pt x="0" y="9143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9144" y="9143"/>
                  </a:lnTo>
                  <a:lnTo>
                    <a:pt x="9144" y="18287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6114288" y="4140706"/>
            <a:ext cx="167640" cy="132715"/>
            <a:chOff x="6114288" y="4140706"/>
            <a:chExt cx="167640" cy="132715"/>
          </a:xfrm>
        </p:grpSpPr>
        <p:sp>
          <p:nvSpPr>
            <p:cNvPr id="32" name="object 32"/>
            <p:cNvSpPr/>
            <p:nvPr/>
          </p:nvSpPr>
          <p:spPr>
            <a:xfrm>
              <a:off x="6127242" y="4153660"/>
              <a:ext cx="106680" cy="106680"/>
            </a:xfrm>
            <a:custGeom>
              <a:avLst/>
              <a:gdLst/>
              <a:ahLst/>
              <a:cxnLst/>
              <a:rect l="l" t="t" r="r" b="b"/>
              <a:pathLst>
                <a:path w="106679" h="106679">
                  <a:moveTo>
                    <a:pt x="0" y="53340"/>
                  </a:moveTo>
                  <a:lnTo>
                    <a:pt x="0" y="53340"/>
                  </a:lnTo>
                  <a:lnTo>
                    <a:pt x="0" y="106680"/>
                  </a:lnTo>
                  <a:lnTo>
                    <a:pt x="8890" y="97790"/>
                  </a:lnTo>
                  <a:lnTo>
                    <a:pt x="8890" y="88900"/>
                  </a:lnTo>
                  <a:lnTo>
                    <a:pt x="8890" y="80010"/>
                  </a:lnTo>
                  <a:lnTo>
                    <a:pt x="17780" y="71120"/>
                  </a:lnTo>
                  <a:lnTo>
                    <a:pt x="17780" y="53340"/>
                  </a:lnTo>
                  <a:lnTo>
                    <a:pt x="17780" y="44450"/>
                  </a:lnTo>
                  <a:lnTo>
                    <a:pt x="26670" y="35560"/>
                  </a:lnTo>
                  <a:lnTo>
                    <a:pt x="35560" y="26670"/>
                  </a:lnTo>
                  <a:lnTo>
                    <a:pt x="44450" y="17780"/>
                  </a:lnTo>
                  <a:lnTo>
                    <a:pt x="53340" y="17780"/>
                  </a:lnTo>
                  <a:lnTo>
                    <a:pt x="62230" y="8890"/>
                  </a:lnTo>
                  <a:lnTo>
                    <a:pt x="71120" y="8890"/>
                  </a:lnTo>
                  <a:lnTo>
                    <a:pt x="80010" y="8890"/>
                  </a:lnTo>
                  <a:lnTo>
                    <a:pt x="88900" y="0"/>
                  </a:lnTo>
                  <a:lnTo>
                    <a:pt x="97790" y="0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268974" y="4179569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8839"/>
                  </a:lnTo>
                  <a:lnTo>
                    <a:pt x="0" y="17678"/>
                  </a:lnTo>
                  <a:lnTo>
                    <a:pt x="0" y="26517"/>
                  </a:lnTo>
                  <a:lnTo>
                    <a:pt x="0" y="35356"/>
                  </a:lnTo>
                  <a:lnTo>
                    <a:pt x="0" y="44195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6252208" y="4072888"/>
            <a:ext cx="17145" cy="9525"/>
          </a:xfrm>
          <a:custGeom>
            <a:avLst/>
            <a:gdLst/>
            <a:ahLst/>
            <a:cxnLst/>
            <a:rect l="l" t="t" r="r" b="b"/>
            <a:pathLst>
              <a:path w="17145" h="9525">
                <a:moveTo>
                  <a:pt x="16763" y="9143"/>
                </a:moveTo>
                <a:lnTo>
                  <a:pt x="8381" y="9143"/>
                </a:lnTo>
                <a:lnTo>
                  <a:pt x="8381" y="0"/>
                </a:lnTo>
                <a:lnTo>
                  <a:pt x="8381" y="9143"/>
                </a:lnTo>
                <a:lnTo>
                  <a:pt x="0" y="9143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6355078" y="3997452"/>
            <a:ext cx="382905" cy="276225"/>
            <a:chOff x="6355078" y="3997452"/>
            <a:chExt cx="382905" cy="276225"/>
          </a:xfrm>
        </p:grpSpPr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55078" y="4104132"/>
              <a:ext cx="114300" cy="16916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89188" y="4131564"/>
              <a:ext cx="141731" cy="132588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671310" y="4010406"/>
              <a:ext cx="53340" cy="241300"/>
            </a:xfrm>
            <a:custGeom>
              <a:avLst/>
              <a:gdLst/>
              <a:ahLst/>
              <a:cxnLst/>
              <a:rect l="l" t="t" r="r" b="b"/>
              <a:pathLst>
                <a:path w="53340" h="241300">
                  <a:moveTo>
                    <a:pt x="26670" y="0"/>
                  </a:moveTo>
                  <a:lnTo>
                    <a:pt x="17780" y="0"/>
                  </a:lnTo>
                  <a:lnTo>
                    <a:pt x="17780" y="8915"/>
                  </a:lnTo>
                  <a:lnTo>
                    <a:pt x="17780" y="17830"/>
                  </a:lnTo>
                  <a:lnTo>
                    <a:pt x="8890" y="44589"/>
                  </a:lnTo>
                  <a:lnTo>
                    <a:pt x="0" y="71348"/>
                  </a:lnTo>
                  <a:lnTo>
                    <a:pt x="0" y="107022"/>
                  </a:lnTo>
                  <a:lnTo>
                    <a:pt x="0" y="142684"/>
                  </a:lnTo>
                  <a:lnTo>
                    <a:pt x="0" y="178358"/>
                  </a:lnTo>
                  <a:lnTo>
                    <a:pt x="0" y="205117"/>
                  </a:lnTo>
                  <a:lnTo>
                    <a:pt x="8890" y="222948"/>
                  </a:lnTo>
                  <a:lnTo>
                    <a:pt x="17780" y="231876"/>
                  </a:lnTo>
                  <a:lnTo>
                    <a:pt x="26670" y="240792"/>
                  </a:lnTo>
                  <a:lnTo>
                    <a:pt x="44450" y="231876"/>
                  </a:lnTo>
                  <a:lnTo>
                    <a:pt x="53340" y="214033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6818376" y="4131562"/>
            <a:ext cx="151130" cy="97790"/>
            <a:chOff x="6818376" y="4131562"/>
            <a:chExt cx="151130" cy="97790"/>
          </a:xfrm>
        </p:grpSpPr>
        <p:sp>
          <p:nvSpPr>
            <p:cNvPr id="40" name="object 40"/>
            <p:cNvSpPr/>
            <p:nvPr/>
          </p:nvSpPr>
          <p:spPr>
            <a:xfrm>
              <a:off x="6831330" y="4144516"/>
              <a:ext cx="90170" cy="17145"/>
            </a:xfrm>
            <a:custGeom>
              <a:avLst/>
              <a:gdLst/>
              <a:ahLst/>
              <a:cxnLst/>
              <a:rect l="l" t="t" r="r" b="b"/>
              <a:pathLst>
                <a:path w="90170" h="17145">
                  <a:moveTo>
                    <a:pt x="0" y="16763"/>
                  </a:moveTo>
                  <a:lnTo>
                    <a:pt x="8991" y="16763"/>
                  </a:lnTo>
                  <a:lnTo>
                    <a:pt x="17983" y="16763"/>
                  </a:lnTo>
                  <a:lnTo>
                    <a:pt x="26974" y="8381"/>
                  </a:lnTo>
                  <a:lnTo>
                    <a:pt x="44958" y="8381"/>
                  </a:lnTo>
                  <a:lnTo>
                    <a:pt x="53949" y="8381"/>
                  </a:lnTo>
                  <a:lnTo>
                    <a:pt x="62941" y="8381"/>
                  </a:lnTo>
                  <a:lnTo>
                    <a:pt x="71932" y="0"/>
                  </a:lnTo>
                  <a:lnTo>
                    <a:pt x="80924" y="0"/>
                  </a:lnTo>
                  <a:lnTo>
                    <a:pt x="89916" y="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0474" y="4207000"/>
              <a:ext cx="116205" cy="9525"/>
            </a:xfrm>
            <a:custGeom>
              <a:avLst/>
              <a:gdLst/>
              <a:ahLst/>
              <a:cxnLst/>
              <a:rect l="l" t="t" r="r" b="b"/>
              <a:pathLst>
                <a:path w="116204" h="9525">
                  <a:moveTo>
                    <a:pt x="0" y="9143"/>
                  </a:moveTo>
                  <a:lnTo>
                    <a:pt x="8902" y="9143"/>
                  </a:lnTo>
                  <a:lnTo>
                    <a:pt x="98005" y="9143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7104885" y="3997452"/>
            <a:ext cx="660400" cy="285115"/>
            <a:chOff x="7104885" y="3997452"/>
            <a:chExt cx="660400" cy="285115"/>
          </a:xfrm>
        </p:grpSpPr>
        <p:pic>
          <p:nvPicPr>
            <p:cNvPr id="43" name="object 4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104885" y="4023360"/>
              <a:ext cx="141731" cy="22250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287004" y="4028694"/>
              <a:ext cx="9525" cy="204470"/>
            </a:xfrm>
            <a:custGeom>
              <a:avLst/>
              <a:gdLst/>
              <a:ahLst/>
              <a:cxnLst/>
              <a:rect l="l" t="t" r="r" b="b"/>
              <a:pathLst>
                <a:path w="9525" h="204470">
                  <a:moveTo>
                    <a:pt x="9144" y="0"/>
                  </a:moveTo>
                  <a:lnTo>
                    <a:pt x="9144" y="8877"/>
                  </a:lnTo>
                  <a:lnTo>
                    <a:pt x="9144" y="204215"/>
                  </a:lnTo>
                  <a:lnTo>
                    <a:pt x="0" y="204215"/>
                  </a:lnTo>
                  <a:lnTo>
                    <a:pt x="9144" y="195338"/>
                  </a:lnTo>
                  <a:lnTo>
                    <a:pt x="9144" y="17758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358632" y="4019550"/>
              <a:ext cx="18415" cy="231775"/>
            </a:xfrm>
            <a:custGeom>
              <a:avLst/>
              <a:gdLst/>
              <a:ahLst/>
              <a:cxnLst/>
              <a:rect l="l" t="t" r="r" b="b"/>
              <a:pathLst>
                <a:path w="18415" h="231775">
                  <a:moveTo>
                    <a:pt x="9144" y="0"/>
                  </a:moveTo>
                  <a:lnTo>
                    <a:pt x="9144" y="8915"/>
                  </a:lnTo>
                  <a:lnTo>
                    <a:pt x="18288" y="17818"/>
                  </a:lnTo>
                  <a:lnTo>
                    <a:pt x="18288" y="26733"/>
                  </a:lnTo>
                  <a:lnTo>
                    <a:pt x="18288" y="169278"/>
                  </a:lnTo>
                  <a:lnTo>
                    <a:pt x="9144" y="187096"/>
                  </a:lnTo>
                  <a:lnTo>
                    <a:pt x="9144" y="213829"/>
                  </a:lnTo>
                  <a:lnTo>
                    <a:pt x="9144" y="222732"/>
                  </a:lnTo>
                  <a:lnTo>
                    <a:pt x="9144" y="231647"/>
                  </a:lnTo>
                  <a:lnTo>
                    <a:pt x="0" y="222732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257288" y="4041645"/>
              <a:ext cx="435867" cy="24079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7733538" y="4010406"/>
              <a:ext cx="18415" cy="241300"/>
            </a:xfrm>
            <a:custGeom>
              <a:avLst/>
              <a:gdLst/>
              <a:ahLst/>
              <a:cxnLst/>
              <a:rect l="l" t="t" r="r" b="b"/>
              <a:pathLst>
                <a:path w="18415" h="241300">
                  <a:moveTo>
                    <a:pt x="9144" y="0"/>
                  </a:moveTo>
                  <a:lnTo>
                    <a:pt x="9144" y="8915"/>
                  </a:lnTo>
                  <a:lnTo>
                    <a:pt x="9144" y="17830"/>
                  </a:lnTo>
                  <a:lnTo>
                    <a:pt x="0" y="26758"/>
                  </a:lnTo>
                  <a:lnTo>
                    <a:pt x="0" y="205117"/>
                  </a:lnTo>
                  <a:lnTo>
                    <a:pt x="9144" y="222948"/>
                  </a:lnTo>
                  <a:lnTo>
                    <a:pt x="9144" y="231876"/>
                  </a:lnTo>
                  <a:lnTo>
                    <a:pt x="9144" y="240792"/>
                  </a:lnTo>
                  <a:lnTo>
                    <a:pt x="18288" y="231876"/>
                  </a:lnTo>
                  <a:lnTo>
                    <a:pt x="18288" y="214033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8" name="object 4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862833" y="4407408"/>
            <a:ext cx="294126" cy="284988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6246876" y="4515609"/>
            <a:ext cx="527685" cy="177165"/>
            <a:chOff x="6246876" y="4515609"/>
            <a:chExt cx="527685" cy="177165"/>
          </a:xfrm>
        </p:grpSpPr>
        <p:sp>
          <p:nvSpPr>
            <p:cNvPr id="50" name="object 50"/>
            <p:cNvSpPr/>
            <p:nvPr/>
          </p:nvSpPr>
          <p:spPr>
            <a:xfrm>
              <a:off x="6259830" y="4528563"/>
              <a:ext cx="180340" cy="151130"/>
            </a:xfrm>
            <a:custGeom>
              <a:avLst/>
              <a:gdLst/>
              <a:ahLst/>
              <a:cxnLst/>
              <a:rect l="l" t="t" r="r" b="b"/>
              <a:pathLst>
                <a:path w="180339" h="151129">
                  <a:moveTo>
                    <a:pt x="0" y="8877"/>
                  </a:moveTo>
                  <a:lnTo>
                    <a:pt x="0" y="17754"/>
                  </a:lnTo>
                  <a:lnTo>
                    <a:pt x="8991" y="26631"/>
                  </a:lnTo>
                  <a:lnTo>
                    <a:pt x="8991" y="35496"/>
                  </a:lnTo>
                  <a:lnTo>
                    <a:pt x="8991" y="53251"/>
                  </a:lnTo>
                  <a:lnTo>
                    <a:pt x="8991" y="88747"/>
                  </a:lnTo>
                  <a:lnTo>
                    <a:pt x="8991" y="115379"/>
                  </a:lnTo>
                  <a:lnTo>
                    <a:pt x="0" y="133121"/>
                  </a:lnTo>
                  <a:lnTo>
                    <a:pt x="0" y="150876"/>
                  </a:lnTo>
                  <a:lnTo>
                    <a:pt x="8991" y="133121"/>
                  </a:lnTo>
                  <a:lnTo>
                    <a:pt x="8991" y="115379"/>
                  </a:lnTo>
                  <a:lnTo>
                    <a:pt x="8991" y="88747"/>
                  </a:lnTo>
                  <a:lnTo>
                    <a:pt x="17983" y="62128"/>
                  </a:lnTo>
                  <a:lnTo>
                    <a:pt x="17983" y="44373"/>
                  </a:lnTo>
                  <a:lnTo>
                    <a:pt x="26974" y="26631"/>
                  </a:lnTo>
                  <a:lnTo>
                    <a:pt x="35966" y="8877"/>
                  </a:lnTo>
                  <a:lnTo>
                    <a:pt x="44958" y="0"/>
                  </a:lnTo>
                  <a:lnTo>
                    <a:pt x="53949" y="0"/>
                  </a:lnTo>
                  <a:lnTo>
                    <a:pt x="62941" y="8877"/>
                  </a:lnTo>
                  <a:lnTo>
                    <a:pt x="71932" y="26631"/>
                  </a:lnTo>
                  <a:lnTo>
                    <a:pt x="71932" y="44373"/>
                  </a:lnTo>
                  <a:lnTo>
                    <a:pt x="80924" y="71005"/>
                  </a:lnTo>
                  <a:lnTo>
                    <a:pt x="71932" y="97624"/>
                  </a:lnTo>
                  <a:lnTo>
                    <a:pt x="71932" y="106502"/>
                  </a:lnTo>
                  <a:lnTo>
                    <a:pt x="71932" y="124256"/>
                  </a:lnTo>
                  <a:lnTo>
                    <a:pt x="71932" y="133121"/>
                  </a:lnTo>
                  <a:lnTo>
                    <a:pt x="71932" y="124256"/>
                  </a:lnTo>
                  <a:lnTo>
                    <a:pt x="80924" y="115379"/>
                  </a:lnTo>
                  <a:lnTo>
                    <a:pt x="89916" y="71005"/>
                  </a:lnTo>
                  <a:lnTo>
                    <a:pt x="98907" y="44373"/>
                  </a:lnTo>
                  <a:lnTo>
                    <a:pt x="107899" y="26631"/>
                  </a:lnTo>
                  <a:lnTo>
                    <a:pt x="116890" y="17754"/>
                  </a:lnTo>
                  <a:lnTo>
                    <a:pt x="125882" y="26631"/>
                  </a:lnTo>
                  <a:lnTo>
                    <a:pt x="125882" y="35496"/>
                  </a:lnTo>
                  <a:lnTo>
                    <a:pt x="125882" y="53251"/>
                  </a:lnTo>
                  <a:lnTo>
                    <a:pt x="125882" y="79870"/>
                  </a:lnTo>
                  <a:lnTo>
                    <a:pt x="134874" y="97624"/>
                  </a:lnTo>
                  <a:lnTo>
                    <a:pt x="134874" y="115379"/>
                  </a:lnTo>
                  <a:lnTo>
                    <a:pt x="134874" y="124256"/>
                  </a:lnTo>
                  <a:lnTo>
                    <a:pt x="143865" y="124256"/>
                  </a:lnTo>
                  <a:lnTo>
                    <a:pt x="152857" y="124256"/>
                  </a:lnTo>
                  <a:lnTo>
                    <a:pt x="161848" y="115379"/>
                  </a:lnTo>
                  <a:lnTo>
                    <a:pt x="179832" y="9762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47287" y="4554475"/>
              <a:ext cx="99060" cy="116205"/>
            </a:xfrm>
            <a:custGeom>
              <a:avLst/>
              <a:gdLst/>
              <a:ahLst/>
              <a:cxnLst/>
              <a:rect l="l" t="t" r="r" b="b"/>
              <a:pathLst>
                <a:path w="99059" h="116204">
                  <a:moveTo>
                    <a:pt x="45021" y="17818"/>
                  </a:moveTo>
                  <a:lnTo>
                    <a:pt x="36017" y="26720"/>
                  </a:lnTo>
                  <a:lnTo>
                    <a:pt x="27012" y="35636"/>
                  </a:lnTo>
                  <a:lnTo>
                    <a:pt x="9004" y="62369"/>
                  </a:lnTo>
                  <a:lnTo>
                    <a:pt x="0" y="80187"/>
                  </a:lnTo>
                  <a:lnTo>
                    <a:pt x="0" y="98005"/>
                  </a:lnTo>
                  <a:lnTo>
                    <a:pt x="0" y="106908"/>
                  </a:lnTo>
                  <a:lnTo>
                    <a:pt x="0" y="115824"/>
                  </a:lnTo>
                  <a:lnTo>
                    <a:pt x="9004" y="115824"/>
                  </a:lnTo>
                  <a:lnTo>
                    <a:pt x="27012" y="106908"/>
                  </a:lnTo>
                  <a:lnTo>
                    <a:pt x="36017" y="89090"/>
                  </a:lnTo>
                  <a:lnTo>
                    <a:pt x="54025" y="71272"/>
                  </a:lnTo>
                  <a:lnTo>
                    <a:pt x="63030" y="53454"/>
                  </a:lnTo>
                  <a:lnTo>
                    <a:pt x="72034" y="26720"/>
                  </a:lnTo>
                  <a:lnTo>
                    <a:pt x="72034" y="17818"/>
                  </a:lnTo>
                  <a:lnTo>
                    <a:pt x="72034" y="8902"/>
                  </a:lnTo>
                  <a:lnTo>
                    <a:pt x="72034" y="0"/>
                  </a:lnTo>
                  <a:lnTo>
                    <a:pt x="72034" y="8902"/>
                  </a:lnTo>
                  <a:lnTo>
                    <a:pt x="63030" y="17818"/>
                  </a:lnTo>
                  <a:lnTo>
                    <a:pt x="63030" y="26720"/>
                  </a:lnTo>
                  <a:lnTo>
                    <a:pt x="54025" y="53454"/>
                  </a:lnTo>
                  <a:lnTo>
                    <a:pt x="54025" y="71272"/>
                  </a:lnTo>
                  <a:lnTo>
                    <a:pt x="54025" y="89090"/>
                  </a:lnTo>
                  <a:lnTo>
                    <a:pt x="54025" y="98005"/>
                  </a:lnTo>
                  <a:lnTo>
                    <a:pt x="54025" y="106908"/>
                  </a:lnTo>
                  <a:lnTo>
                    <a:pt x="63030" y="106908"/>
                  </a:lnTo>
                  <a:lnTo>
                    <a:pt x="72034" y="106908"/>
                  </a:lnTo>
                  <a:lnTo>
                    <a:pt x="81038" y="98005"/>
                  </a:lnTo>
                  <a:lnTo>
                    <a:pt x="99047" y="8909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573772" y="4545330"/>
              <a:ext cx="70485" cy="134620"/>
            </a:xfrm>
            <a:custGeom>
              <a:avLst/>
              <a:gdLst/>
              <a:ahLst/>
              <a:cxnLst/>
              <a:rect l="l" t="t" r="r" b="b"/>
              <a:pathLst>
                <a:path w="70484" h="134620">
                  <a:moveTo>
                    <a:pt x="52577" y="0"/>
                  </a:moveTo>
                  <a:lnTo>
                    <a:pt x="43814" y="0"/>
                  </a:lnTo>
                  <a:lnTo>
                    <a:pt x="35051" y="8940"/>
                  </a:lnTo>
                  <a:lnTo>
                    <a:pt x="26288" y="8940"/>
                  </a:lnTo>
                  <a:lnTo>
                    <a:pt x="26288" y="17881"/>
                  </a:lnTo>
                  <a:lnTo>
                    <a:pt x="17525" y="17881"/>
                  </a:lnTo>
                  <a:lnTo>
                    <a:pt x="8762" y="26822"/>
                  </a:lnTo>
                  <a:lnTo>
                    <a:pt x="0" y="35763"/>
                  </a:lnTo>
                  <a:lnTo>
                    <a:pt x="8762" y="44704"/>
                  </a:lnTo>
                  <a:lnTo>
                    <a:pt x="17525" y="44704"/>
                  </a:lnTo>
                  <a:lnTo>
                    <a:pt x="26288" y="44704"/>
                  </a:lnTo>
                  <a:lnTo>
                    <a:pt x="35051" y="53644"/>
                  </a:lnTo>
                  <a:lnTo>
                    <a:pt x="52577" y="62585"/>
                  </a:lnTo>
                  <a:lnTo>
                    <a:pt x="52577" y="71526"/>
                  </a:lnTo>
                  <a:lnTo>
                    <a:pt x="70103" y="89408"/>
                  </a:lnTo>
                  <a:lnTo>
                    <a:pt x="70103" y="98348"/>
                  </a:lnTo>
                  <a:lnTo>
                    <a:pt x="70103" y="116230"/>
                  </a:lnTo>
                  <a:lnTo>
                    <a:pt x="61340" y="125171"/>
                  </a:lnTo>
                  <a:lnTo>
                    <a:pt x="52577" y="125171"/>
                  </a:lnTo>
                  <a:lnTo>
                    <a:pt x="35051" y="134112"/>
                  </a:lnTo>
                  <a:lnTo>
                    <a:pt x="26288" y="134112"/>
                  </a:lnTo>
                  <a:lnTo>
                    <a:pt x="17525" y="134112"/>
                  </a:lnTo>
                  <a:lnTo>
                    <a:pt x="8762" y="134112"/>
                  </a:lnTo>
                  <a:lnTo>
                    <a:pt x="17525" y="125171"/>
                  </a:lnTo>
                  <a:lnTo>
                    <a:pt x="26288" y="116230"/>
                  </a:lnTo>
                  <a:lnTo>
                    <a:pt x="43814" y="10728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71310" y="4545328"/>
              <a:ext cx="90170" cy="134620"/>
            </a:xfrm>
            <a:custGeom>
              <a:avLst/>
              <a:gdLst/>
              <a:ahLst/>
              <a:cxnLst/>
              <a:rect l="l" t="t" r="r" b="b"/>
              <a:pathLst>
                <a:path w="90170" h="134620">
                  <a:moveTo>
                    <a:pt x="53949" y="8940"/>
                  </a:moveTo>
                  <a:lnTo>
                    <a:pt x="53949" y="0"/>
                  </a:lnTo>
                  <a:lnTo>
                    <a:pt x="44958" y="0"/>
                  </a:lnTo>
                  <a:lnTo>
                    <a:pt x="35966" y="0"/>
                  </a:lnTo>
                  <a:lnTo>
                    <a:pt x="26974" y="8940"/>
                  </a:lnTo>
                  <a:lnTo>
                    <a:pt x="17983" y="17881"/>
                  </a:lnTo>
                  <a:lnTo>
                    <a:pt x="8991" y="26822"/>
                  </a:lnTo>
                  <a:lnTo>
                    <a:pt x="8991" y="35763"/>
                  </a:lnTo>
                  <a:lnTo>
                    <a:pt x="0" y="35763"/>
                  </a:lnTo>
                  <a:lnTo>
                    <a:pt x="8991" y="44704"/>
                  </a:lnTo>
                  <a:lnTo>
                    <a:pt x="17983" y="44704"/>
                  </a:lnTo>
                  <a:lnTo>
                    <a:pt x="26974" y="53644"/>
                  </a:lnTo>
                  <a:lnTo>
                    <a:pt x="35966" y="53644"/>
                  </a:lnTo>
                  <a:lnTo>
                    <a:pt x="44958" y="62585"/>
                  </a:lnTo>
                  <a:lnTo>
                    <a:pt x="53949" y="62585"/>
                  </a:lnTo>
                  <a:lnTo>
                    <a:pt x="62941" y="71526"/>
                  </a:lnTo>
                  <a:lnTo>
                    <a:pt x="80924" y="89408"/>
                  </a:lnTo>
                  <a:lnTo>
                    <a:pt x="89916" y="107289"/>
                  </a:lnTo>
                  <a:lnTo>
                    <a:pt x="89916" y="116230"/>
                  </a:lnTo>
                  <a:lnTo>
                    <a:pt x="80924" y="125171"/>
                  </a:lnTo>
                  <a:lnTo>
                    <a:pt x="62941" y="134112"/>
                  </a:lnTo>
                  <a:lnTo>
                    <a:pt x="53949" y="134112"/>
                  </a:lnTo>
                  <a:lnTo>
                    <a:pt x="35966" y="134112"/>
                  </a:lnTo>
                  <a:lnTo>
                    <a:pt x="26974" y="134112"/>
                  </a:lnTo>
                  <a:lnTo>
                    <a:pt x="26974" y="125171"/>
                  </a:lnTo>
                  <a:lnTo>
                    <a:pt x="35966" y="116230"/>
                  </a:lnTo>
                  <a:lnTo>
                    <a:pt x="44958" y="11623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6864095" y="4559806"/>
            <a:ext cx="151130" cy="88900"/>
            <a:chOff x="6864095" y="4559806"/>
            <a:chExt cx="151130" cy="88900"/>
          </a:xfrm>
        </p:grpSpPr>
        <p:sp>
          <p:nvSpPr>
            <p:cNvPr id="55" name="object 55"/>
            <p:cNvSpPr/>
            <p:nvPr/>
          </p:nvSpPr>
          <p:spPr>
            <a:xfrm>
              <a:off x="6877049" y="4572760"/>
              <a:ext cx="79375" cy="9525"/>
            </a:xfrm>
            <a:custGeom>
              <a:avLst/>
              <a:gdLst/>
              <a:ahLst/>
              <a:cxnLst/>
              <a:rect l="l" t="t" r="r" b="b"/>
              <a:pathLst>
                <a:path w="79375" h="9525">
                  <a:moveTo>
                    <a:pt x="0" y="9144"/>
                  </a:moveTo>
                  <a:lnTo>
                    <a:pt x="8801" y="0"/>
                  </a:lnTo>
                  <a:lnTo>
                    <a:pt x="17614" y="0"/>
                  </a:lnTo>
                  <a:lnTo>
                    <a:pt x="26416" y="0"/>
                  </a:lnTo>
                  <a:lnTo>
                    <a:pt x="35217" y="0"/>
                  </a:lnTo>
                  <a:lnTo>
                    <a:pt x="44030" y="0"/>
                  </a:lnTo>
                  <a:lnTo>
                    <a:pt x="52832" y="0"/>
                  </a:lnTo>
                  <a:lnTo>
                    <a:pt x="70446" y="0"/>
                  </a:lnTo>
                  <a:lnTo>
                    <a:pt x="7924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93813" y="4626101"/>
              <a:ext cx="108585" cy="9525"/>
            </a:xfrm>
            <a:custGeom>
              <a:avLst/>
              <a:gdLst/>
              <a:ahLst/>
              <a:cxnLst/>
              <a:rect l="l" t="t" r="r" b="b"/>
              <a:pathLst>
                <a:path w="108584" h="9525">
                  <a:moveTo>
                    <a:pt x="0" y="0"/>
                  </a:moveTo>
                  <a:lnTo>
                    <a:pt x="0" y="0"/>
                  </a:lnTo>
                  <a:lnTo>
                    <a:pt x="81153" y="0"/>
                  </a:lnTo>
                  <a:lnTo>
                    <a:pt x="99187" y="9144"/>
                  </a:lnTo>
                  <a:lnTo>
                    <a:pt x="10820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7729726" y="4462271"/>
            <a:ext cx="562610" cy="401320"/>
            <a:chOff x="7729726" y="4462271"/>
            <a:chExt cx="562610" cy="401320"/>
          </a:xfrm>
        </p:grpSpPr>
        <p:sp>
          <p:nvSpPr>
            <p:cNvPr id="58" name="object 58"/>
            <p:cNvSpPr/>
            <p:nvPr/>
          </p:nvSpPr>
          <p:spPr>
            <a:xfrm>
              <a:off x="7742680" y="4510277"/>
              <a:ext cx="187960" cy="340360"/>
            </a:xfrm>
            <a:custGeom>
              <a:avLst/>
              <a:gdLst/>
              <a:ahLst/>
              <a:cxnLst/>
              <a:rect l="l" t="t" r="r" b="b"/>
              <a:pathLst>
                <a:path w="187959" h="340360">
                  <a:moveTo>
                    <a:pt x="187451" y="0"/>
                  </a:moveTo>
                  <a:lnTo>
                    <a:pt x="178523" y="0"/>
                  </a:lnTo>
                  <a:lnTo>
                    <a:pt x="169595" y="0"/>
                  </a:lnTo>
                  <a:lnTo>
                    <a:pt x="160667" y="8940"/>
                  </a:lnTo>
                  <a:lnTo>
                    <a:pt x="142824" y="17881"/>
                  </a:lnTo>
                  <a:lnTo>
                    <a:pt x="133896" y="26835"/>
                  </a:lnTo>
                  <a:lnTo>
                    <a:pt x="116039" y="44716"/>
                  </a:lnTo>
                  <a:lnTo>
                    <a:pt x="116039" y="62598"/>
                  </a:lnTo>
                  <a:lnTo>
                    <a:pt x="98183" y="89433"/>
                  </a:lnTo>
                  <a:lnTo>
                    <a:pt x="107111" y="107314"/>
                  </a:lnTo>
                  <a:lnTo>
                    <a:pt x="116039" y="107314"/>
                  </a:lnTo>
                  <a:lnTo>
                    <a:pt x="142824" y="107314"/>
                  </a:lnTo>
                  <a:lnTo>
                    <a:pt x="151752" y="98374"/>
                  </a:lnTo>
                  <a:lnTo>
                    <a:pt x="169595" y="89433"/>
                  </a:lnTo>
                  <a:lnTo>
                    <a:pt x="169595" y="71551"/>
                  </a:lnTo>
                  <a:lnTo>
                    <a:pt x="178523" y="53657"/>
                  </a:lnTo>
                  <a:lnTo>
                    <a:pt x="178523" y="44716"/>
                  </a:lnTo>
                  <a:lnTo>
                    <a:pt x="187451" y="44716"/>
                  </a:lnTo>
                  <a:lnTo>
                    <a:pt x="178523" y="44716"/>
                  </a:lnTo>
                  <a:lnTo>
                    <a:pt x="178523" y="62598"/>
                  </a:lnTo>
                  <a:lnTo>
                    <a:pt x="169595" y="71551"/>
                  </a:lnTo>
                  <a:lnTo>
                    <a:pt x="169595" y="98374"/>
                  </a:lnTo>
                  <a:lnTo>
                    <a:pt x="169595" y="125209"/>
                  </a:lnTo>
                  <a:lnTo>
                    <a:pt x="169595" y="152031"/>
                  </a:lnTo>
                  <a:lnTo>
                    <a:pt x="169595" y="178866"/>
                  </a:lnTo>
                  <a:lnTo>
                    <a:pt x="160667" y="205701"/>
                  </a:lnTo>
                  <a:lnTo>
                    <a:pt x="160667" y="232524"/>
                  </a:lnTo>
                  <a:lnTo>
                    <a:pt x="160667" y="250418"/>
                  </a:lnTo>
                  <a:lnTo>
                    <a:pt x="151752" y="259359"/>
                  </a:lnTo>
                  <a:lnTo>
                    <a:pt x="133896" y="295135"/>
                  </a:lnTo>
                  <a:lnTo>
                    <a:pt x="116039" y="321970"/>
                  </a:lnTo>
                  <a:lnTo>
                    <a:pt x="98183" y="330911"/>
                  </a:lnTo>
                  <a:lnTo>
                    <a:pt x="80340" y="339852"/>
                  </a:lnTo>
                  <a:lnTo>
                    <a:pt x="53555" y="339852"/>
                  </a:lnTo>
                  <a:lnTo>
                    <a:pt x="26784" y="330911"/>
                  </a:lnTo>
                  <a:lnTo>
                    <a:pt x="8928" y="330911"/>
                  </a:lnTo>
                  <a:lnTo>
                    <a:pt x="0" y="321970"/>
                  </a:lnTo>
                  <a:lnTo>
                    <a:pt x="0" y="313016"/>
                  </a:lnTo>
                  <a:lnTo>
                    <a:pt x="0" y="295135"/>
                  </a:lnTo>
                  <a:lnTo>
                    <a:pt x="17856" y="286194"/>
                  </a:lnTo>
                  <a:lnTo>
                    <a:pt x="35699" y="268300"/>
                  </a:lnTo>
                  <a:lnTo>
                    <a:pt x="53555" y="250418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911844" y="4475225"/>
              <a:ext cx="170815" cy="294640"/>
            </a:xfrm>
            <a:custGeom>
              <a:avLst/>
              <a:gdLst/>
              <a:ahLst/>
              <a:cxnLst/>
              <a:rect l="l" t="t" r="r" b="b"/>
              <a:pathLst>
                <a:path w="170815" h="294639">
                  <a:moveTo>
                    <a:pt x="170688" y="0"/>
                  </a:moveTo>
                  <a:lnTo>
                    <a:pt x="161709" y="0"/>
                  </a:lnTo>
                  <a:lnTo>
                    <a:pt x="161709" y="8915"/>
                  </a:lnTo>
                  <a:lnTo>
                    <a:pt x="152717" y="17830"/>
                  </a:lnTo>
                  <a:lnTo>
                    <a:pt x="143738" y="35648"/>
                  </a:lnTo>
                  <a:lnTo>
                    <a:pt x="134759" y="53479"/>
                  </a:lnTo>
                  <a:lnTo>
                    <a:pt x="125768" y="89128"/>
                  </a:lnTo>
                  <a:lnTo>
                    <a:pt x="98818" y="124777"/>
                  </a:lnTo>
                  <a:lnTo>
                    <a:pt x="80848" y="160439"/>
                  </a:lnTo>
                  <a:lnTo>
                    <a:pt x="62890" y="196088"/>
                  </a:lnTo>
                  <a:lnTo>
                    <a:pt x="35941" y="231736"/>
                  </a:lnTo>
                  <a:lnTo>
                    <a:pt x="17970" y="249567"/>
                  </a:lnTo>
                  <a:lnTo>
                    <a:pt x="8978" y="276301"/>
                  </a:lnTo>
                  <a:lnTo>
                    <a:pt x="0" y="285216"/>
                  </a:lnTo>
                  <a:lnTo>
                    <a:pt x="8978" y="294132"/>
                  </a:lnTo>
                  <a:lnTo>
                    <a:pt x="17970" y="29413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79667" y="4666487"/>
              <a:ext cx="231647" cy="10668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8251697" y="4554473"/>
              <a:ext cx="27940" cy="205740"/>
            </a:xfrm>
            <a:custGeom>
              <a:avLst/>
              <a:gdLst/>
              <a:ahLst/>
              <a:cxnLst/>
              <a:rect l="l" t="t" r="r" b="b"/>
              <a:pathLst>
                <a:path w="27940" h="205739">
                  <a:moveTo>
                    <a:pt x="0" y="0"/>
                  </a:moveTo>
                  <a:lnTo>
                    <a:pt x="0" y="8940"/>
                  </a:lnTo>
                  <a:lnTo>
                    <a:pt x="0" y="26835"/>
                  </a:lnTo>
                  <a:lnTo>
                    <a:pt x="0" y="44729"/>
                  </a:lnTo>
                  <a:lnTo>
                    <a:pt x="9144" y="71564"/>
                  </a:lnTo>
                  <a:lnTo>
                    <a:pt x="9144" y="98399"/>
                  </a:lnTo>
                  <a:lnTo>
                    <a:pt x="9144" y="125234"/>
                  </a:lnTo>
                  <a:lnTo>
                    <a:pt x="9144" y="152069"/>
                  </a:lnTo>
                  <a:lnTo>
                    <a:pt x="9144" y="169964"/>
                  </a:lnTo>
                  <a:lnTo>
                    <a:pt x="18288" y="187845"/>
                  </a:lnTo>
                  <a:lnTo>
                    <a:pt x="27432" y="196799"/>
                  </a:lnTo>
                  <a:lnTo>
                    <a:pt x="18288" y="20574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7086600" y="4469891"/>
            <a:ext cx="562610" cy="259079"/>
            <a:chOff x="7086600" y="4469891"/>
            <a:chExt cx="562610" cy="259079"/>
          </a:xfrm>
        </p:grpSpPr>
        <p:pic>
          <p:nvPicPr>
            <p:cNvPr id="63" name="object 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086600" y="4469891"/>
              <a:ext cx="106679" cy="249936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7233664" y="4482850"/>
              <a:ext cx="71755" cy="233679"/>
            </a:xfrm>
            <a:custGeom>
              <a:avLst/>
              <a:gdLst/>
              <a:ahLst/>
              <a:cxnLst/>
              <a:rect l="l" t="t" r="r" b="b"/>
              <a:pathLst>
                <a:path w="71754" h="233679">
                  <a:moveTo>
                    <a:pt x="71627" y="26898"/>
                  </a:moveTo>
                  <a:lnTo>
                    <a:pt x="62674" y="17932"/>
                  </a:lnTo>
                  <a:lnTo>
                    <a:pt x="62674" y="8966"/>
                  </a:lnTo>
                  <a:lnTo>
                    <a:pt x="62674" y="0"/>
                  </a:lnTo>
                  <a:lnTo>
                    <a:pt x="53720" y="0"/>
                  </a:lnTo>
                  <a:lnTo>
                    <a:pt x="44767" y="0"/>
                  </a:lnTo>
                  <a:lnTo>
                    <a:pt x="35813" y="8966"/>
                  </a:lnTo>
                  <a:lnTo>
                    <a:pt x="17906" y="17932"/>
                  </a:lnTo>
                  <a:lnTo>
                    <a:pt x="0" y="44830"/>
                  </a:lnTo>
                  <a:lnTo>
                    <a:pt x="0" y="62776"/>
                  </a:lnTo>
                  <a:lnTo>
                    <a:pt x="0" y="71742"/>
                  </a:lnTo>
                  <a:lnTo>
                    <a:pt x="0" y="80708"/>
                  </a:lnTo>
                  <a:lnTo>
                    <a:pt x="8953" y="89674"/>
                  </a:lnTo>
                  <a:lnTo>
                    <a:pt x="17906" y="89674"/>
                  </a:lnTo>
                  <a:lnTo>
                    <a:pt x="26860" y="80708"/>
                  </a:lnTo>
                  <a:lnTo>
                    <a:pt x="35813" y="71742"/>
                  </a:lnTo>
                  <a:lnTo>
                    <a:pt x="44767" y="53797"/>
                  </a:lnTo>
                  <a:lnTo>
                    <a:pt x="53720" y="44830"/>
                  </a:lnTo>
                  <a:lnTo>
                    <a:pt x="53720" y="26898"/>
                  </a:lnTo>
                  <a:lnTo>
                    <a:pt x="62674" y="17932"/>
                  </a:lnTo>
                  <a:lnTo>
                    <a:pt x="62674" y="8966"/>
                  </a:lnTo>
                  <a:lnTo>
                    <a:pt x="62674" y="0"/>
                  </a:lnTo>
                  <a:lnTo>
                    <a:pt x="71627" y="0"/>
                  </a:lnTo>
                  <a:lnTo>
                    <a:pt x="71627" y="8966"/>
                  </a:lnTo>
                  <a:lnTo>
                    <a:pt x="71627" y="17932"/>
                  </a:lnTo>
                  <a:lnTo>
                    <a:pt x="62674" y="35864"/>
                  </a:lnTo>
                  <a:lnTo>
                    <a:pt x="62674" y="62776"/>
                  </a:lnTo>
                  <a:lnTo>
                    <a:pt x="53720" y="89674"/>
                  </a:lnTo>
                  <a:lnTo>
                    <a:pt x="44767" y="125552"/>
                  </a:lnTo>
                  <a:lnTo>
                    <a:pt x="35813" y="161416"/>
                  </a:lnTo>
                  <a:lnTo>
                    <a:pt x="26860" y="188328"/>
                  </a:lnTo>
                  <a:lnTo>
                    <a:pt x="26860" y="206260"/>
                  </a:lnTo>
                  <a:lnTo>
                    <a:pt x="26860" y="224193"/>
                  </a:lnTo>
                  <a:lnTo>
                    <a:pt x="26860" y="233159"/>
                  </a:lnTo>
                  <a:lnTo>
                    <a:pt x="35813" y="233159"/>
                  </a:lnTo>
                  <a:lnTo>
                    <a:pt x="35813" y="22419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40344" y="4670297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5">
                  <a:moveTo>
                    <a:pt x="18288" y="0"/>
                  </a:moveTo>
                  <a:lnTo>
                    <a:pt x="9144" y="0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389874" y="4488178"/>
              <a:ext cx="259081" cy="213361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219456" y="3828288"/>
            <a:ext cx="4072254" cy="2169160"/>
            <a:chOff x="219456" y="3828288"/>
            <a:chExt cx="4072254" cy="2169160"/>
          </a:xfrm>
        </p:grpSpPr>
        <p:sp>
          <p:nvSpPr>
            <p:cNvPr id="68" name="object 68"/>
            <p:cNvSpPr/>
            <p:nvPr/>
          </p:nvSpPr>
          <p:spPr>
            <a:xfrm>
              <a:off x="2090164" y="3841242"/>
              <a:ext cx="106680" cy="178435"/>
            </a:xfrm>
            <a:custGeom>
              <a:avLst/>
              <a:gdLst/>
              <a:ahLst/>
              <a:cxnLst/>
              <a:rect l="l" t="t" r="r" b="b"/>
              <a:pathLst>
                <a:path w="106680" h="178435">
                  <a:moveTo>
                    <a:pt x="106680" y="8915"/>
                  </a:moveTo>
                  <a:lnTo>
                    <a:pt x="106680" y="0"/>
                  </a:lnTo>
                  <a:lnTo>
                    <a:pt x="97790" y="0"/>
                  </a:lnTo>
                  <a:lnTo>
                    <a:pt x="80010" y="0"/>
                  </a:lnTo>
                  <a:lnTo>
                    <a:pt x="62230" y="8915"/>
                  </a:lnTo>
                  <a:lnTo>
                    <a:pt x="44450" y="17830"/>
                  </a:lnTo>
                  <a:lnTo>
                    <a:pt x="17780" y="17830"/>
                  </a:lnTo>
                  <a:lnTo>
                    <a:pt x="8890" y="35661"/>
                  </a:lnTo>
                  <a:lnTo>
                    <a:pt x="0" y="44576"/>
                  </a:lnTo>
                  <a:lnTo>
                    <a:pt x="8890" y="53492"/>
                  </a:lnTo>
                  <a:lnTo>
                    <a:pt x="17780" y="53492"/>
                  </a:lnTo>
                  <a:lnTo>
                    <a:pt x="35560" y="62407"/>
                  </a:lnTo>
                  <a:lnTo>
                    <a:pt x="53340" y="71323"/>
                  </a:lnTo>
                  <a:lnTo>
                    <a:pt x="71120" y="80238"/>
                  </a:lnTo>
                  <a:lnTo>
                    <a:pt x="88900" y="98069"/>
                  </a:lnTo>
                  <a:lnTo>
                    <a:pt x="97790" y="98069"/>
                  </a:lnTo>
                  <a:lnTo>
                    <a:pt x="106680" y="115900"/>
                  </a:lnTo>
                  <a:lnTo>
                    <a:pt x="106680" y="124815"/>
                  </a:lnTo>
                  <a:lnTo>
                    <a:pt x="106680" y="133730"/>
                  </a:lnTo>
                  <a:lnTo>
                    <a:pt x="97790" y="151561"/>
                  </a:lnTo>
                  <a:lnTo>
                    <a:pt x="97790" y="160477"/>
                  </a:lnTo>
                  <a:lnTo>
                    <a:pt x="80010" y="178307"/>
                  </a:lnTo>
                  <a:lnTo>
                    <a:pt x="62230" y="178307"/>
                  </a:lnTo>
                  <a:lnTo>
                    <a:pt x="44450" y="178307"/>
                  </a:lnTo>
                  <a:lnTo>
                    <a:pt x="26670" y="178307"/>
                  </a:lnTo>
                  <a:lnTo>
                    <a:pt x="17780" y="169392"/>
                  </a:lnTo>
                  <a:lnTo>
                    <a:pt x="26670" y="160477"/>
                  </a:lnTo>
                  <a:lnTo>
                    <a:pt x="44450" y="151561"/>
                  </a:lnTo>
                  <a:lnTo>
                    <a:pt x="62230" y="142646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33420" y="3929634"/>
              <a:ext cx="81280" cy="90170"/>
            </a:xfrm>
            <a:custGeom>
              <a:avLst/>
              <a:gdLst/>
              <a:ahLst/>
              <a:cxnLst/>
              <a:rect l="l" t="t" r="r" b="b"/>
              <a:pathLst>
                <a:path w="81280" h="90170">
                  <a:moveTo>
                    <a:pt x="53848" y="0"/>
                  </a:moveTo>
                  <a:lnTo>
                    <a:pt x="44869" y="8991"/>
                  </a:lnTo>
                  <a:lnTo>
                    <a:pt x="35902" y="8991"/>
                  </a:lnTo>
                  <a:lnTo>
                    <a:pt x="26924" y="17983"/>
                  </a:lnTo>
                  <a:lnTo>
                    <a:pt x="17945" y="26974"/>
                  </a:lnTo>
                  <a:lnTo>
                    <a:pt x="17945" y="35966"/>
                  </a:lnTo>
                  <a:lnTo>
                    <a:pt x="0" y="62941"/>
                  </a:lnTo>
                  <a:lnTo>
                    <a:pt x="0" y="71932"/>
                  </a:lnTo>
                  <a:lnTo>
                    <a:pt x="0" y="89916"/>
                  </a:lnTo>
                  <a:lnTo>
                    <a:pt x="8978" y="89916"/>
                  </a:lnTo>
                  <a:lnTo>
                    <a:pt x="17945" y="89916"/>
                  </a:lnTo>
                  <a:lnTo>
                    <a:pt x="35902" y="89916"/>
                  </a:lnTo>
                  <a:lnTo>
                    <a:pt x="44869" y="71932"/>
                  </a:lnTo>
                  <a:lnTo>
                    <a:pt x="53848" y="53949"/>
                  </a:lnTo>
                  <a:lnTo>
                    <a:pt x="62826" y="35966"/>
                  </a:lnTo>
                  <a:lnTo>
                    <a:pt x="62826" y="26974"/>
                  </a:lnTo>
                  <a:lnTo>
                    <a:pt x="62826" y="8991"/>
                  </a:lnTo>
                  <a:lnTo>
                    <a:pt x="53848" y="8991"/>
                  </a:lnTo>
                  <a:lnTo>
                    <a:pt x="44869" y="26974"/>
                  </a:lnTo>
                  <a:lnTo>
                    <a:pt x="44869" y="35966"/>
                  </a:lnTo>
                  <a:lnTo>
                    <a:pt x="53848" y="53949"/>
                  </a:lnTo>
                  <a:lnTo>
                    <a:pt x="53848" y="71932"/>
                  </a:lnTo>
                  <a:lnTo>
                    <a:pt x="62826" y="71932"/>
                  </a:lnTo>
                  <a:lnTo>
                    <a:pt x="71793" y="80924"/>
                  </a:lnTo>
                  <a:lnTo>
                    <a:pt x="80772" y="80924"/>
                  </a:lnTo>
                  <a:lnTo>
                    <a:pt x="80772" y="7193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58389" y="3938778"/>
              <a:ext cx="151130" cy="81280"/>
            </a:xfrm>
            <a:custGeom>
              <a:avLst/>
              <a:gdLst/>
              <a:ahLst/>
              <a:cxnLst/>
              <a:rect l="l" t="t" r="r" b="b"/>
              <a:pathLst>
                <a:path w="151130" h="81279">
                  <a:moveTo>
                    <a:pt x="0" y="26924"/>
                  </a:moveTo>
                  <a:lnTo>
                    <a:pt x="0" y="35902"/>
                  </a:lnTo>
                  <a:lnTo>
                    <a:pt x="0" y="44869"/>
                  </a:lnTo>
                  <a:lnTo>
                    <a:pt x="0" y="53848"/>
                  </a:lnTo>
                  <a:lnTo>
                    <a:pt x="0" y="62826"/>
                  </a:lnTo>
                  <a:lnTo>
                    <a:pt x="8877" y="71793"/>
                  </a:lnTo>
                  <a:lnTo>
                    <a:pt x="8877" y="80772"/>
                  </a:lnTo>
                  <a:lnTo>
                    <a:pt x="17754" y="80772"/>
                  </a:lnTo>
                  <a:lnTo>
                    <a:pt x="17754" y="71793"/>
                  </a:lnTo>
                  <a:lnTo>
                    <a:pt x="26619" y="62826"/>
                  </a:lnTo>
                  <a:lnTo>
                    <a:pt x="35496" y="53848"/>
                  </a:lnTo>
                  <a:lnTo>
                    <a:pt x="35496" y="44869"/>
                  </a:lnTo>
                  <a:lnTo>
                    <a:pt x="44373" y="35902"/>
                  </a:lnTo>
                  <a:lnTo>
                    <a:pt x="53251" y="26924"/>
                  </a:lnTo>
                  <a:lnTo>
                    <a:pt x="62128" y="26924"/>
                  </a:lnTo>
                  <a:lnTo>
                    <a:pt x="62128" y="35902"/>
                  </a:lnTo>
                  <a:lnTo>
                    <a:pt x="62128" y="44869"/>
                  </a:lnTo>
                  <a:lnTo>
                    <a:pt x="62128" y="53848"/>
                  </a:lnTo>
                  <a:lnTo>
                    <a:pt x="62128" y="62826"/>
                  </a:lnTo>
                  <a:lnTo>
                    <a:pt x="71005" y="62826"/>
                  </a:lnTo>
                  <a:lnTo>
                    <a:pt x="79870" y="53848"/>
                  </a:lnTo>
                  <a:lnTo>
                    <a:pt x="88747" y="53848"/>
                  </a:lnTo>
                  <a:lnTo>
                    <a:pt x="106502" y="26924"/>
                  </a:lnTo>
                  <a:lnTo>
                    <a:pt x="115379" y="17945"/>
                  </a:lnTo>
                  <a:lnTo>
                    <a:pt x="124244" y="0"/>
                  </a:lnTo>
                  <a:lnTo>
                    <a:pt x="133121" y="0"/>
                  </a:lnTo>
                  <a:lnTo>
                    <a:pt x="133121" y="44869"/>
                  </a:lnTo>
                  <a:lnTo>
                    <a:pt x="141998" y="53848"/>
                  </a:lnTo>
                  <a:lnTo>
                    <a:pt x="141998" y="44869"/>
                  </a:lnTo>
                  <a:lnTo>
                    <a:pt x="150876" y="4486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536692" y="3920490"/>
              <a:ext cx="116205" cy="143510"/>
            </a:xfrm>
            <a:custGeom>
              <a:avLst/>
              <a:gdLst/>
              <a:ahLst/>
              <a:cxnLst/>
              <a:rect l="l" t="t" r="r" b="b"/>
              <a:pathLst>
                <a:path w="116205" h="143510">
                  <a:moveTo>
                    <a:pt x="26733" y="71627"/>
                  </a:moveTo>
                  <a:lnTo>
                    <a:pt x="17830" y="80581"/>
                  </a:lnTo>
                  <a:lnTo>
                    <a:pt x="17830" y="98488"/>
                  </a:lnTo>
                  <a:lnTo>
                    <a:pt x="8915" y="125348"/>
                  </a:lnTo>
                  <a:lnTo>
                    <a:pt x="0" y="134302"/>
                  </a:lnTo>
                  <a:lnTo>
                    <a:pt x="0" y="143255"/>
                  </a:lnTo>
                  <a:lnTo>
                    <a:pt x="8915" y="125348"/>
                  </a:lnTo>
                  <a:lnTo>
                    <a:pt x="26733" y="107441"/>
                  </a:lnTo>
                  <a:lnTo>
                    <a:pt x="44551" y="80581"/>
                  </a:lnTo>
                  <a:lnTo>
                    <a:pt x="62369" y="53720"/>
                  </a:lnTo>
                  <a:lnTo>
                    <a:pt x="80187" y="35813"/>
                  </a:lnTo>
                  <a:lnTo>
                    <a:pt x="89103" y="17906"/>
                  </a:lnTo>
                  <a:lnTo>
                    <a:pt x="106921" y="8953"/>
                  </a:lnTo>
                  <a:lnTo>
                    <a:pt x="115823" y="0"/>
                  </a:lnTo>
                  <a:lnTo>
                    <a:pt x="115823" y="8953"/>
                  </a:lnTo>
                  <a:lnTo>
                    <a:pt x="115823" y="17906"/>
                  </a:lnTo>
                  <a:lnTo>
                    <a:pt x="106921" y="35813"/>
                  </a:lnTo>
                  <a:lnTo>
                    <a:pt x="98005" y="44767"/>
                  </a:lnTo>
                  <a:lnTo>
                    <a:pt x="89103" y="62674"/>
                  </a:lnTo>
                  <a:lnTo>
                    <a:pt x="71285" y="62674"/>
                  </a:lnTo>
                  <a:lnTo>
                    <a:pt x="62369" y="71627"/>
                  </a:lnTo>
                  <a:lnTo>
                    <a:pt x="53466" y="71627"/>
                  </a:lnTo>
                  <a:lnTo>
                    <a:pt x="53466" y="62674"/>
                  </a:lnTo>
                  <a:lnTo>
                    <a:pt x="53466" y="53720"/>
                  </a:lnTo>
                  <a:lnTo>
                    <a:pt x="62369" y="4476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689096" y="3848862"/>
              <a:ext cx="35560" cy="143510"/>
            </a:xfrm>
            <a:custGeom>
              <a:avLst/>
              <a:gdLst/>
              <a:ahLst/>
              <a:cxnLst/>
              <a:rect l="l" t="t" r="r" b="b"/>
              <a:pathLst>
                <a:path w="35560" h="143510">
                  <a:moveTo>
                    <a:pt x="35051" y="0"/>
                  </a:moveTo>
                  <a:lnTo>
                    <a:pt x="26288" y="0"/>
                  </a:lnTo>
                  <a:lnTo>
                    <a:pt x="26288" y="8953"/>
                  </a:lnTo>
                  <a:lnTo>
                    <a:pt x="26288" y="26860"/>
                  </a:lnTo>
                  <a:lnTo>
                    <a:pt x="17525" y="44767"/>
                  </a:lnTo>
                  <a:lnTo>
                    <a:pt x="8762" y="71628"/>
                  </a:lnTo>
                  <a:lnTo>
                    <a:pt x="8762" y="89535"/>
                  </a:lnTo>
                  <a:lnTo>
                    <a:pt x="0" y="107442"/>
                  </a:lnTo>
                  <a:lnTo>
                    <a:pt x="0" y="125348"/>
                  </a:lnTo>
                  <a:lnTo>
                    <a:pt x="0" y="134302"/>
                  </a:lnTo>
                  <a:lnTo>
                    <a:pt x="8762" y="14325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715006" y="3911340"/>
              <a:ext cx="125095" cy="99060"/>
            </a:xfrm>
            <a:custGeom>
              <a:avLst/>
              <a:gdLst/>
              <a:ahLst/>
              <a:cxnLst/>
              <a:rect l="l" t="t" r="r" b="b"/>
              <a:pathLst>
                <a:path w="125094" h="99060">
                  <a:moveTo>
                    <a:pt x="0" y="72047"/>
                  </a:moveTo>
                  <a:lnTo>
                    <a:pt x="8928" y="72047"/>
                  </a:lnTo>
                  <a:lnTo>
                    <a:pt x="17856" y="72047"/>
                  </a:lnTo>
                  <a:lnTo>
                    <a:pt x="26784" y="72047"/>
                  </a:lnTo>
                  <a:lnTo>
                    <a:pt x="35699" y="63042"/>
                  </a:lnTo>
                  <a:lnTo>
                    <a:pt x="44627" y="63042"/>
                  </a:lnTo>
                  <a:lnTo>
                    <a:pt x="62484" y="54038"/>
                  </a:lnTo>
                  <a:lnTo>
                    <a:pt x="71412" y="45034"/>
                  </a:lnTo>
                  <a:lnTo>
                    <a:pt x="80340" y="27025"/>
                  </a:lnTo>
                  <a:lnTo>
                    <a:pt x="98183" y="9004"/>
                  </a:lnTo>
                  <a:lnTo>
                    <a:pt x="98183" y="0"/>
                  </a:lnTo>
                  <a:lnTo>
                    <a:pt x="89268" y="9004"/>
                  </a:lnTo>
                  <a:lnTo>
                    <a:pt x="80340" y="18008"/>
                  </a:lnTo>
                  <a:lnTo>
                    <a:pt x="71412" y="36029"/>
                  </a:lnTo>
                  <a:lnTo>
                    <a:pt x="71412" y="54038"/>
                  </a:lnTo>
                  <a:lnTo>
                    <a:pt x="71412" y="63042"/>
                  </a:lnTo>
                  <a:lnTo>
                    <a:pt x="71412" y="81051"/>
                  </a:lnTo>
                  <a:lnTo>
                    <a:pt x="80340" y="90055"/>
                  </a:lnTo>
                  <a:lnTo>
                    <a:pt x="98183" y="99060"/>
                  </a:lnTo>
                  <a:lnTo>
                    <a:pt x="116039" y="99060"/>
                  </a:lnTo>
                  <a:lnTo>
                    <a:pt x="124968" y="9906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99286" y="3854201"/>
              <a:ext cx="498349" cy="231648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947165" y="3938778"/>
              <a:ext cx="294640" cy="106680"/>
            </a:xfrm>
            <a:custGeom>
              <a:avLst/>
              <a:gdLst/>
              <a:ahLst/>
              <a:cxnLst/>
              <a:rect l="l" t="t" r="r" b="b"/>
              <a:pathLst>
                <a:path w="294640" h="106679">
                  <a:moveTo>
                    <a:pt x="0" y="35560"/>
                  </a:moveTo>
                  <a:lnTo>
                    <a:pt x="0" y="35560"/>
                  </a:lnTo>
                  <a:lnTo>
                    <a:pt x="0" y="106680"/>
                  </a:lnTo>
                  <a:lnTo>
                    <a:pt x="0" y="97790"/>
                  </a:lnTo>
                  <a:lnTo>
                    <a:pt x="8915" y="88900"/>
                  </a:lnTo>
                  <a:lnTo>
                    <a:pt x="17830" y="71120"/>
                  </a:lnTo>
                  <a:lnTo>
                    <a:pt x="17830" y="53340"/>
                  </a:lnTo>
                  <a:lnTo>
                    <a:pt x="26733" y="44450"/>
                  </a:lnTo>
                  <a:lnTo>
                    <a:pt x="26733" y="35560"/>
                  </a:lnTo>
                  <a:lnTo>
                    <a:pt x="35648" y="26670"/>
                  </a:lnTo>
                  <a:lnTo>
                    <a:pt x="44564" y="26670"/>
                  </a:lnTo>
                  <a:lnTo>
                    <a:pt x="44564" y="35560"/>
                  </a:lnTo>
                  <a:lnTo>
                    <a:pt x="53479" y="44450"/>
                  </a:lnTo>
                  <a:lnTo>
                    <a:pt x="53479" y="53340"/>
                  </a:lnTo>
                  <a:lnTo>
                    <a:pt x="53479" y="71120"/>
                  </a:lnTo>
                  <a:lnTo>
                    <a:pt x="53479" y="80010"/>
                  </a:lnTo>
                  <a:lnTo>
                    <a:pt x="53479" y="88900"/>
                  </a:lnTo>
                  <a:lnTo>
                    <a:pt x="62395" y="88900"/>
                  </a:lnTo>
                  <a:lnTo>
                    <a:pt x="71297" y="80010"/>
                  </a:lnTo>
                  <a:lnTo>
                    <a:pt x="80213" y="71120"/>
                  </a:lnTo>
                  <a:lnTo>
                    <a:pt x="106959" y="44450"/>
                  </a:lnTo>
                  <a:lnTo>
                    <a:pt x="124777" y="26670"/>
                  </a:lnTo>
                  <a:lnTo>
                    <a:pt x="133692" y="17780"/>
                  </a:lnTo>
                  <a:lnTo>
                    <a:pt x="142608" y="8890"/>
                  </a:lnTo>
                  <a:lnTo>
                    <a:pt x="151523" y="17780"/>
                  </a:lnTo>
                  <a:lnTo>
                    <a:pt x="151523" y="26670"/>
                  </a:lnTo>
                  <a:lnTo>
                    <a:pt x="160439" y="35560"/>
                  </a:lnTo>
                  <a:lnTo>
                    <a:pt x="160439" y="53340"/>
                  </a:lnTo>
                  <a:lnTo>
                    <a:pt x="160439" y="62230"/>
                  </a:lnTo>
                  <a:lnTo>
                    <a:pt x="160439" y="71120"/>
                  </a:lnTo>
                  <a:lnTo>
                    <a:pt x="169341" y="80010"/>
                  </a:lnTo>
                  <a:lnTo>
                    <a:pt x="169341" y="88900"/>
                  </a:lnTo>
                  <a:lnTo>
                    <a:pt x="178257" y="88900"/>
                  </a:lnTo>
                  <a:lnTo>
                    <a:pt x="187172" y="88900"/>
                  </a:lnTo>
                  <a:lnTo>
                    <a:pt x="196088" y="80010"/>
                  </a:lnTo>
                  <a:lnTo>
                    <a:pt x="205003" y="71120"/>
                  </a:lnTo>
                  <a:lnTo>
                    <a:pt x="222821" y="62230"/>
                  </a:lnTo>
                  <a:lnTo>
                    <a:pt x="231736" y="44450"/>
                  </a:lnTo>
                  <a:lnTo>
                    <a:pt x="249567" y="35560"/>
                  </a:lnTo>
                  <a:lnTo>
                    <a:pt x="258483" y="17780"/>
                  </a:lnTo>
                  <a:lnTo>
                    <a:pt x="267385" y="17780"/>
                  </a:lnTo>
                  <a:lnTo>
                    <a:pt x="267385" y="8890"/>
                  </a:lnTo>
                  <a:lnTo>
                    <a:pt x="267385" y="0"/>
                  </a:lnTo>
                  <a:lnTo>
                    <a:pt x="258483" y="8890"/>
                  </a:lnTo>
                  <a:lnTo>
                    <a:pt x="249567" y="8890"/>
                  </a:lnTo>
                  <a:lnTo>
                    <a:pt x="249567" y="17780"/>
                  </a:lnTo>
                  <a:lnTo>
                    <a:pt x="240652" y="26670"/>
                  </a:lnTo>
                  <a:lnTo>
                    <a:pt x="240652" y="44450"/>
                  </a:lnTo>
                  <a:lnTo>
                    <a:pt x="240652" y="53340"/>
                  </a:lnTo>
                  <a:lnTo>
                    <a:pt x="249567" y="62230"/>
                  </a:lnTo>
                  <a:lnTo>
                    <a:pt x="249567" y="71120"/>
                  </a:lnTo>
                  <a:lnTo>
                    <a:pt x="258483" y="71120"/>
                  </a:lnTo>
                  <a:lnTo>
                    <a:pt x="267385" y="80010"/>
                  </a:lnTo>
                  <a:lnTo>
                    <a:pt x="276301" y="80010"/>
                  </a:lnTo>
                  <a:lnTo>
                    <a:pt x="285216" y="80010"/>
                  </a:lnTo>
                  <a:lnTo>
                    <a:pt x="294132" y="8001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175003" y="3835908"/>
              <a:ext cx="1027174" cy="1927860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28600" y="4881372"/>
              <a:ext cx="204215" cy="213360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482346" y="5019294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59308" y="4863084"/>
              <a:ext cx="303276" cy="169164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921256" y="4912613"/>
              <a:ext cx="88900" cy="231775"/>
            </a:xfrm>
            <a:custGeom>
              <a:avLst/>
              <a:gdLst/>
              <a:ahLst/>
              <a:cxnLst/>
              <a:rect l="l" t="t" r="r" b="b"/>
              <a:pathLst>
                <a:path w="88900" h="231775">
                  <a:moveTo>
                    <a:pt x="44196" y="0"/>
                  </a:moveTo>
                  <a:lnTo>
                    <a:pt x="35356" y="0"/>
                  </a:lnTo>
                  <a:lnTo>
                    <a:pt x="26517" y="8915"/>
                  </a:lnTo>
                  <a:lnTo>
                    <a:pt x="17678" y="17818"/>
                  </a:lnTo>
                  <a:lnTo>
                    <a:pt x="8839" y="26733"/>
                  </a:lnTo>
                  <a:lnTo>
                    <a:pt x="8839" y="35636"/>
                  </a:lnTo>
                  <a:lnTo>
                    <a:pt x="0" y="44551"/>
                  </a:lnTo>
                  <a:lnTo>
                    <a:pt x="0" y="53454"/>
                  </a:lnTo>
                  <a:lnTo>
                    <a:pt x="8839" y="53454"/>
                  </a:lnTo>
                  <a:lnTo>
                    <a:pt x="8839" y="62369"/>
                  </a:lnTo>
                  <a:lnTo>
                    <a:pt x="17678" y="53454"/>
                  </a:lnTo>
                  <a:lnTo>
                    <a:pt x="26517" y="53454"/>
                  </a:lnTo>
                  <a:lnTo>
                    <a:pt x="26517" y="44551"/>
                  </a:lnTo>
                  <a:lnTo>
                    <a:pt x="35356" y="44551"/>
                  </a:lnTo>
                  <a:lnTo>
                    <a:pt x="35356" y="35636"/>
                  </a:lnTo>
                  <a:lnTo>
                    <a:pt x="44196" y="26733"/>
                  </a:lnTo>
                  <a:lnTo>
                    <a:pt x="44196" y="35636"/>
                  </a:lnTo>
                  <a:lnTo>
                    <a:pt x="44196" y="44551"/>
                  </a:lnTo>
                  <a:lnTo>
                    <a:pt x="44196" y="53454"/>
                  </a:lnTo>
                  <a:lnTo>
                    <a:pt x="53035" y="62369"/>
                  </a:lnTo>
                  <a:lnTo>
                    <a:pt x="61874" y="98005"/>
                  </a:lnTo>
                  <a:lnTo>
                    <a:pt x="70713" y="124739"/>
                  </a:lnTo>
                  <a:lnTo>
                    <a:pt x="79552" y="151460"/>
                  </a:lnTo>
                  <a:lnTo>
                    <a:pt x="79552" y="178193"/>
                  </a:lnTo>
                  <a:lnTo>
                    <a:pt x="88392" y="196011"/>
                  </a:lnTo>
                  <a:lnTo>
                    <a:pt x="88392" y="204914"/>
                  </a:lnTo>
                  <a:lnTo>
                    <a:pt x="88392" y="213829"/>
                  </a:lnTo>
                  <a:lnTo>
                    <a:pt x="88392" y="222732"/>
                  </a:lnTo>
                  <a:lnTo>
                    <a:pt x="79552" y="222732"/>
                  </a:lnTo>
                  <a:lnTo>
                    <a:pt x="70713" y="231647"/>
                  </a:lnTo>
                  <a:lnTo>
                    <a:pt x="8839" y="231647"/>
                  </a:lnTo>
                  <a:lnTo>
                    <a:pt x="8839" y="222732"/>
                  </a:lnTo>
                  <a:lnTo>
                    <a:pt x="17678" y="213829"/>
                  </a:lnTo>
                  <a:lnTo>
                    <a:pt x="26517" y="204914"/>
                  </a:lnTo>
                  <a:lnTo>
                    <a:pt x="44196" y="18709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121664" y="4890516"/>
              <a:ext cx="88390" cy="106680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308860" y="4818890"/>
              <a:ext cx="124968" cy="150876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2474213" y="4912613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64126" y="4822696"/>
              <a:ext cx="116205" cy="106680"/>
            </a:xfrm>
            <a:custGeom>
              <a:avLst/>
              <a:gdLst/>
              <a:ahLst/>
              <a:cxnLst/>
              <a:rect l="l" t="t" r="r" b="b"/>
              <a:pathLst>
                <a:path w="116205" h="106679">
                  <a:moveTo>
                    <a:pt x="44551" y="17779"/>
                  </a:moveTo>
                  <a:lnTo>
                    <a:pt x="53454" y="17779"/>
                  </a:lnTo>
                  <a:lnTo>
                    <a:pt x="44551" y="17779"/>
                  </a:lnTo>
                  <a:lnTo>
                    <a:pt x="35636" y="17779"/>
                  </a:lnTo>
                  <a:lnTo>
                    <a:pt x="35636" y="26669"/>
                  </a:lnTo>
                  <a:lnTo>
                    <a:pt x="26733" y="35559"/>
                  </a:lnTo>
                  <a:lnTo>
                    <a:pt x="8915" y="62229"/>
                  </a:lnTo>
                  <a:lnTo>
                    <a:pt x="0" y="80009"/>
                  </a:lnTo>
                  <a:lnTo>
                    <a:pt x="8915" y="88899"/>
                  </a:lnTo>
                  <a:lnTo>
                    <a:pt x="8915" y="97789"/>
                  </a:lnTo>
                  <a:lnTo>
                    <a:pt x="26733" y="106679"/>
                  </a:lnTo>
                  <a:lnTo>
                    <a:pt x="35636" y="106679"/>
                  </a:lnTo>
                  <a:lnTo>
                    <a:pt x="53454" y="106679"/>
                  </a:lnTo>
                  <a:lnTo>
                    <a:pt x="71285" y="106679"/>
                  </a:lnTo>
                  <a:lnTo>
                    <a:pt x="80187" y="97789"/>
                  </a:lnTo>
                  <a:lnTo>
                    <a:pt x="89103" y="88899"/>
                  </a:lnTo>
                  <a:lnTo>
                    <a:pt x="98005" y="80009"/>
                  </a:lnTo>
                  <a:lnTo>
                    <a:pt x="106921" y="71119"/>
                  </a:lnTo>
                  <a:lnTo>
                    <a:pt x="106921" y="53339"/>
                  </a:lnTo>
                  <a:lnTo>
                    <a:pt x="115824" y="44449"/>
                  </a:lnTo>
                  <a:lnTo>
                    <a:pt x="106921" y="26669"/>
                  </a:lnTo>
                  <a:lnTo>
                    <a:pt x="106921" y="17779"/>
                  </a:lnTo>
                  <a:lnTo>
                    <a:pt x="98005" y="8889"/>
                  </a:lnTo>
                  <a:lnTo>
                    <a:pt x="89103" y="8889"/>
                  </a:lnTo>
                  <a:lnTo>
                    <a:pt x="80187" y="0"/>
                  </a:lnTo>
                  <a:lnTo>
                    <a:pt x="71285" y="0"/>
                  </a:lnTo>
                  <a:lnTo>
                    <a:pt x="71285" y="8889"/>
                  </a:lnTo>
                  <a:lnTo>
                    <a:pt x="80187" y="888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715006" y="4795266"/>
              <a:ext cx="134620" cy="134620"/>
            </a:xfrm>
            <a:custGeom>
              <a:avLst/>
              <a:gdLst/>
              <a:ahLst/>
              <a:cxnLst/>
              <a:rect l="l" t="t" r="r" b="b"/>
              <a:pathLst>
                <a:path w="134619" h="134620">
                  <a:moveTo>
                    <a:pt x="8940" y="26822"/>
                  </a:moveTo>
                  <a:lnTo>
                    <a:pt x="8940" y="17881"/>
                  </a:lnTo>
                  <a:lnTo>
                    <a:pt x="17881" y="17881"/>
                  </a:lnTo>
                  <a:lnTo>
                    <a:pt x="17881" y="8940"/>
                  </a:lnTo>
                  <a:lnTo>
                    <a:pt x="26822" y="8940"/>
                  </a:lnTo>
                  <a:lnTo>
                    <a:pt x="35763" y="0"/>
                  </a:lnTo>
                  <a:lnTo>
                    <a:pt x="44704" y="0"/>
                  </a:lnTo>
                  <a:lnTo>
                    <a:pt x="53644" y="0"/>
                  </a:lnTo>
                  <a:lnTo>
                    <a:pt x="62585" y="0"/>
                  </a:lnTo>
                  <a:lnTo>
                    <a:pt x="71526" y="0"/>
                  </a:lnTo>
                  <a:lnTo>
                    <a:pt x="71526" y="8940"/>
                  </a:lnTo>
                  <a:lnTo>
                    <a:pt x="80467" y="17881"/>
                  </a:lnTo>
                  <a:lnTo>
                    <a:pt x="80467" y="26822"/>
                  </a:lnTo>
                  <a:lnTo>
                    <a:pt x="71526" y="35763"/>
                  </a:lnTo>
                  <a:lnTo>
                    <a:pt x="71526" y="44703"/>
                  </a:lnTo>
                  <a:lnTo>
                    <a:pt x="62585" y="53644"/>
                  </a:lnTo>
                  <a:lnTo>
                    <a:pt x="62585" y="62585"/>
                  </a:lnTo>
                  <a:lnTo>
                    <a:pt x="44704" y="89407"/>
                  </a:lnTo>
                  <a:lnTo>
                    <a:pt x="35763" y="98348"/>
                  </a:lnTo>
                  <a:lnTo>
                    <a:pt x="17881" y="107289"/>
                  </a:lnTo>
                  <a:lnTo>
                    <a:pt x="8940" y="107289"/>
                  </a:lnTo>
                  <a:lnTo>
                    <a:pt x="0" y="98348"/>
                  </a:lnTo>
                  <a:lnTo>
                    <a:pt x="0" y="89407"/>
                  </a:lnTo>
                  <a:lnTo>
                    <a:pt x="8940" y="80467"/>
                  </a:lnTo>
                  <a:lnTo>
                    <a:pt x="17881" y="80467"/>
                  </a:lnTo>
                  <a:lnTo>
                    <a:pt x="26822" y="71526"/>
                  </a:lnTo>
                  <a:lnTo>
                    <a:pt x="35763" y="71526"/>
                  </a:lnTo>
                  <a:lnTo>
                    <a:pt x="53644" y="80467"/>
                  </a:lnTo>
                  <a:lnTo>
                    <a:pt x="62585" y="89407"/>
                  </a:lnTo>
                  <a:lnTo>
                    <a:pt x="71526" y="98348"/>
                  </a:lnTo>
                  <a:lnTo>
                    <a:pt x="80467" y="107289"/>
                  </a:lnTo>
                  <a:lnTo>
                    <a:pt x="89408" y="116230"/>
                  </a:lnTo>
                  <a:lnTo>
                    <a:pt x="98348" y="125171"/>
                  </a:lnTo>
                  <a:lnTo>
                    <a:pt x="107289" y="134111"/>
                  </a:lnTo>
                  <a:lnTo>
                    <a:pt x="116230" y="134111"/>
                  </a:lnTo>
                  <a:lnTo>
                    <a:pt x="134112" y="12517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93313" y="4813552"/>
              <a:ext cx="224154" cy="81280"/>
            </a:xfrm>
            <a:custGeom>
              <a:avLst/>
              <a:gdLst/>
              <a:ahLst/>
              <a:cxnLst/>
              <a:rect l="l" t="t" r="r" b="b"/>
              <a:pathLst>
                <a:path w="224155" h="81279">
                  <a:moveTo>
                    <a:pt x="0" y="26924"/>
                  </a:moveTo>
                  <a:lnTo>
                    <a:pt x="0" y="35902"/>
                  </a:lnTo>
                  <a:lnTo>
                    <a:pt x="0" y="44869"/>
                  </a:lnTo>
                  <a:lnTo>
                    <a:pt x="0" y="53848"/>
                  </a:lnTo>
                  <a:lnTo>
                    <a:pt x="0" y="62826"/>
                  </a:lnTo>
                  <a:lnTo>
                    <a:pt x="8966" y="62826"/>
                  </a:lnTo>
                  <a:lnTo>
                    <a:pt x="8966" y="71793"/>
                  </a:lnTo>
                  <a:lnTo>
                    <a:pt x="8966" y="80772"/>
                  </a:lnTo>
                  <a:lnTo>
                    <a:pt x="17919" y="80772"/>
                  </a:lnTo>
                  <a:lnTo>
                    <a:pt x="26885" y="71793"/>
                  </a:lnTo>
                  <a:lnTo>
                    <a:pt x="26885" y="62826"/>
                  </a:lnTo>
                  <a:lnTo>
                    <a:pt x="35839" y="53848"/>
                  </a:lnTo>
                  <a:lnTo>
                    <a:pt x="44805" y="44869"/>
                  </a:lnTo>
                  <a:lnTo>
                    <a:pt x="44805" y="35902"/>
                  </a:lnTo>
                  <a:lnTo>
                    <a:pt x="53771" y="35902"/>
                  </a:lnTo>
                  <a:lnTo>
                    <a:pt x="53771" y="26924"/>
                  </a:lnTo>
                  <a:lnTo>
                    <a:pt x="62725" y="35902"/>
                  </a:lnTo>
                  <a:lnTo>
                    <a:pt x="62725" y="44869"/>
                  </a:lnTo>
                  <a:lnTo>
                    <a:pt x="62725" y="53848"/>
                  </a:lnTo>
                  <a:lnTo>
                    <a:pt x="62725" y="62826"/>
                  </a:lnTo>
                  <a:lnTo>
                    <a:pt x="62725" y="71793"/>
                  </a:lnTo>
                  <a:lnTo>
                    <a:pt x="62725" y="80772"/>
                  </a:lnTo>
                  <a:lnTo>
                    <a:pt x="71691" y="80772"/>
                  </a:lnTo>
                  <a:lnTo>
                    <a:pt x="71691" y="71793"/>
                  </a:lnTo>
                  <a:lnTo>
                    <a:pt x="80645" y="62826"/>
                  </a:lnTo>
                  <a:lnTo>
                    <a:pt x="89611" y="62826"/>
                  </a:lnTo>
                  <a:lnTo>
                    <a:pt x="89611" y="53848"/>
                  </a:lnTo>
                  <a:lnTo>
                    <a:pt x="98577" y="44869"/>
                  </a:lnTo>
                  <a:lnTo>
                    <a:pt x="107530" y="44869"/>
                  </a:lnTo>
                  <a:lnTo>
                    <a:pt x="116497" y="44869"/>
                  </a:lnTo>
                  <a:lnTo>
                    <a:pt x="116497" y="53848"/>
                  </a:lnTo>
                  <a:lnTo>
                    <a:pt x="125450" y="62826"/>
                  </a:lnTo>
                  <a:lnTo>
                    <a:pt x="134416" y="71793"/>
                  </a:lnTo>
                  <a:lnTo>
                    <a:pt x="143383" y="62826"/>
                  </a:lnTo>
                  <a:lnTo>
                    <a:pt x="152336" y="62826"/>
                  </a:lnTo>
                  <a:lnTo>
                    <a:pt x="161302" y="53848"/>
                  </a:lnTo>
                  <a:lnTo>
                    <a:pt x="170256" y="53848"/>
                  </a:lnTo>
                  <a:lnTo>
                    <a:pt x="179222" y="44869"/>
                  </a:lnTo>
                  <a:lnTo>
                    <a:pt x="179222" y="35902"/>
                  </a:lnTo>
                  <a:lnTo>
                    <a:pt x="188188" y="35902"/>
                  </a:lnTo>
                  <a:lnTo>
                    <a:pt x="188188" y="44869"/>
                  </a:lnTo>
                  <a:lnTo>
                    <a:pt x="188188" y="53848"/>
                  </a:lnTo>
                  <a:lnTo>
                    <a:pt x="188188" y="62826"/>
                  </a:lnTo>
                  <a:lnTo>
                    <a:pt x="197142" y="71793"/>
                  </a:lnTo>
                  <a:lnTo>
                    <a:pt x="206108" y="71793"/>
                  </a:lnTo>
                  <a:lnTo>
                    <a:pt x="215061" y="62826"/>
                  </a:lnTo>
                  <a:lnTo>
                    <a:pt x="224028" y="53848"/>
                  </a:lnTo>
                  <a:lnTo>
                    <a:pt x="215061" y="44869"/>
                  </a:lnTo>
                  <a:lnTo>
                    <a:pt x="215061" y="35902"/>
                  </a:lnTo>
                  <a:lnTo>
                    <a:pt x="215061" y="26924"/>
                  </a:lnTo>
                  <a:lnTo>
                    <a:pt x="206108" y="26924"/>
                  </a:lnTo>
                  <a:lnTo>
                    <a:pt x="206108" y="17945"/>
                  </a:lnTo>
                  <a:lnTo>
                    <a:pt x="206108" y="8978"/>
                  </a:lnTo>
                  <a:lnTo>
                    <a:pt x="215061" y="8978"/>
                  </a:lnTo>
                  <a:lnTo>
                    <a:pt x="215061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170682" y="4716018"/>
              <a:ext cx="27940" cy="178435"/>
            </a:xfrm>
            <a:custGeom>
              <a:avLst/>
              <a:gdLst/>
              <a:ahLst/>
              <a:cxnLst/>
              <a:rect l="l" t="t" r="r" b="b"/>
              <a:pathLst>
                <a:path w="27939" h="178435">
                  <a:moveTo>
                    <a:pt x="0" y="0"/>
                  </a:moveTo>
                  <a:lnTo>
                    <a:pt x="9144" y="0"/>
                  </a:lnTo>
                  <a:lnTo>
                    <a:pt x="9144" y="8915"/>
                  </a:lnTo>
                  <a:lnTo>
                    <a:pt x="18288" y="26746"/>
                  </a:lnTo>
                  <a:lnTo>
                    <a:pt x="18288" y="44576"/>
                  </a:lnTo>
                  <a:lnTo>
                    <a:pt x="18288" y="62407"/>
                  </a:lnTo>
                  <a:lnTo>
                    <a:pt x="9144" y="98069"/>
                  </a:lnTo>
                  <a:lnTo>
                    <a:pt x="9144" y="124815"/>
                  </a:lnTo>
                  <a:lnTo>
                    <a:pt x="9144" y="142646"/>
                  </a:lnTo>
                  <a:lnTo>
                    <a:pt x="9144" y="160477"/>
                  </a:lnTo>
                  <a:lnTo>
                    <a:pt x="9144" y="169392"/>
                  </a:lnTo>
                  <a:lnTo>
                    <a:pt x="18288" y="178307"/>
                  </a:lnTo>
                  <a:lnTo>
                    <a:pt x="27432" y="178307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10126" y="4693920"/>
              <a:ext cx="114299" cy="213360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232410" y="5366766"/>
              <a:ext cx="45720" cy="64135"/>
            </a:xfrm>
            <a:custGeom>
              <a:avLst/>
              <a:gdLst/>
              <a:ahLst/>
              <a:cxnLst/>
              <a:rect l="l" t="t" r="r" b="b"/>
              <a:pathLst>
                <a:path w="45720" h="64135">
                  <a:moveTo>
                    <a:pt x="9143" y="18288"/>
                  </a:moveTo>
                  <a:lnTo>
                    <a:pt x="0" y="18288"/>
                  </a:lnTo>
                  <a:lnTo>
                    <a:pt x="0" y="9144"/>
                  </a:lnTo>
                  <a:lnTo>
                    <a:pt x="0" y="0"/>
                  </a:lnTo>
                  <a:lnTo>
                    <a:pt x="9143" y="0"/>
                  </a:lnTo>
                  <a:lnTo>
                    <a:pt x="9143" y="9144"/>
                  </a:lnTo>
                  <a:lnTo>
                    <a:pt x="9143" y="18288"/>
                  </a:lnTo>
                  <a:lnTo>
                    <a:pt x="9143" y="27432"/>
                  </a:lnTo>
                  <a:lnTo>
                    <a:pt x="9143" y="36576"/>
                  </a:lnTo>
                  <a:lnTo>
                    <a:pt x="9143" y="45720"/>
                  </a:lnTo>
                  <a:lnTo>
                    <a:pt x="9143" y="54864"/>
                  </a:lnTo>
                  <a:lnTo>
                    <a:pt x="18287" y="54864"/>
                  </a:lnTo>
                  <a:lnTo>
                    <a:pt x="18287" y="64008"/>
                  </a:lnTo>
                  <a:lnTo>
                    <a:pt x="27431" y="64008"/>
                  </a:lnTo>
                  <a:lnTo>
                    <a:pt x="36575" y="64008"/>
                  </a:lnTo>
                  <a:lnTo>
                    <a:pt x="45719" y="6400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13182" y="5331713"/>
              <a:ext cx="9525" cy="178435"/>
            </a:xfrm>
            <a:custGeom>
              <a:avLst/>
              <a:gdLst/>
              <a:ahLst/>
              <a:cxnLst/>
              <a:rect l="l" t="t" r="r" b="b"/>
              <a:pathLst>
                <a:path w="9525" h="178435">
                  <a:moveTo>
                    <a:pt x="0" y="0"/>
                  </a:moveTo>
                  <a:lnTo>
                    <a:pt x="0" y="8915"/>
                  </a:lnTo>
                  <a:lnTo>
                    <a:pt x="0" y="169392"/>
                  </a:lnTo>
                  <a:lnTo>
                    <a:pt x="9144" y="178308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80998" y="5318757"/>
              <a:ext cx="356617" cy="178307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778005" y="5385051"/>
              <a:ext cx="116205" cy="250190"/>
            </a:xfrm>
            <a:custGeom>
              <a:avLst/>
              <a:gdLst/>
              <a:ahLst/>
              <a:cxnLst/>
              <a:rect l="l" t="t" r="r" b="b"/>
              <a:pathLst>
                <a:path w="116205" h="250189">
                  <a:moveTo>
                    <a:pt x="89090" y="8928"/>
                  </a:moveTo>
                  <a:lnTo>
                    <a:pt x="80175" y="8928"/>
                  </a:lnTo>
                  <a:lnTo>
                    <a:pt x="71272" y="0"/>
                  </a:lnTo>
                  <a:lnTo>
                    <a:pt x="62357" y="0"/>
                  </a:lnTo>
                  <a:lnTo>
                    <a:pt x="44538" y="8928"/>
                  </a:lnTo>
                  <a:lnTo>
                    <a:pt x="35636" y="17856"/>
                  </a:lnTo>
                  <a:lnTo>
                    <a:pt x="26720" y="26784"/>
                  </a:lnTo>
                  <a:lnTo>
                    <a:pt x="8902" y="35712"/>
                  </a:lnTo>
                  <a:lnTo>
                    <a:pt x="0" y="62483"/>
                  </a:lnTo>
                  <a:lnTo>
                    <a:pt x="0" y="80340"/>
                  </a:lnTo>
                  <a:lnTo>
                    <a:pt x="8902" y="89268"/>
                  </a:lnTo>
                  <a:lnTo>
                    <a:pt x="17818" y="98196"/>
                  </a:lnTo>
                  <a:lnTo>
                    <a:pt x="26720" y="89268"/>
                  </a:lnTo>
                  <a:lnTo>
                    <a:pt x="35636" y="89268"/>
                  </a:lnTo>
                  <a:lnTo>
                    <a:pt x="53454" y="80340"/>
                  </a:lnTo>
                  <a:lnTo>
                    <a:pt x="53454" y="62483"/>
                  </a:lnTo>
                  <a:lnTo>
                    <a:pt x="62357" y="53555"/>
                  </a:lnTo>
                  <a:lnTo>
                    <a:pt x="62357" y="44627"/>
                  </a:lnTo>
                  <a:lnTo>
                    <a:pt x="62357" y="35712"/>
                  </a:lnTo>
                  <a:lnTo>
                    <a:pt x="62357" y="44627"/>
                  </a:lnTo>
                  <a:lnTo>
                    <a:pt x="62357" y="53555"/>
                  </a:lnTo>
                  <a:lnTo>
                    <a:pt x="62357" y="62483"/>
                  </a:lnTo>
                  <a:lnTo>
                    <a:pt x="62357" y="80340"/>
                  </a:lnTo>
                  <a:lnTo>
                    <a:pt x="71272" y="89268"/>
                  </a:lnTo>
                  <a:lnTo>
                    <a:pt x="71272" y="107111"/>
                  </a:lnTo>
                  <a:lnTo>
                    <a:pt x="80175" y="116039"/>
                  </a:lnTo>
                  <a:lnTo>
                    <a:pt x="89090" y="133896"/>
                  </a:lnTo>
                  <a:lnTo>
                    <a:pt x="97993" y="151752"/>
                  </a:lnTo>
                  <a:lnTo>
                    <a:pt x="106908" y="169595"/>
                  </a:lnTo>
                  <a:lnTo>
                    <a:pt x="115824" y="187451"/>
                  </a:lnTo>
                  <a:lnTo>
                    <a:pt x="115824" y="205308"/>
                  </a:lnTo>
                  <a:lnTo>
                    <a:pt x="115824" y="214236"/>
                  </a:lnTo>
                  <a:lnTo>
                    <a:pt x="106908" y="223164"/>
                  </a:lnTo>
                  <a:lnTo>
                    <a:pt x="97993" y="232079"/>
                  </a:lnTo>
                  <a:lnTo>
                    <a:pt x="80175" y="241007"/>
                  </a:lnTo>
                  <a:lnTo>
                    <a:pt x="62357" y="241007"/>
                  </a:lnTo>
                  <a:lnTo>
                    <a:pt x="53454" y="241007"/>
                  </a:lnTo>
                  <a:lnTo>
                    <a:pt x="44538" y="249935"/>
                  </a:lnTo>
                  <a:lnTo>
                    <a:pt x="35636" y="241007"/>
                  </a:lnTo>
                  <a:lnTo>
                    <a:pt x="26720" y="241007"/>
                  </a:lnTo>
                  <a:lnTo>
                    <a:pt x="26720" y="232079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970788" y="5362955"/>
              <a:ext cx="114299" cy="115823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2251710" y="5403341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19" h="9525">
                  <a:moveTo>
                    <a:pt x="0" y="0"/>
                  </a:moveTo>
                  <a:lnTo>
                    <a:pt x="0" y="9144"/>
                  </a:lnTo>
                  <a:lnTo>
                    <a:pt x="7620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317998" y="5300472"/>
              <a:ext cx="106680" cy="134111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461260" y="5274563"/>
              <a:ext cx="160020" cy="160019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2689100" y="5322564"/>
              <a:ext cx="241300" cy="81280"/>
            </a:xfrm>
            <a:custGeom>
              <a:avLst/>
              <a:gdLst/>
              <a:ahLst/>
              <a:cxnLst/>
              <a:rect l="l" t="t" r="r" b="b"/>
              <a:pathLst>
                <a:path w="241300" h="81279">
                  <a:moveTo>
                    <a:pt x="8915" y="8978"/>
                  </a:moveTo>
                  <a:lnTo>
                    <a:pt x="0" y="17957"/>
                  </a:lnTo>
                  <a:lnTo>
                    <a:pt x="0" y="26923"/>
                  </a:lnTo>
                  <a:lnTo>
                    <a:pt x="0" y="35902"/>
                  </a:lnTo>
                  <a:lnTo>
                    <a:pt x="0" y="53847"/>
                  </a:lnTo>
                  <a:lnTo>
                    <a:pt x="0" y="62826"/>
                  </a:lnTo>
                  <a:lnTo>
                    <a:pt x="8915" y="71805"/>
                  </a:lnTo>
                  <a:lnTo>
                    <a:pt x="8915" y="80771"/>
                  </a:lnTo>
                  <a:lnTo>
                    <a:pt x="8915" y="71805"/>
                  </a:lnTo>
                  <a:lnTo>
                    <a:pt x="17830" y="62826"/>
                  </a:lnTo>
                  <a:lnTo>
                    <a:pt x="17830" y="53847"/>
                  </a:lnTo>
                  <a:lnTo>
                    <a:pt x="26746" y="44881"/>
                  </a:lnTo>
                  <a:lnTo>
                    <a:pt x="26746" y="35902"/>
                  </a:lnTo>
                  <a:lnTo>
                    <a:pt x="35674" y="26923"/>
                  </a:lnTo>
                  <a:lnTo>
                    <a:pt x="44589" y="17957"/>
                  </a:lnTo>
                  <a:lnTo>
                    <a:pt x="53505" y="26923"/>
                  </a:lnTo>
                  <a:lnTo>
                    <a:pt x="53505" y="35902"/>
                  </a:lnTo>
                  <a:lnTo>
                    <a:pt x="53505" y="44881"/>
                  </a:lnTo>
                  <a:lnTo>
                    <a:pt x="53505" y="53847"/>
                  </a:lnTo>
                  <a:lnTo>
                    <a:pt x="62420" y="62826"/>
                  </a:lnTo>
                  <a:lnTo>
                    <a:pt x="62420" y="71805"/>
                  </a:lnTo>
                  <a:lnTo>
                    <a:pt x="62420" y="80771"/>
                  </a:lnTo>
                  <a:lnTo>
                    <a:pt x="71335" y="71805"/>
                  </a:lnTo>
                  <a:lnTo>
                    <a:pt x="80263" y="62826"/>
                  </a:lnTo>
                  <a:lnTo>
                    <a:pt x="89179" y="53847"/>
                  </a:lnTo>
                  <a:lnTo>
                    <a:pt x="107010" y="35902"/>
                  </a:lnTo>
                  <a:lnTo>
                    <a:pt x="115938" y="17957"/>
                  </a:lnTo>
                  <a:lnTo>
                    <a:pt x="124853" y="8978"/>
                  </a:lnTo>
                  <a:lnTo>
                    <a:pt x="133769" y="8978"/>
                  </a:lnTo>
                  <a:lnTo>
                    <a:pt x="133769" y="17957"/>
                  </a:lnTo>
                  <a:lnTo>
                    <a:pt x="133769" y="26923"/>
                  </a:lnTo>
                  <a:lnTo>
                    <a:pt x="133769" y="35902"/>
                  </a:lnTo>
                  <a:lnTo>
                    <a:pt x="133769" y="53847"/>
                  </a:lnTo>
                  <a:lnTo>
                    <a:pt x="133769" y="62826"/>
                  </a:lnTo>
                  <a:lnTo>
                    <a:pt x="142684" y="71805"/>
                  </a:lnTo>
                  <a:lnTo>
                    <a:pt x="151599" y="71805"/>
                  </a:lnTo>
                  <a:lnTo>
                    <a:pt x="169443" y="62826"/>
                  </a:lnTo>
                  <a:lnTo>
                    <a:pt x="178358" y="53847"/>
                  </a:lnTo>
                  <a:lnTo>
                    <a:pt x="187274" y="44881"/>
                  </a:lnTo>
                  <a:lnTo>
                    <a:pt x="196202" y="35902"/>
                  </a:lnTo>
                  <a:lnTo>
                    <a:pt x="205117" y="26923"/>
                  </a:lnTo>
                  <a:lnTo>
                    <a:pt x="205117" y="35902"/>
                  </a:lnTo>
                  <a:lnTo>
                    <a:pt x="205117" y="44881"/>
                  </a:lnTo>
                  <a:lnTo>
                    <a:pt x="205117" y="53847"/>
                  </a:lnTo>
                  <a:lnTo>
                    <a:pt x="214033" y="62826"/>
                  </a:lnTo>
                  <a:lnTo>
                    <a:pt x="222948" y="62826"/>
                  </a:lnTo>
                  <a:lnTo>
                    <a:pt x="231863" y="62826"/>
                  </a:lnTo>
                  <a:lnTo>
                    <a:pt x="240791" y="53847"/>
                  </a:lnTo>
                  <a:lnTo>
                    <a:pt x="240791" y="44881"/>
                  </a:lnTo>
                  <a:lnTo>
                    <a:pt x="240791" y="35902"/>
                  </a:lnTo>
                  <a:lnTo>
                    <a:pt x="231863" y="26923"/>
                  </a:lnTo>
                  <a:lnTo>
                    <a:pt x="231863" y="17957"/>
                  </a:lnTo>
                  <a:lnTo>
                    <a:pt x="222948" y="17957"/>
                  </a:lnTo>
                  <a:lnTo>
                    <a:pt x="222948" y="8978"/>
                  </a:lnTo>
                  <a:lnTo>
                    <a:pt x="214033" y="8978"/>
                  </a:lnTo>
                  <a:lnTo>
                    <a:pt x="222948" y="8978"/>
                  </a:lnTo>
                  <a:lnTo>
                    <a:pt x="231863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983229" y="5225034"/>
              <a:ext cx="35560" cy="169545"/>
            </a:xfrm>
            <a:custGeom>
              <a:avLst/>
              <a:gdLst/>
              <a:ahLst/>
              <a:cxnLst/>
              <a:rect l="l" t="t" r="r" b="b"/>
              <a:pathLst>
                <a:path w="35560" h="169545">
                  <a:moveTo>
                    <a:pt x="0" y="0"/>
                  </a:moveTo>
                  <a:lnTo>
                    <a:pt x="0" y="8902"/>
                  </a:lnTo>
                  <a:lnTo>
                    <a:pt x="0" y="115747"/>
                  </a:lnTo>
                  <a:lnTo>
                    <a:pt x="8763" y="133553"/>
                  </a:lnTo>
                  <a:lnTo>
                    <a:pt x="8763" y="160261"/>
                  </a:lnTo>
                  <a:lnTo>
                    <a:pt x="17526" y="169164"/>
                  </a:lnTo>
                  <a:lnTo>
                    <a:pt x="26288" y="169164"/>
                  </a:lnTo>
                  <a:lnTo>
                    <a:pt x="35052" y="16026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139439" y="5212080"/>
              <a:ext cx="124968" cy="185928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479291" y="4300728"/>
              <a:ext cx="115823" cy="88392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3536440" y="4429506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144" y="0"/>
                  </a:moveTo>
                  <a:lnTo>
                    <a:pt x="0" y="0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631691" y="4319016"/>
              <a:ext cx="114299" cy="114300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3786377" y="439445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835908" y="4337304"/>
              <a:ext cx="80772" cy="88392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944108" y="4309872"/>
              <a:ext cx="123443" cy="169164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3510534" y="4787644"/>
              <a:ext cx="97790" cy="17145"/>
            </a:xfrm>
            <a:custGeom>
              <a:avLst/>
              <a:gdLst/>
              <a:ahLst/>
              <a:cxnLst/>
              <a:rect l="l" t="t" r="r" b="b"/>
              <a:pathLst>
                <a:path w="97789" h="17145">
                  <a:moveTo>
                    <a:pt x="0" y="16763"/>
                  </a:moveTo>
                  <a:lnTo>
                    <a:pt x="8864" y="16763"/>
                  </a:lnTo>
                  <a:lnTo>
                    <a:pt x="17729" y="16763"/>
                  </a:lnTo>
                  <a:lnTo>
                    <a:pt x="26606" y="16763"/>
                  </a:lnTo>
                  <a:lnTo>
                    <a:pt x="44335" y="16763"/>
                  </a:lnTo>
                  <a:lnTo>
                    <a:pt x="53200" y="16763"/>
                  </a:lnTo>
                  <a:lnTo>
                    <a:pt x="70929" y="8381"/>
                  </a:lnTo>
                  <a:lnTo>
                    <a:pt x="79806" y="8381"/>
                  </a:lnTo>
                  <a:lnTo>
                    <a:pt x="88671" y="8381"/>
                  </a:lnTo>
                  <a:lnTo>
                    <a:pt x="97536" y="8381"/>
                  </a:lnTo>
                  <a:lnTo>
                    <a:pt x="97536" y="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563873" y="4725162"/>
              <a:ext cx="0" cy="17145"/>
            </a:xfrm>
            <a:custGeom>
              <a:avLst/>
              <a:gdLst/>
              <a:ahLst/>
              <a:cxnLst/>
              <a:rect l="l" t="t" r="r" b="b"/>
              <a:pathLst>
                <a:path h="17145">
                  <a:moveTo>
                    <a:pt x="0" y="0"/>
                  </a:moveTo>
                  <a:lnTo>
                    <a:pt x="0" y="8382"/>
                  </a:lnTo>
                  <a:lnTo>
                    <a:pt x="0" y="1676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563873" y="4831841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4">
                  <a:moveTo>
                    <a:pt x="0" y="0"/>
                  </a:moveTo>
                  <a:lnTo>
                    <a:pt x="0" y="9143"/>
                  </a:lnTo>
                  <a:lnTo>
                    <a:pt x="9144" y="9143"/>
                  </a:lnTo>
                  <a:lnTo>
                    <a:pt x="9144" y="18287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694176" y="4719829"/>
              <a:ext cx="97535" cy="124968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3832097" y="4778502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h="26035">
                  <a:moveTo>
                    <a:pt x="0" y="0"/>
                  </a:moveTo>
                  <a:lnTo>
                    <a:pt x="0" y="8636"/>
                  </a:lnTo>
                  <a:lnTo>
                    <a:pt x="0" y="17272"/>
                  </a:lnTo>
                  <a:lnTo>
                    <a:pt x="0" y="25908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1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881627" y="4712208"/>
              <a:ext cx="185931" cy="160020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3363467" y="5221224"/>
              <a:ext cx="141731" cy="195071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3589782" y="5260080"/>
              <a:ext cx="99060" cy="116205"/>
            </a:xfrm>
            <a:custGeom>
              <a:avLst/>
              <a:gdLst/>
              <a:ahLst/>
              <a:cxnLst/>
              <a:rect l="l" t="t" r="r" b="b"/>
              <a:pathLst>
                <a:path w="99060" h="116204">
                  <a:moveTo>
                    <a:pt x="0" y="26733"/>
                  </a:moveTo>
                  <a:lnTo>
                    <a:pt x="9004" y="17818"/>
                  </a:lnTo>
                  <a:lnTo>
                    <a:pt x="18008" y="17818"/>
                  </a:lnTo>
                  <a:lnTo>
                    <a:pt x="27012" y="8915"/>
                  </a:lnTo>
                  <a:lnTo>
                    <a:pt x="36017" y="8915"/>
                  </a:lnTo>
                  <a:lnTo>
                    <a:pt x="45021" y="8915"/>
                  </a:lnTo>
                  <a:lnTo>
                    <a:pt x="54038" y="0"/>
                  </a:lnTo>
                  <a:lnTo>
                    <a:pt x="72047" y="0"/>
                  </a:lnTo>
                  <a:lnTo>
                    <a:pt x="72047" y="8915"/>
                  </a:lnTo>
                  <a:lnTo>
                    <a:pt x="81051" y="17818"/>
                  </a:lnTo>
                  <a:lnTo>
                    <a:pt x="81051" y="26733"/>
                  </a:lnTo>
                  <a:lnTo>
                    <a:pt x="81051" y="35648"/>
                  </a:lnTo>
                  <a:lnTo>
                    <a:pt x="72047" y="53467"/>
                  </a:lnTo>
                  <a:lnTo>
                    <a:pt x="54038" y="80187"/>
                  </a:lnTo>
                  <a:lnTo>
                    <a:pt x="45021" y="98005"/>
                  </a:lnTo>
                  <a:lnTo>
                    <a:pt x="27012" y="115824"/>
                  </a:lnTo>
                  <a:lnTo>
                    <a:pt x="18008" y="115824"/>
                  </a:lnTo>
                  <a:lnTo>
                    <a:pt x="9004" y="115824"/>
                  </a:lnTo>
                  <a:lnTo>
                    <a:pt x="9004" y="106921"/>
                  </a:lnTo>
                  <a:lnTo>
                    <a:pt x="9004" y="98005"/>
                  </a:lnTo>
                  <a:lnTo>
                    <a:pt x="18008" y="98005"/>
                  </a:lnTo>
                  <a:lnTo>
                    <a:pt x="18008" y="89103"/>
                  </a:lnTo>
                  <a:lnTo>
                    <a:pt x="27012" y="80187"/>
                  </a:lnTo>
                  <a:lnTo>
                    <a:pt x="36017" y="80187"/>
                  </a:lnTo>
                  <a:lnTo>
                    <a:pt x="45021" y="80187"/>
                  </a:lnTo>
                  <a:lnTo>
                    <a:pt x="54038" y="89103"/>
                  </a:lnTo>
                  <a:lnTo>
                    <a:pt x="63042" y="98005"/>
                  </a:lnTo>
                  <a:lnTo>
                    <a:pt x="72047" y="98005"/>
                  </a:lnTo>
                  <a:lnTo>
                    <a:pt x="81051" y="98005"/>
                  </a:lnTo>
                  <a:lnTo>
                    <a:pt x="90055" y="98005"/>
                  </a:lnTo>
                  <a:lnTo>
                    <a:pt x="99060" y="98005"/>
                  </a:lnTo>
                  <a:lnTo>
                    <a:pt x="99060" y="89103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723894" y="5331713"/>
              <a:ext cx="18415" cy="9525"/>
            </a:xfrm>
            <a:custGeom>
              <a:avLst/>
              <a:gdLst/>
              <a:ahLst/>
              <a:cxnLst/>
              <a:rect l="l" t="t" r="r" b="b"/>
              <a:pathLst>
                <a:path w="18414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  <a:lnTo>
                    <a:pt x="18288" y="914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791711" y="5237988"/>
              <a:ext cx="266703" cy="150875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4117085" y="4376164"/>
              <a:ext cx="90170" cy="9525"/>
            </a:xfrm>
            <a:custGeom>
              <a:avLst/>
              <a:gdLst/>
              <a:ahLst/>
              <a:cxnLst/>
              <a:rect l="l" t="t" r="r" b="b"/>
              <a:pathLst>
                <a:path w="90170" h="9525">
                  <a:moveTo>
                    <a:pt x="0" y="9143"/>
                  </a:moveTo>
                  <a:lnTo>
                    <a:pt x="8991" y="9143"/>
                  </a:lnTo>
                  <a:lnTo>
                    <a:pt x="17983" y="9143"/>
                  </a:lnTo>
                  <a:lnTo>
                    <a:pt x="26974" y="9143"/>
                  </a:lnTo>
                  <a:lnTo>
                    <a:pt x="35966" y="9143"/>
                  </a:lnTo>
                  <a:lnTo>
                    <a:pt x="44958" y="0"/>
                  </a:lnTo>
                  <a:lnTo>
                    <a:pt x="53949" y="0"/>
                  </a:lnTo>
                  <a:lnTo>
                    <a:pt x="62941" y="0"/>
                  </a:lnTo>
                  <a:lnTo>
                    <a:pt x="71932" y="0"/>
                  </a:lnTo>
                  <a:lnTo>
                    <a:pt x="8991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153661" y="4420362"/>
              <a:ext cx="88900" cy="0"/>
            </a:xfrm>
            <a:custGeom>
              <a:avLst/>
              <a:gdLst/>
              <a:ahLst/>
              <a:cxnLst/>
              <a:rect l="l" t="t" r="r" b="b"/>
              <a:pathLst>
                <a:path w="88900">
                  <a:moveTo>
                    <a:pt x="0" y="0"/>
                  </a:moveTo>
                  <a:lnTo>
                    <a:pt x="8839" y="0"/>
                  </a:lnTo>
                  <a:lnTo>
                    <a:pt x="79552" y="0"/>
                  </a:lnTo>
                  <a:lnTo>
                    <a:pt x="8839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153661" y="4804408"/>
              <a:ext cx="106680" cy="9525"/>
            </a:xfrm>
            <a:custGeom>
              <a:avLst/>
              <a:gdLst/>
              <a:ahLst/>
              <a:cxnLst/>
              <a:rect l="l" t="t" r="r" b="b"/>
              <a:pathLst>
                <a:path w="106679" h="9525">
                  <a:moveTo>
                    <a:pt x="0" y="9144"/>
                  </a:moveTo>
                  <a:lnTo>
                    <a:pt x="8890" y="9144"/>
                  </a:lnTo>
                  <a:lnTo>
                    <a:pt x="17780" y="9144"/>
                  </a:lnTo>
                  <a:lnTo>
                    <a:pt x="35560" y="0"/>
                  </a:lnTo>
                  <a:lnTo>
                    <a:pt x="53340" y="0"/>
                  </a:lnTo>
                  <a:lnTo>
                    <a:pt x="62230" y="0"/>
                  </a:lnTo>
                  <a:lnTo>
                    <a:pt x="80010" y="0"/>
                  </a:lnTo>
                  <a:lnTo>
                    <a:pt x="88900" y="0"/>
                  </a:lnTo>
                  <a:lnTo>
                    <a:pt x="10668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179570" y="4831840"/>
              <a:ext cx="99060" cy="18415"/>
            </a:xfrm>
            <a:custGeom>
              <a:avLst/>
              <a:gdLst/>
              <a:ahLst/>
              <a:cxnLst/>
              <a:rect l="l" t="t" r="r" b="b"/>
              <a:pathLst>
                <a:path w="99060" h="18414">
                  <a:moveTo>
                    <a:pt x="0" y="9143"/>
                  </a:moveTo>
                  <a:lnTo>
                    <a:pt x="9004" y="18287"/>
                  </a:lnTo>
                  <a:lnTo>
                    <a:pt x="18008" y="18287"/>
                  </a:lnTo>
                  <a:lnTo>
                    <a:pt x="27012" y="9143"/>
                  </a:lnTo>
                  <a:lnTo>
                    <a:pt x="45021" y="9143"/>
                  </a:lnTo>
                  <a:lnTo>
                    <a:pt x="54038" y="9143"/>
                  </a:lnTo>
                  <a:lnTo>
                    <a:pt x="72047" y="9143"/>
                  </a:lnTo>
                  <a:lnTo>
                    <a:pt x="81051" y="9143"/>
                  </a:lnTo>
                  <a:lnTo>
                    <a:pt x="90055" y="9143"/>
                  </a:lnTo>
                  <a:lnTo>
                    <a:pt x="9906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117085" y="5278372"/>
              <a:ext cx="116205" cy="18415"/>
            </a:xfrm>
            <a:custGeom>
              <a:avLst/>
              <a:gdLst/>
              <a:ahLst/>
              <a:cxnLst/>
              <a:rect l="l" t="t" r="r" b="b"/>
              <a:pathLst>
                <a:path w="116204" h="18414">
                  <a:moveTo>
                    <a:pt x="0" y="18287"/>
                  </a:moveTo>
                  <a:lnTo>
                    <a:pt x="8915" y="18287"/>
                  </a:lnTo>
                  <a:lnTo>
                    <a:pt x="17818" y="9143"/>
                  </a:lnTo>
                  <a:lnTo>
                    <a:pt x="89090" y="9143"/>
                  </a:lnTo>
                  <a:lnTo>
                    <a:pt x="106908" y="0"/>
                  </a:lnTo>
                  <a:lnTo>
                    <a:pt x="115823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44517" y="5322568"/>
              <a:ext cx="97790" cy="18415"/>
            </a:xfrm>
            <a:custGeom>
              <a:avLst/>
              <a:gdLst/>
              <a:ahLst/>
              <a:cxnLst/>
              <a:rect l="l" t="t" r="r" b="b"/>
              <a:pathLst>
                <a:path w="97789" h="18414">
                  <a:moveTo>
                    <a:pt x="0" y="18288"/>
                  </a:moveTo>
                  <a:lnTo>
                    <a:pt x="0" y="9144"/>
                  </a:lnTo>
                  <a:lnTo>
                    <a:pt x="8864" y="9144"/>
                  </a:lnTo>
                  <a:lnTo>
                    <a:pt x="26606" y="9144"/>
                  </a:lnTo>
                  <a:lnTo>
                    <a:pt x="35471" y="9144"/>
                  </a:lnTo>
                  <a:lnTo>
                    <a:pt x="53200" y="9144"/>
                  </a:lnTo>
                  <a:lnTo>
                    <a:pt x="70929" y="9144"/>
                  </a:lnTo>
                  <a:lnTo>
                    <a:pt x="79806" y="9144"/>
                  </a:lnTo>
                  <a:lnTo>
                    <a:pt x="9753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964947" y="5813296"/>
              <a:ext cx="205740" cy="170815"/>
            </a:xfrm>
            <a:custGeom>
              <a:avLst/>
              <a:gdLst/>
              <a:ahLst/>
              <a:cxnLst/>
              <a:rect l="l" t="t" r="r" b="b"/>
              <a:pathLst>
                <a:path w="205739" h="170814">
                  <a:moveTo>
                    <a:pt x="35775" y="71869"/>
                  </a:moveTo>
                  <a:lnTo>
                    <a:pt x="35775" y="80848"/>
                  </a:lnTo>
                  <a:lnTo>
                    <a:pt x="35775" y="89839"/>
                  </a:lnTo>
                  <a:lnTo>
                    <a:pt x="26835" y="98818"/>
                  </a:lnTo>
                  <a:lnTo>
                    <a:pt x="26835" y="134759"/>
                  </a:lnTo>
                  <a:lnTo>
                    <a:pt x="17881" y="152717"/>
                  </a:lnTo>
                  <a:lnTo>
                    <a:pt x="8940" y="161709"/>
                  </a:lnTo>
                  <a:lnTo>
                    <a:pt x="8940" y="170688"/>
                  </a:lnTo>
                  <a:lnTo>
                    <a:pt x="0" y="170688"/>
                  </a:lnTo>
                  <a:lnTo>
                    <a:pt x="0" y="161709"/>
                  </a:lnTo>
                  <a:lnTo>
                    <a:pt x="0" y="134759"/>
                  </a:lnTo>
                  <a:lnTo>
                    <a:pt x="8940" y="116789"/>
                  </a:lnTo>
                  <a:lnTo>
                    <a:pt x="17881" y="89839"/>
                  </a:lnTo>
                  <a:lnTo>
                    <a:pt x="26835" y="71869"/>
                  </a:lnTo>
                  <a:lnTo>
                    <a:pt x="35775" y="44919"/>
                  </a:lnTo>
                  <a:lnTo>
                    <a:pt x="44716" y="26949"/>
                  </a:lnTo>
                  <a:lnTo>
                    <a:pt x="53670" y="8978"/>
                  </a:lnTo>
                  <a:lnTo>
                    <a:pt x="62611" y="0"/>
                  </a:lnTo>
                  <a:lnTo>
                    <a:pt x="71551" y="0"/>
                  </a:lnTo>
                  <a:lnTo>
                    <a:pt x="80505" y="0"/>
                  </a:lnTo>
                  <a:lnTo>
                    <a:pt x="89446" y="17970"/>
                  </a:lnTo>
                  <a:lnTo>
                    <a:pt x="98386" y="35941"/>
                  </a:lnTo>
                  <a:lnTo>
                    <a:pt x="107340" y="62890"/>
                  </a:lnTo>
                  <a:lnTo>
                    <a:pt x="107340" y="134759"/>
                  </a:lnTo>
                  <a:lnTo>
                    <a:pt x="107340" y="125768"/>
                  </a:lnTo>
                  <a:lnTo>
                    <a:pt x="107340" y="116789"/>
                  </a:lnTo>
                  <a:lnTo>
                    <a:pt x="116281" y="107797"/>
                  </a:lnTo>
                  <a:lnTo>
                    <a:pt x="125222" y="71869"/>
                  </a:lnTo>
                  <a:lnTo>
                    <a:pt x="143116" y="44919"/>
                  </a:lnTo>
                  <a:lnTo>
                    <a:pt x="152057" y="35941"/>
                  </a:lnTo>
                  <a:lnTo>
                    <a:pt x="169951" y="26949"/>
                  </a:lnTo>
                  <a:lnTo>
                    <a:pt x="178904" y="35941"/>
                  </a:lnTo>
                  <a:lnTo>
                    <a:pt x="178904" y="44919"/>
                  </a:lnTo>
                  <a:lnTo>
                    <a:pt x="178904" y="62890"/>
                  </a:lnTo>
                  <a:lnTo>
                    <a:pt x="178904" y="80848"/>
                  </a:lnTo>
                  <a:lnTo>
                    <a:pt x="178904" y="107797"/>
                  </a:lnTo>
                  <a:lnTo>
                    <a:pt x="178904" y="125768"/>
                  </a:lnTo>
                  <a:lnTo>
                    <a:pt x="178904" y="134759"/>
                  </a:lnTo>
                  <a:lnTo>
                    <a:pt x="187845" y="134759"/>
                  </a:lnTo>
                  <a:lnTo>
                    <a:pt x="196786" y="125768"/>
                  </a:lnTo>
                  <a:lnTo>
                    <a:pt x="205740" y="11678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214878" y="5849872"/>
              <a:ext cx="45720" cy="88900"/>
            </a:xfrm>
            <a:custGeom>
              <a:avLst/>
              <a:gdLst/>
              <a:ahLst/>
              <a:cxnLst/>
              <a:rect l="l" t="t" r="r" b="b"/>
              <a:pathLst>
                <a:path w="45720" h="88900">
                  <a:moveTo>
                    <a:pt x="0" y="44195"/>
                  </a:moveTo>
                  <a:lnTo>
                    <a:pt x="0" y="53035"/>
                  </a:lnTo>
                  <a:lnTo>
                    <a:pt x="0" y="70713"/>
                  </a:lnTo>
                  <a:lnTo>
                    <a:pt x="0" y="79552"/>
                  </a:lnTo>
                  <a:lnTo>
                    <a:pt x="9144" y="88391"/>
                  </a:lnTo>
                  <a:lnTo>
                    <a:pt x="18288" y="88391"/>
                  </a:lnTo>
                  <a:lnTo>
                    <a:pt x="27432" y="88391"/>
                  </a:lnTo>
                  <a:lnTo>
                    <a:pt x="36576" y="79552"/>
                  </a:lnTo>
                  <a:lnTo>
                    <a:pt x="45720" y="61874"/>
                  </a:lnTo>
                  <a:lnTo>
                    <a:pt x="45720" y="53035"/>
                  </a:lnTo>
                  <a:lnTo>
                    <a:pt x="36576" y="44195"/>
                  </a:lnTo>
                  <a:lnTo>
                    <a:pt x="36576" y="26517"/>
                  </a:lnTo>
                  <a:lnTo>
                    <a:pt x="36576" y="17678"/>
                  </a:lnTo>
                  <a:lnTo>
                    <a:pt x="27432" y="17678"/>
                  </a:lnTo>
                  <a:lnTo>
                    <a:pt x="18288" y="17678"/>
                  </a:lnTo>
                  <a:lnTo>
                    <a:pt x="18288" y="8839"/>
                  </a:lnTo>
                  <a:lnTo>
                    <a:pt x="1828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295650" y="5750814"/>
              <a:ext cx="44450" cy="161925"/>
            </a:xfrm>
            <a:custGeom>
              <a:avLst/>
              <a:gdLst/>
              <a:ahLst/>
              <a:cxnLst/>
              <a:rect l="l" t="t" r="r" b="b"/>
              <a:pathLst>
                <a:path w="44450" h="161925">
                  <a:moveTo>
                    <a:pt x="0" y="0"/>
                  </a:moveTo>
                  <a:lnTo>
                    <a:pt x="0" y="8978"/>
                  </a:lnTo>
                  <a:lnTo>
                    <a:pt x="0" y="26924"/>
                  </a:lnTo>
                  <a:lnTo>
                    <a:pt x="8839" y="44869"/>
                  </a:lnTo>
                  <a:lnTo>
                    <a:pt x="8839" y="71793"/>
                  </a:lnTo>
                  <a:lnTo>
                    <a:pt x="17678" y="107696"/>
                  </a:lnTo>
                  <a:lnTo>
                    <a:pt x="26517" y="125641"/>
                  </a:lnTo>
                  <a:lnTo>
                    <a:pt x="26517" y="143598"/>
                  </a:lnTo>
                  <a:lnTo>
                    <a:pt x="35356" y="161544"/>
                  </a:lnTo>
                  <a:lnTo>
                    <a:pt x="44196" y="1615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348989" y="5822439"/>
              <a:ext cx="116205" cy="116205"/>
            </a:xfrm>
            <a:custGeom>
              <a:avLst/>
              <a:gdLst/>
              <a:ahLst/>
              <a:cxnLst/>
              <a:rect l="l" t="t" r="r" b="b"/>
              <a:pathLst>
                <a:path w="116204" h="116204">
                  <a:moveTo>
                    <a:pt x="17818" y="80187"/>
                  </a:moveTo>
                  <a:lnTo>
                    <a:pt x="26733" y="71272"/>
                  </a:lnTo>
                  <a:lnTo>
                    <a:pt x="35636" y="71272"/>
                  </a:lnTo>
                  <a:lnTo>
                    <a:pt x="44551" y="62369"/>
                  </a:lnTo>
                  <a:lnTo>
                    <a:pt x="53454" y="44551"/>
                  </a:lnTo>
                  <a:lnTo>
                    <a:pt x="62369" y="44551"/>
                  </a:lnTo>
                  <a:lnTo>
                    <a:pt x="62369" y="35636"/>
                  </a:lnTo>
                  <a:lnTo>
                    <a:pt x="71272" y="26733"/>
                  </a:lnTo>
                  <a:lnTo>
                    <a:pt x="71272" y="17818"/>
                  </a:lnTo>
                  <a:lnTo>
                    <a:pt x="71272" y="8915"/>
                  </a:lnTo>
                  <a:lnTo>
                    <a:pt x="62369" y="0"/>
                  </a:lnTo>
                  <a:lnTo>
                    <a:pt x="53454" y="0"/>
                  </a:lnTo>
                  <a:lnTo>
                    <a:pt x="44551" y="0"/>
                  </a:lnTo>
                  <a:lnTo>
                    <a:pt x="35636" y="8915"/>
                  </a:lnTo>
                  <a:lnTo>
                    <a:pt x="17818" y="35636"/>
                  </a:lnTo>
                  <a:lnTo>
                    <a:pt x="8915" y="53454"/>
                  </a:lnTo>
                  <a:lnTo>
                    <a:pt x="0" y="80187"/>
                  </a:lnTo>
                  <a:lnTo>
                    <a:pt x="8915" y="89090"/>
                  </a:lnTo>
                  <a:lnTo>
                    <a:pt x="17818" y="106921"/>
                  </a:lnTo>
                  <a:lnTo>
                    <a:pt x="35636" y="106921"/>
                  </a:lnTo>
                  <a:lnTo>
                    <a:pt x="53454" y="115824"/>
                  </a:lnTo>
                  <a:lnTo>
                    <a:pt x="62369" y="115824"/>
                  </a:lnTo>
                  <a:lnTo>
                    <a:pt x="80187" y="106921"/>
                  </a:lnTo>
                  <a:lnTo>
                    <a:pt x="89090" y="98005"/>
                  </a:lnTo>
                  <a:lnTo>
                    <a:pt x="106908" y="89090"/>
                  </a:lnTo>
                  <a:lnTo>
                    <a:pt x="115824" y="8018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501388" y="5831586"/>
              <a:ext cx="88900" cy="90170"/>
            </a:xfrm>
            <a:custGeom>
              <a:avLst/>
              <a:gdLst/>
              <a:ahLst/>
              <a:cxnLst/>
              <a:rect l="l" t="t" r="r" b="b"/>
              <a:pathLst>
                <a:path w="88900" h="90170">
                  <a:moveTo>
                    <a:pt x="17678" y="8991"/>
                  </a:moveTo>
                  <a:lnTo>
                    <a:pt x="26517" y="0"/>
                  </a:lnTo>
                  <a:lnTo>
                    <a:pt x="17678" y="0"/>
                  </a:lnTo>
                  <a:lnTo>
                    <a:pt x="17678" y="8991"/>
                  </a:lnTo>
                  <a:lnTo>
                    <a:pt x="8839" y="8991"/>
                  </a:lnTo>
                  <a:lnTo>
                    <a:pt x="8839" y="26974"/>
                  </a:lnTo>
                  <a:lnTo>
                    <a:pt x="0" y="35966"/>
                  </a:lnTo>
                  <a:lnTo>
                    <a:pt x="0" y="44957"/>
                  </a:lnTo>
                  <a:lnTo>
                    <a:pt x="0" y="62941"/>
                  </a:lnTo>
                  <a:lnTo>
                    <a:pt x="8839" y="71932"/>
                  </a:lnTo>
                  <a:lnTo>
                    <a:pt x="8839" y="80924"/>
                  </a:lnTo>
                  <a:lnTo>
                    <a:pt x="17678" y="89915"/>
                  </a:lnTo>
                  <a:lnTo>
                    <a:pt x="26517" y="89915"/>
                  </a:lnTo>
                  <a:lnTo>
                    <a:pt x="44195" y="89915"/>
                  </a:lnTo>
                  <a:lnTo>
                    <a:pt x="61874" y="89915"/>
                  </a:lnTo>
                  <a:lnTo>
                    <a:pt x="88391" y="7193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622547" y="5693664"/>
              <a:ext cx="248411" cy="222503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898395" y="5792723"/>
              <a:ext cx="143255" cy="123443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078223" y="5765287"/>
              <a:ext cx="114299" cy="141731"/>
            </a:xfrm>
            <a:prstGeom prst="rect">
              <a:avLst/>
            </a:prstGeom>
          </p:spPr>
        </p:pic>
      </p:grpSp>
      <p:grpSp>
        <p:nvGrpSpPr>
          <p:cNvPr id="130" name="object 130"/>
          <p:cNvGrpSpPr/>
          <p:nvPr/>
        </p:nvGrpSpPr>
        <p:grpSpPr>
          <a:xfrm>
            <a:off x="4344923" y="5774435"/>
            <a:ext cx="97790" cy="88900"/>
            <a:chOff x="4344923" y="5774435"/>
            <a:chExt cx="97790" cy="88900"/>
          </a:xfrm>
        </p:grpSpPr>
        <p:sp>
          <p:nvSpPr>
            <p:cNvPr id="131" name="object 131"/>
            <p:cNvSpPr/>
            <p:nvPr/>
          </p:nvSpPr>
          <p:spPr>
            <a:xfrm>
              <a:off x="4357877" y="5787389"/>
              <a:ext cx="55244" cy="0"/>
            </a:xfrm>
            <a:custGeom>
              <a:avLst/>
              <a:gdLst/>
              <a:ahLst/>
              <a:cxnLst/>
              <a:rect l="l" t="t" r="r" b="b"/>
              <a:pathLst>
                <a:path w="55245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  <a:lnTo>
                    <a:pt x="36576" y="0"/>
                  </a:lnTo>
                  <a:lnTo>
                    <a:pt x="45720" y="0"/>
                  </a:lnTo>
                  <a:lnTo>
                    <a:pt x="5486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357877" y="5840729"/>
              <a:ext cx="71755" cy="9525"/>
            </a:xfrm>
            <a:custGeom>
              <a:avLst/>
              <a:gdLst/>
              <a:ahLst/>
              <a:cxnLst/>
              <a:rect l="l" t="t" r="r" b="b"/>
              <a:pathLst>
                <a:path w="71754" h="9525">
                  <a:moveTo>
                    <a:pt x="0" y="0"/>
                  </a:moveTo>
                  <a:lnTo>
                    <a:pt x="8953" y="0"/>
                  </a:lnTo>
                  <a:lnTo>
                    <a:pt x="17907" y="0"/>
                  </a:lnTo>
                  <a:lnTo>
                    <a:pt x="26860" y="0"/>
                  </a:lnTo>
                  <a:lnTo>
                    <a:pt x="35814" y="9144"/>
                  </a:lnTo>
                  <a:lnTo>
                    <a:pt x="44767" y="9144"/>
                  </a:lnTo>
                  <a:lnTo>
                    <a:pt x="53721" y="9144"/>
                  </a:lnTo>
                  <a:lnTo>
                    <a:pt x="62674" y="9144"/>
                  </a:lnTo>
                  <a:lnTo>
                    <a:pt x="71628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3" name="object 133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4693918" y="5622030"/>
            <a:ext cx="329185" cy="222503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5528309" y="5631179"/>
            <a:ext cx="297941" cy="266699"/>
          </a:xfrm>
          <a:prstGeom prst="rect">
            <a:avLst/>
          </a:prstGeom>
        </p:spPr>
      </p:pic>
      <p:sp>
        <p:nvSpPr>
          <p:cNvPr id="135" name="object 135"/>
          <p:cNvSpPr/>
          <p:nvPr/>
        </p:nvSpPr>
        <p:spPr>
          <a:xfrm>
            <a:off x="5884926" y="5625846"/>
            <a:ext cx="27940" cy="205740"/>
          </a:xfrm>
          <a:custGeom>
            <a:avLst/>
            <a:gdLst/>
            <a:ahLst/>
            <a:cxnLst/>
            <a:rect l="l" t="t" r="r" b="b"/>
            <a:pathLst>
              <a:path w="27939" h="205739">
                <a:moveTo>
                  <a:pt x="9144" y="0"/>
                </a:moveTo>
                <a:lnTo>
                  <a:pt x="9144" y="17894"/>
                </a:lnTo>
                <a:lnTo>
                  <a:pt x="0" y="44729"/>
                </a:lnTo>
                <a:lnTo>
                  <a:pt x="0" y="205739"/>
                </a:lnTo>
                <a:lnTo>
                  <a:pt x="9144" y="205739"/>
                </a:lnTo>
                <a:lnTo>
                  <a:pt x="27432" y="196799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6" name="object 136"/>
          <p:cNvGrpSpPr/>
          <p:nvPr/>
        </p:nvGrpSpPr>
        <p:grpSpPr>
          <a:xfrm>
            <a:off x="4675632" y="5640323"/>
            <a:ext cx="1231900" cy="660400"/>
            <a:chOff x="4675632" y="5640323"/>
            <a:chExt cx="1231900" cy="660400"/>
          </a:xfrm>
        </p:grpSpPr>
        <p:pic>
          <p:nvPicPr>
            <p:cNvPr id="137" name="object 13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5113018" y="5640323"/>
              <a:ext cx="106679" cy="204215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247132" y="5640323"/>
              <a:ext cx="106679" cy="240791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5385052" y="5715761"/>
              <a:ext cx="71755" cy="312420"/>
            </a:xfrm>
            <a:custGeom>
              <a:avLst/>
              <a:gdLst/>
              <a:ahLst/>
              <a:cxnLst/>
              <a:rect l="l" t="t" r="r" b="b"/>
              <a:pathLst>
                <a:path w="71754" h="312420">
                  <a:moveTo>
                    <a:pt x="62674" y="0"/>
                  </a:moveTo>
                  <a:lnTo>
                    <a:pt x="53721" y="0"/>
                  </a:lnTo>
                  <a:lnTo>
                    <a:pt x="44767" y="8928"/>
                  </a:lnTo>
                  <a:lnTo>
                    <a:pt x="35814" y="17856"/>
                  </a:lnTo>
                  <a:lnTo>
                    <a:pt x="26860" y="35699"/>
                  </a:lnTo>
                  <a:lnTo>
                    <a:pt x="8953" y="53555"/>
                  </a:lnTo>
                  <a:lnTo>
                    <a:pt x="8953" y="71412"/>
                  </a:lnTo>
                  <a:lnTo>
                    <a:pt x="8953" y="80340"/>
                  </a:lnTo>
                  <a:lnTo>
                    <a:pt x="17907" y="89268"/>
                  </a:lnTo>
                  <a:lnTo>
                    <a:pt x="35814" y="89268"/>
                  </a:lnTo>
                  <a:lnTo>
                    <a:pt x="44767" y="80340"/>
                  </a:lnTo>
                  <a:lnTo>
                    <a:pt x="53721" y="71412"/>
                  </a:lnTo>
                  <a:lnTo>
                    <a:pt x="62674" y="62484"/>
                  </a:lnTo>
                  <a:lnTo>
                    <a:pt x="62674" y="44627"/>
                  </a:lnTo>
                  <a:lnTo>
                    <a:pt x="62674" y="35699"/>
                  </a:lnTo>
                  <a:lnTo>
                    <a:pt x="62674" y="44627"/>
                  </a:lnTo>
                  <a:lnTo>
                    <a:pt x="62674" y="62484"/>
                  </a:lnTo>
                  <a:lnTo>
                    <a:pt x="71628" y="80340"/>
                  </a:lnTo>
                  <a:lnTo>
                    <a:pt x="71628" y="124968"/>
                  </a:lnTo>
                  <a:lnTo>
                    <a:pt x="71628" y="169595"/>
                  </a:lnTo>
                  <a:lnTo>
                    <a:pt x="71628" y="214236"/>
                  </a:lnTo>
                  <a:lnTo>
                    <a:pt x="62674" y="249936"/>
                  </a:lnTo>
                  <a:lnTo>
                    <a:pt x="53721" y="285635"/>
                  </a:lnTo>
                  <a:lnTo>
                    <a:pt x="35814" y="303491"/>
                  </a:lnTo>
                  <a:lnTo>
                    <a:pt x="26860" y="312420"/>
                  </a:lnTo>
                  <a:lnTo>
                    <a:pt x="17907" y="303491"/>
                  </a:lnTo>
                  <a:lnTo>
                    <a:pt x="8953" y="294563"/>
                  </a:lnTo>
                  <a:lnTo>
                    <a:pt x="0" y="276720"/>
                  </a:lnTo>
                  <a:lnTo>
                    <a:pt x="0" y="258864"/>
                  </a:lnTo>
                  <a:lnTo>
                    <a:pt x="0" y="241007"/>
                  </a:lnTo>
                  <a:lnTo>
                    <a:pt x="8953" y="223151"/>
                  </a:lnTo>
                  <a:lnTo>
                    <a:pt x="26860" y="196380"/>
                  </a:lnTo>
                  <a:lnTo>
                    <a:pt x="44767" y="169595"/>
                  </a:lnTo>
                  <a:lnTo>
                    <a:pt x="62674" y="142824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688586" y="5965696"/>
              <a:ext cx="1205865" cy="36830"/>
            </a:xfrm>
            <a:custGeom>
              <a:avLst/>
              <a:gdLst/>
              <a:ahLst/>
              <a:cxnLst/>
              <a:rect l="l" t="t" r="r" b="b"/>
              <a:pathLst>
                <a:path w="1205864" h="36829">
                  <a:moveTo>
                    <a:pt x="0" y="36575"/>
                  </a:moveTo>
                  <a:lnTo>
                    <a:pt x="8928" y="36575"/>
                  </a:lnTo>
                  <a:lnTo>
                    <a:pt x="26784" y="36575"/>
                  </a:lnTo>
                  <a:lnTo>
                    <a:pt x="71437" y="27431"/>
                  </a:lnTo>
                  <a:lnTo>
                    <a:pt x="723290" y="27431"/>
                  </a:lnTo>
                  <a:lnTo>
                    <a:pt x="830440" y="18287"/>
                  </a:lnTo>
                  <a:lnTo>
                    <a:pt x="928662" y="18287"/>
                  </a:lnTo>
                  <a:lnTo>
                    <a:pt x="1017968" y="18287"/>
                  </a:lnTo>
                  <a:lnTo>
                    <a:pt x="1089393" y="9143"/>
                  </a:lnTo>
                  <a:lnTo>
                    <a:pt x="1142974" y="9143"/>
                  </a:lnTo>
                  <a:lnTo>
                    <a:pt x="1187627" y="0"/>
                  </a:lnTo>
                  <a:lnTo>
                    <a:pt x="1205484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818888" y="6077711"/>
              <a:ext cx="132586" cy="222504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5019294" y="6108953"/>
              <a:ext cx="90170" cy="178435"/>
            </a:xfrm>
            <a:custGeom>
              <a:avLst/>
              <a:gdLst/>
              <a:ahLst/>
              <a:cxnLst/>
              <a:rect l="l" t="t" r="r" b="b"/>
              <a:pathLst>
                <a:path w="90170" h="178435">
                  <a:moveTo>
                    <a:pt x="80924" y="17830"/>
                  </a:moveTo>
                  <a:lnTo>
                    <a:pt x="80924" y="8915"/>
                  </a:lnTo>
                  <a:lnTo>
                    <a:pt x="80924" y="0"/>
                  </a:lnTo>
                  <a:lnTo>
                    <a:pt x="71932" y="0"/>
                  </a:lnTo>
                  <a:lnTo>
                    <a:pt x="62941" y="0"/>
                  </a:lnTo>
                  <a:lnTo>
                    <a:pt x="53949" y="8915"/>
                  </a:lnTo>
                  <a:lnTo>
                    <a:pt x="44958" y="17830"/>
                  </a:lnTo>
                  <a:lnTo>
                    <a:pt x="26974" y="44577"/>
                  </a:lnTo>
                  <a:lnTo>
                    <a:pt x="8991" y="62407"/>
                  </a:lnTo>
                  <a:lnTo>
                    <a:pt x="0" y="80238"/>
                  </a:lnTo>
                  <a:lnTo>
                    <a:pt x="8991" y="80238"/>
                  </a:lnTo>
                  <a:lnTo>
                    <a:pt x="17983" y="80238"/>
                  </a:lnTo>
                  <a:lnTo>
                    <a:pt x="35966" y="71323"/>
                  </a:lnTo>
                  <a:lnTo>
                    <a:pt x="53949" y="62407"/>
                  </a:lnTo>
                  <a:lnTo>
                    <a:pt x="62941" y="44577"/>
                  </a:lnTo>
                  <a:lnTo>
                    <a:pt x="80924" y="26746"/>
                  </a:lnTo>
                  <a:lnTo>
                    <a:pt x="80924" y="17830"/>
                  </a:lnTo>
                  <a:lnTo>
                    <a:pt x="89916" y="8915"/>
                  </a:lnTo>
                  <a:lnTo>
                    <a:pt x="89916" y="17830"/>
                  </a:lnTo>
                  <a:lnTo>
                    <a:pt x="89916" y="26746"/>
                  </a:lnTo>
                  <a:lnTo>
                    <a:pt x="89916" y="53492"/>
                  </a:lnTo>
                  <a:lnTo>
                    <a:pt x="80924" y="80238"/>
                  </a:lnTo>
                  <a:lnTo>
                    <a:pt x="80924" y="106984"/>
                  </a:lnTo>
                  <a:lnTo>
                    <a:pt x="71932" y="124815"/>
                  </a:lnTo>
                  <a:lnTo>
                    <a:pt x="71932" y="151561"/>
                  </a:lnTo>
                  <a:lnTo>
                    <a:pt x="71932" y="160477"/>
                  </a:lnTo>
                  <a:lnTo>
                    <a:pt x="71932" y="17830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100066" y="6268972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0" y="18287"/>
                  </a:moveTo>
                  <a:lnTo>
                    <a:pt x="0" y="9143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171694" y="6259829"/>
              <a:ext cx="17145" cy="0"/>
            </a:xfrm>
            <a:custGeom>
              <a:avLst/>
              <a:gdLst/>
              <a:ahLst/>
              <a:cxnLst/>
              <a:rect l="l" t="t" r="r" b="b"/>
              <a:pathLst>
                <a:path w="17145">
                  <a:moveTo>
                    <a:pt x="0" y="0"/>
                  </a:moveTo>
                  <a:lnTo>
                    <a:pt x="8382" y="0"/>
                  </a:lnTo>
                  <a:lnTo>
                    <a:pt x="1676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283706" y="6095999"/>
              <a:ext cx="266694" cy="195072"/>
            </a:xfrm>
            <a:prstGeom prst="rect">
              <a:avLst/>
            </a:prstGeom>
          </p:spPr>
        </p:pic>
      </p:grpSp>
      <p:pic>
        <p:nvPicPr>
          <p:cNvPr id="146" name="object 146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6114288" y="5881114"/>
            <a:ext cx="176784" cy="88391"/>
          </a:xfrm>
          <a:prstGeom prst="rect">
            <a:avLst/>
          </a:prstGeom>
        </p:spPr>
      </p:pic>
      <p:pic>
        <p:nvPicPr>
          <p:cNvPr id="147" name="object 147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6426704" y="5684522"/>
            <a:ext cx="213359" cy="213359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6693407" y="5702808"/>
            <a:ext cx="143255" cy="150875"/>
          </a:xfrm>
          <a:prstGeom prst="rect">
            <a:avLst/>
          </a:prstGeom>
        </p:spPr>
      </p:pic>
      <p:grpSp>
        <p:nvGrpSpPr>
          <p:cNvPr id="149" name="object 149"/>
          <p:cNvGrpSpPr/>
          <p:nvPr/>
        </p:nvGrpSpPr>
        <p:grpSpPr>
          <a:xfrm>
            <a:off x="6943342" y="5425443"/>
            <a:ext cx="883919" cy="472440"/>
            <a:chOff x="6943342" y="5425443"/>
            <a:chExt cx="883919" cy="472440"/>
          </a:xfrm>
        </p:grpSpPr>
        <p:sp>
          <p:nvSpPr>
            <p:cNvPr id="150" name="object 150"/>
            <p:cNvSpPr/>
            <p:nvPr/>
          </p:nvSpPr>
          <p:spPr>
            <a:xfrm>
              <a:off x="6956296" y="5537458"/>
              <a:ext cx="134620" cy="231775"/>
            </a:xfrm>
            <a:custGeom>
              <a:avLst/>
              <a:gdLst/>
              <a:ahLst/>
              <a:cxnLst/>
              <a:rect l="l" t="t" r="r" b="b"/>
              <a:pathLst>
                <a:path w="134620" h="231775">
                  <a:moveTo>
                    <a:pt x="17881" y="106908"/>
                  </a:moveTo>
                  <a:lnTo>
                    <a:pt x="17881" y="124726"/>
                  </a:lnTo>
                  <a:lnTo>
                    <a:pt x="17881" y="133642"/>
                  </a:lnTo>
                  <a:lnTo>
                    <a:pt x="8940" y="169278"/>
                  </a:lnTo>
                  <a:lnTo>
                    <a:pt x="8940" y="195999"/>
                  </a:lnTo>
                  <a:lnTo>
                    <a:pt x="8940" y="222732"/>
                  </a:lnTo>
                  <a:lnTo>
                    <a:pt x="0" y="222732"/>
                  </a:lnTo>
                  <a:lnTo>
                    <a:pt x="0" y="204914"/>
                  </a:lnTo>
                  <a:lnTo>
                    <a:pt x="0" y="187096"/>
                  </a:lnTo>
                  <a:lnTo>
                    <a:pt x="0" y="151460"/>
                  </a:lnTo>
                  <a:lnTo>
                    <a:pt x="0" y="115811"/>
                  </a:lnTo>
                  <a:lnTo>
                    <a:pt x="8940" y="89090"/>
                  </a:lnTo>
                  <a:lnTo>
                    <a:pt x="17881" y="53454"/>
                  </a:lnTo>
                  <a:lnTo>
                    <a:pt x="35763" y="26720"/>
                  </a:lnTo>
                  <a:lnTo>
                    <a:pt x="53644" y="8902"/>
                  </a:lnTo>
                  <a:lnTo>
                    <a:pt x="71526" y="8902"/>
                  </a:lnTo>
                  <a:lnTo>
                    <a:pt x="80467" y="0"/>
                  </a:lnTo>
                  <a:lnTo>
                    <a:pt x="89408" y="8902"/>
                  </a:lnTo>
                  <a:lnTo>
                    <a:pt x="89408" y="17818"/>
                  </a:lnTo>
                  <a:lnTo>
                    <a:pt x="89408" y="44538"/>
                  </a:lnTo>
                  <a:lnTo>
                    <a:pt x="71526" y="62357"/>
                  </a:lnTo>
                  <a:lnTo>
                    <a:pt x="53644" y="89090"/>
                  </a:lnTo>
                  <a:lnTo>
                    <a:pt x="35763" y="106908"/>
                  </a:lnTo>
                  <a:lnTo>
                    <a:pt x="17881" y="115811"/>
                  </a:lnTo>
                  <a:lnTo>
                    <a:pt x="8940" y="124726"/>
                  </a:lnTo>
                  <a:lnTo>
                    <a:pt x="0" y="133642"/>
                  </a:lnTo>
                  <a:lnTo>
                    <a:pt x="8940" y="133642"/>
                  </a:lnTo>
                  <a:lnTo>
                    <a:pt x="17881" y="133642"/>
                  </a:lnTo>
                  <a:lnTo>
                    <a:pt x="26822" y="124726"/>
                  </a:lnTo>
                  <a:lnTo>
                    <a:pt x="53644" y="124726"/>
                  </a:lnTo>
                  <a:lnTo>
                    <a:pt x="71526" y="124726"/>
                  </a:lnTo>
                  <a:lnTo>
                    <a:pt x="98348" y="124726"/>
                  </a:lnTo>
                  <a:lnTo>
                    <a:pt x="125171" y="142544"/>
                  </a:lnTo>
                  <a:lnTo>
                    <a:pt x="134112" y="151460"/>
                  </a:lnTo>
                  <a:lnTo>
                    <a:pt x="134112" y="169278"/>
                  </a:lnTo>
                  <a:lnTo>
                    <a:pt x="134112" y="178181"/>
                  </a:lnTo>
                  <a:lnTo>
                    <a:pt x="116230" y="195999"/>
                  </a:lnTo>
                  <a:lnTo>
                    <a:pt x="98348" y="213817"/>
                  </a:lnTo>
                  <a:lnTo>
                    <a:pt x="80467" y="222732"/>
                  </a:lnTo>
                  <a:lnTo>
                    <a:pt x="62585" y="231635"/>
                  </a:lnTo>
                  <a:lnTo>
                    <a:pt x="44704" y="222732"/>
                  </a:lnTo>
                  <a:lnTo>
                    <a:pt x="35763" y="222732"/>
                  </a:lnTo>
                  <a:lnTo>
                    <a:pt x="35763" y="213817"/>
                  </a:lnTo>
                  <a:lnTo>
                    <a:pt x="35763" y="195999"/>
                  </a:lnTo>
                  <a:lnTo>
                    <a:pt x="44704" y="178181"/>
                  </a:lnTo>
                  <a:lnTo>
                    <a:pt x="53644" y="16927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152894" y="5697473"/>
              <a:ext cx="9525" cy="36830"/>
            </a:xfrm>
            <a:custGeom>
              <a:avLst/>
              <a:gdLst/>
              <a:ahLst/>
              <a:cxnLst/>
              <a:rect l="l" t="t" r="r" b="b"/>
              <a:pathLst>
                <a:path w="9525" h="36829">
                  <a:moveTo>
                    <a:pt x="0" y="0"/>
                  </a:moveTo>
                  <a:lnTo>
                    <a:pt x="0" y="9144"/>
                  </a:lnTo>
                  <a:lnTo>
                    <a:pt x="0" y="27432"/>
                  </a:lnTo>
                  <a:lnTo>
                    <a:pt x="0" y="36576"/>
                  </a:lnTo>
                  <a:lnTo>
                    <a:pt x="9144" y="27432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162038" y="5618224"/>
              <a:ext cx="18415" cy="7620"/>
            </a:xfrm>
            <a:custGeom>
              <a:avLst/>
              <a:gdLst/>
              <a:ahLst/>
              <a:cxnLst/>
              <a:rect l="l" t="t" r="r" b="b"/>
              <a:pathLst>
                <a:path w="18415" h="7620">
                  <a:moveTo>
                    <a:pt x="0" y="7619"/>
                  </a:moveTo>
                  <a:lnTo>
                    <a:pt x="0" y="0"/>
                  </a:lnTo>
                  <a:lnTo>
                    <a:pt x="9144" y="7619"/>
                  </a:lnTo>
                  <a:lnTo>
                    <a:pt x="18288" y="761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215378" y="5581649"/>
              <a:ext cx="71755" cy="303530"/>
            </a:xfrm>
            <a:custGeom>
              <a:avLst/>
              <a:gdLst/>
              <a:ahLst/>
              <a:cxnLst/>
              <a:rect l="l" t="t" r="r" b="b"/>
              <a:pathLst>
                <a:path w="71754" h="303529">
                  <a:moveTo>
                    <a:pt x="53721" y="0"/>
                  </a:moveTo>
                  <a:lnTo>
                    <a:pt x="53721" y="8915"/>
                  </a:lnTo>
                  <a:lnTo>
                    <a:pt x="44767" y="8915"/>
                  </a:lnTo>
                  <a:lnTo>
                    <a:pt x="35814" y="17843"/>
                  </a:lnTo>
                  <a:lnTo>
                    <a:pt x="26860" y="26758"/>
                  </a:lnTo>
                  <a:lnTo>
                    <a:pt x="8953" y="53517"/>
                  </a:lnTo>
                  <a:lnTo>
                    <a:pt x="8953" y="71361"/>
                  </a:lnTo>
                  <a:lnTo>
                    <a:pt x="0" y="89204"/>
                  </a:lnTo>
                  <a:lnTo>
                    <a:pt x="8953" y="98120"/>
                  </a:lnTo>
                  <a:lnTo>
                    <a:pt x="17907" y="89204"/>
                  </a:lnTo>
                  <a:lnTo>
                    <a:pt x="26860" y="80276"/>
                  </a:lnTo>
                  <a:lnTo>
                    <a:pt x="35814" y="62433"/>
                  </a:lnTo>
                  <a:lnTo>
                    <a:pt x="44767" y="44602"/>
                  </a:lnTo>
                  <a:lnTo>
                    <a:pt x="53721" y="44602"/>
                  </a:lnTo>
                  <a:lnTo>
                    <a:pt x="62674" y="35674"/>
                  </a:lnTo>
                  <a:lnTo>
                    <a:pt x="62674" y="44602"/>
                  </a:lnTo>
                  <a:lnTo>
                    <a:pt x="62674" y="62433"/>
                  </a:lnTo>
                  <a:lnTo>
                    <a:pt x="71628" y="80276"/>
                  </a:lnTo>
                  <a:lnTo>
                    <a:pt x="71628" y="115963"/>
                  </a:lnTo>
                  <a:lnTo>
                    <a:pt x="62674" y="151638"/>
                  </a:lnTo>
                  <a:lnTo>
                    <a:pt x="62674" y="187312"/>
                  </a:lnTo>
                  <a:lnTo>
                    <a:pt x="53721" y="222999"/>
                  </a:lnTo>
                  <a:lnTo>
                    <a:pt x="44767" y="258673"/>
                  </a:lnTo>
                  <a:lnTo>
                    <a:pt x="26860" y="285432"/>
                  </a:lnTo>
                  <a:lnTo>
                    <a:pt x="26860" y="294360"/>
                  </a:lnTo>
                  <a:lnTo>
                    <a:pt x="17907" y="303276"/>
                  </a:lnTo>
                  <a:lnTo>
                    <a:pt x="8953" y="294360"/>
                  </a:lnTo>
                  <a:lnTo>
                    <a:pt x="8953" y="276517"/>
                  </a:lnTo>
                  <a:lnTo>
                    <a:pt x="8953" y="258673"/>
                  </a:lnTo>
                  <a:lnTo>
                    <a:pt x="17907" y="231914"/>
                  </a:lnTo>
                  <a:lnTo>
                    <a:pt x="26860" y="205155"/>
                  </a:lnTo>
                  <a:lnTo>
                    <a:pt x="44767" y="178396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323580" y="5546601"/>
              <a:ext cx="88900" cy="285115"/>
            </a:xfrm>
            <a:custGeom>
              <a:avLst/>
              <a:gdLst/>
              <a:ahLst/>
              <a:cxnLst/>
              <a:rect l="l" t="t" r="r" b="b"/>
              <a:pathLst>
                <a:path w="88900" h="285114">
                  <a:moveTo>
                    <a:pt x="88392" y="8902"/>
                  </a:moveTo>
                  <a:lnTo>
                    <a:pt x="79552" y="0"/>
                  </a:lnTo>
                  <a:lnTo>
                    <a:pt x="70713" y="8902"/>
                  </a:lnTo>
                  <a:lnTo>
                    <a:pt x="53035" y="8902"/>
                  </a:lnTo>
                  <a:lnTo>
                    <a:pt x="35356" y="26708"/>
                  </a:lnTo>
                  <a:lnTo>
                    <a:pt x="26517" y="44526"/>
                  </a:lnTo>
                  <a:lnTo>
                    <a:pt x="8839" y="62331"/>
                  </a:lnTo>
                  <a:lnTo>
                    <a:pt x="8839" y="71247"/>
                  </a:lnTo>
                  <a:lnTo>
                    <a:pt x="8839" y="80149"/>
                  </a:lnTo>
                  <a:lnTo>
                    <a:pt x="17678" y="89052"/>
                  </a:lnTo>
                  <a:lnTo>
                    <a:pt x="26517" y="89052"/>
                  </a:lnTo>
                  <a:lnTo>
                    <a:pt x="44196" y="80149"/>
                  </a:lnTo>
                  <a:lnTo>
                    <a:pt x="53035" y="71247"/>
                  </a:lnTo>
                  <a:lnTo>
                    <a:pt x="61874" y="62331"/>
                  </a:lnTo>
                  <a:lnTo>
                    <a:pt x="70713" y="53428"/>
                  </a:lnTo>
                  <a:lnTo>
                    <a:pt x="70713" y="62331"/>
                  </a:lnTo>
                  <a:lnTo>
                    <a:pt x="70713" y="71247"/>
                  </a:lnTo>
                  <a:lnTo>
                    <a:pt x="61874" y="115773"/>
                  </a:lnTo>
                  <a:lnTo>
                    <a:pt x="53035" y="151396"/>
                  </a:lnTo>
                  <a:lnTo>
                    <a:pt x="44196" y="187020"/>
                  </a:lnTo>
                  <a:lnTo>
                    <a:pt x="35356" y="222643"/>
                  </a:lnTo>
                  <a:lnTo>
                    <a:pt x="26517" y="258267"/>
                  </a:lnTo>
                  <a:lnTo>
                    <a:pt x="17678" y="276072"/>
                  </a:lnTo>
                  <a:lnTo>
                    <a:pt x="8839" y="284988"/>
                  </a:lnTo>
                  <a:lnTo>
                    <a:pt x="0" y="284988"/>
                  </a:lnTo>
                  <a:lnTo>
                    <a:pt x="0" y="276072"/>
                  </a:lnTo>
                  <a:lnTo>
                    <a:pt x="8839" y="267169"/>
                  </a:lnTo>
                  <a:lnTo>
                    <a:pt x="8839" y="240449"/>
                  </a:lnTo>
                  <a:lnTo>
                    <a:pt x="17678" y="213741"/>
                  </a:lnTo>
                  <a:lnTo>
                    <a:pt x="35356" y="187020"/>
                  </a:lnTo>
                  <a:lnTo>
                    <a:pt x="53035" y="16029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439409" y="5438397"/>
              <a:ext cx="375285" cy="196850"/>
            </a:xfrm>
            <a:custGeom>
              <a:avLst/>
              <a:gdLst/>
              <a:ahLst/>
              <a:cxnLst/>
              <a:rect l="l" t="t" r="r" b="b"/>
              <a:pathLst>
                <a:path w="375284" h="196850">
                  <a:moveTo>
                    <a:pt x="35699" y="116166"/>
                  </a:moveTo>
                  <a:lnTo>
                    <a:pt x="44627" y="107226"/>
                  </a:lnTo>
                  <a:lnTo>
                    <a:pt x="53555" y="89357"/>
                  </a:lnTo>
                  <a:lnTo>
                    <a:pt x="62484" y="80416"/>
                  </a:lnTo>
                  <a:lnTo>
                    <a:pt x="62484" y="71488"/>
                  </a:lnTo>
                  <a:lnTo>
                    <a:pt x="71399" y="62547"/>
                  </a:lnTo>
                  <a:lnTo>
                    <a:pt x="71399" y="53619"/>
                  </a:lnTo>
                  <a:lnTo>
                    <a:pt x="62484" y="62547"/>
                  </a:lnTo>
                  <a:lnTo>
                    <a:pt x="53555" y="62547"/>
                  </a:lnTo>
                  <a:lnTo>
                    <a:pt x="44627" y="80416"/>
                  </a:lnTo>
                  <a:lnTo>
                    <a:pt x="35699" y="98297"/>
                  </a:lnTo>
                  <a:lnTo>
                    <a:pt x="17843" y="116166"/>
                  </a:lnTo>
                  <a:lnTo>
                    <a:pt x="8915" y="134035"/>
                  </a:lnTo>
                  <a:lnTo>
                    <a:pt x="0" y="160845"/>
                  </a:lnTo>
                  <a:lnTo>
                    <a:pt x="0" y="178714"/>
                  </a:lnTo>
                  <a:lnTo>
                    <a:pt x="8915" y="187655"/>
                  </a:lnTo>
                  <a:lnTo>
                    <a:pt x="26771" y="196595"/>
                  </a:lnTo>
                  <a:lnTo>
                    <a:pt x="35699" y="187655"/>
                  </a:lnTo>
                  <a:lnTo>
                    <a:pt x="53555" y="178714"/>
                  </a:lnTo>
                  <a:lnTo>
                    <a:pt x="71399" y="160845"/>
                  </a:lnTo>
                  <a:lnTo>
                    <a:pt x="89255" y="134035"/>
                  </a:lnTo>
                  <a:lnTo>
                    <a:pt x="116039" y="107226"/>
                  </a:lnTo>
                  <a:lnTo>
                    <a:pt x="142811" y="80416"/>
                  </a:lnTo>
                  <a:lnTo>
                    <a:pt x="160667" y="53619"/>
                  </a:lnTo>
                  <a:lnTo>
                    <a:pt x="169595" y="44678"/>
                  </a:lnTo>
                  <a:lnTo>
                    <a:pt x="187452" y="44678"/>
                  </a:lnTo>
                  <a:lnTo>
                    <a:pt x="196367" y="44678"/>
                  </a:lnTo>
                  <a:lnTo>
                    <a:pt x="196367" y="62547"/>
                  </a:lnTo>
                  <a:lnTo>
                    <a:pt x="205295" y="80416"/>
                  </a:lnTo>
                  <a:lnTo>
                    <a:pt x="205295" y="98297"/>
                  </a:lnTo>
                  <a:lnTo>
                    <a:pt x="214223" y="107226"/>
                  </a:lnTo>
                  <a:lnTo>
                    <a:pt x="214223" y="125107"/>
                  </a:lnTo>
                  <a:lnTo>
                    <a:pt x="223151" y="142976"/>
                  </a:lnTo>
                  <a:lnTo>
                    <a:pt x="232079" y="142976"/>
                  </a:lnTo>
                  <a:lnTo>
                    <a:pt x="241007" y="134035"/>
                  </a:lnTo>
                  <a:lnTo>
                    <a:pt x="267779" y="125107"/>
                  </a:lnTo>
                  <a:lnTo>
                    <a:pt x="294563" y="98297"/>
                  </a:lnTo>
                  <a:lnTo>
                    <a:pt x="330263" y="62547"/>
                  </a:lnTo>
                  <a:lnTo>
                    <a:pt x="37490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/>
          <p:nvPr/>
        </p:nvSpPr>
        <p:spPr>
          <a:xfrm>
            <a:off x="3251453" y="6412229"/>
            <a:ext cx="26034" cy="27940"/>
          </a:xfrm>
          <a:custGeom>
            <a:avLst/>
            <a:gdLst/>
            <a:ahLst/>
            <a:cxnLst/>
            <a:rect l="l" t="t" r="r" b="b"/>
            <a:pathLst>
              <a:path w="26035" h="27939">
                <a:moveTo>
                  <a:pt x="17272" y="0"/>
                </a:moveTo>
                <a:lnTo>
                  <a:pt x="8636" y="0"/>
                </a:lnTo>
                <a:lnTo>
                  <a:pt x="8636" y="9144"/>
                </a:lnTo>
                <a:lnTo>
                  <a:pt x="8636" y="18288"/>
                </a:lnTo>
                <a:lnTo>
                  <a:pt x="8636" y="27432"/>
                </a:lnTo>
                <a:lnTo>
                  <a:pt x="17272" y="27432"/>
                </a:lnTo>
                <a:lnTo>
                  <a:pt x="25908" y="18288"/>
                </a:lnTo>
                <a:lnTo>
                  <a:pt x="25908" y="9144"/>
                </a:lnTo>
                <a:lnTo>
                  <a:pt x="25908" y="0"/>
                </a:lnTo>
                <a:lnTo>
                  <a:pt x="17272" y="0"/>
                </a:lnTo>
                <a:lnTo>
                  <a:pt x="8636" y="0"/>
                </a:lnTo>
                <a:lnTo>
                  <a:pt x="0" y="0"/>
                </a:lnTo>
                <a:lnTo>
                  <a:pt x="0" y="9144"/>
                </a:lnTo>
                <a:lnTo>
                  <a:pt x="0" y="18288"/>
                </a:lnTo>
                <a:lnTo>
                  <a:pt x="8636" y="18288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198112" y="6528054"/>
            <a:ext cx="17145" cy="45720"/>
          </a:xfrm>
          <a:custGeom>
            <a:avLst/>
            <a:gdLst/>
            <a:ahLst/>
            <a:cxnLst/>
            <a:rect l="l" t="t" r="r" b="b"/>
            <a:pathLst>
              <a:path w="17144" h="45720">
                <a:moveTo>
                  <a:pt x="8381" y="0"/>
                </a:moveTo>
                <a:lnTo>
                  <a:pt x="8381" y="9144"/>
                </a:lnTo>
                <a:lnTo>
                  <a:pt x="0" y="18288"/>
                </a:lnTo>
                <a:lnTo>
                  <a:pt x="0" y="27432"/>
                </a:lnTo>
                <a:lnTo>
                  <a:pt x="8381" y="27432"/>
                </a:lnTo>
                <a:lnTo>
                  <a:pt x="16763" y="27432"/>
                </a:lnTo>
                <a:lnTo>
                  <a:pt x="16763" y="18288"/>
                </a:lnTo>
                <a:lnTo>
                  <a:pt x="8381" y="18288"/>
                </a:lnTo>
                <a:lnTo>
                  <a:pt x="8381" y="27432"/>
                </a:lnTo>
                <a:lnTo>
                  <a:pt x="0" y="36576"/>
                </a:lnTo>
                <a:lnTo>
                  <a:pt x="0" y="4572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323082" y="6528052"/>
            <a:ext cx="53340" cy="18415"/>
          </a:xfrm>
          <a:custGeom>
            <a:avLst/>
            <a:gdLst/>
            <a:ahLst/>
            <a:cxnLst/>
            <a:rect l="l" t="t" r="r" b="b"/>
            <a:pathLst>
              <a:path w="53339" h="18415">
                <a:moveTo>
                  <a:pt x="0" y="9143"/>
                </a:moveTo>
                <a:lnTo>
                  <a:pt x="8890" y="9143"/>
                </a:lnTo>
                <a:lnTo>
                  <a:pt x="8890" y="0"/>
                </a:lnTo>
                <a:lnTo>
                  <a:pt x="17780" y="0"/>
                </a:lnTo>
                <a:lnTo>
                  <a:pt x="17780" y="9143"/>
                </a:lnTo>
                <a:lnTo>
                  <a:pt x="26670" y="9143"/>
                </a:lnTo>
                <a:lnTo>
                  <a:pt x="26670" y="18287"/>
                </a:lnTo>
                <a:lnTo>
                  <a:pt x="35560" y="18287"/>
                </a:lnTo>
                <a:lnTo>
                  <a:pt x="44450" y="18287"/>
                </a:lnTo>
                <a:lnTo>
                  <a:pt x="53340" y="18287"/>
                </a:lnTo>
                <a:lnTo>
                  <a:pt x="53340" y="9143"/>
                </a:lnTo>
                <a:lnTo>
                  <a:pt x="53340" y="0"/>
                </a:lnTo>
                <a:lnTo>
                  <a:pt x="44450" y="0"/>
                </a:lnTo>
                <a:lnTo>
                  <a:pt x="35560" y="0"/>
                </a:lnTo>
                <a:lnTo>
                  <a:pt x="35560" y="9143"/>
                </a:lnTo>
                <a:lnTo>
                  <a:pt x="35560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9" name="object 159"/>
          <p:cNvGrpSpPr/>
          <p:nvPr/>
        </p:nvGrpSpPr>
        <p:grpSpPr>
          <a:xfrm>
            <a:off x="3532632" y="6417564"/>
            <a:ext cx="544195" cy="160020"/>
            <a:chOff x="3532632" y="6417564"/>
            <a:chExt cx="544195" cy="160020"/>
          </a:xfrm>
        </p:grpSpPr>
        <p:pic>
          <p:nvPicPr>
            <p:cNvPr id="160" name="object 160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3532632" y="6443472"/>
              <a:ext cx="187451" cy="134111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3747516" y="6417564"/>
              <a:ext cx="106679" cy="160019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3881628" y="6426706"/>
              <a:ext cx="195070" cy="132589"/>
            </a:xfrm>
            <a:prstGeom prst="rect">
              <a:avLst/>
            </a:prstGeom>
          </p:spPr>
        </p:pic>
      </p:grpSp>
      <p:grpSp>
        <p:nvGrpSpPr>
          <p:cNvPr id="163" name="object 163"/>
          <p:cNvGrpSpPr/>
          <p:nvPr/>
        </p:nvGrpSpPr>
        <p:grpSpPr>
          <a:xfrm>
            <a:off x="4122420" y="6371844"/>
            <a:ext cx="472440" cy="205740"/>
            <a:chOff x="4122420" y="6371844"/>
            <a:chExt cx="472440" cy="205740"/>
          </a:xfrm>
        </p:grpSpPr>
        <p:pic>
          <p:nvPicPr>
            <p:cNvPr id="164" name="object 164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122420" y="6371844"/>
              <a:ext cx="169163" cy="196596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319021" y="6434328"/>
              <a:ext cx="275838" cy="143256"/>
            </a:xfrm>
            <a:prstGeom prst="rect">
              <a:avLst/>
            </a:prstGeom>
          </p:spPr>
        </p:pic>
      </p:grpSp>
      <p:grpSp>
        <p:nvGrpSpPr>
          <p:cNvPr id="166" name="object 166"/>
          <p:cNvGrpSpPr/>
          <p:nvPr/>
        </p:nvGrpSpPr>
        <p:grpSpPr>
          <a:xfrm>
            <a:off x="4662678" y="6480047"/>
            <a:ext cx="44450" cy="106680"/>
            <a:chOff x="4662678" y="6480047"/>
            <a:chExt cx="44450" cy="106680"/>
          </a:xfrm>
        </p:grpSpPr>
        <p:sp>
          <p:nvSpPr>
            <p:cNvPr id="167" name="object 167"/>
            <p:cNvSpPr/>
            <p:nvPr/>
          </p:nvSpPr>
          <p:spPr>
            <a:xfrm>
              <a:off x="4662678" y="6493001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>
                  <a:moveTo>
                    <a:pt x="0" y="0"/>
                  </a:moveTo>
                  <a:lnTo>
                    <a:pt x="8839" y="0"/>
                  </a:lnTo>
                  <a:lnTo>
                    <a:pt x="17678" y="0"/>
                  </a:lnTo>
                  <a:lnTo>
                    <a:pt x="26517" y="0"/>
                  </a:lnTo>
                  <a:lnTo>
                    <a:pt x="35356" y="0"/>
                  </a:lnTo>
                  <a:lnTo>
                    <a:pt x="4419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679442" y="6555485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5">
                  <a:moveTo>
                    <a:pt x="0" y="0"/>
                  </a:moveTo>
                  <a:lnTo>
                    <a:pt x="0" y="9144"/>
                  </a:lnTo>
                  <a:lnTo>
                    <a:pt x="9144" y="182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688586" y="6572249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0" name="object 170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4853938" y="6434324"/>
            <a:ext cx="124967" cy="231648"/>
          </a:xfrm>
          <a:prstGeom prst="rect">
            <a:avLst/>
          </a:prstGeom>
        </p:spPr>
      </p:pic>
      <p:pic>
        <p:nvPicPr>
          <p:cNvPr id="171" name="object 171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5024628" y="6568440"/>
            <a:ext cx="79247" cy="97535"/>
          </a:xfrm>
          <a:prstGeom prst="rect">
            <a:avLst/>
          </a:prstGeom>
        </p:spPr>
      </p:pic>
      <p:pic>
        <p:nvPicPr>
          <p:cNvPr id="172" name="object 172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5212079" y="6408420"/>
            <a:ext cx="160019" cy="257556"/>
          </a:xfrm>
          <a:prstGeom prst="rect">
            <a:avLst/>
          </a:prstGeom>
        </p:spPr>
      </p:pic>
      <p:pic>
        <p:nvPicPr>
          <p:cNvPr id="173" name="object 173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5417820" y="6489191"/>
            <a:ext cx="132587" cy="213359"/>
          </a:xfrm>
          <a:prstGeom prst="rect">
            <a:avLst/>
          </a:prstGeom>
        </p:spPr>
      </p:pic>
      <p:grpSp>
        <p:nvGrpSpPr>
          <p:cNvPr id="174" name="object 174"/>
          <p:cNvGrpSpPr/>
          <p:nvPr/>
        </p:nvGrpSpPr>
        <p:grpSpPr>
          <a:xfrm>
            <a:off x="5675376" y="6417562"/>
            <a:ext cx="187960" cy="222885"/>
            <a:chOff x="5675376" y="6417562"/>
            <a:chExt cx="187960" cy="222885"/>
          </a:xfrm>
        </p:grpSpPr>
        <p:sp>
          <p:nvSpPr>
            <p:cNvPr id="175" name="object 175"/>
            <p:cNvSpPr/>
            <p:nvPr/>
          </p:nvSpPr>
          <p:spPr>
            <a:xfrm>
              <a:off x="5688330" y="6430516"/>
              <a:ext cx="108585" cy="196850"/>
            </a:xfrm>
            <a:custGeom>
              <a:avLst/>
              <a:gdLst/>
              <a:ahLst/>
              <a:cxnLst/>
              <a:rect l="l" t="t" r="r" b="b"/>
              <a:pathLst>
                <a:path w="108585" h="196850">
                  <a:moveTo>
                    <a:pt x="63119" y="26809"/>
                  </a:moveTo>
                  <a:lnTo>
                    <a:pt x="63119" y="17868"/>
                  </a:lnTo>
                  <a:lnTo>
                    <a:pt x="63119" y="8940"/>
                  </a:lnTo>
                  <a:lnTo>
                    <a:pt x="54102" y="8940"/>
                  </a:lnTo>
                  <a:lnTo>
                    <a:pt x="45085" y="0"/>
                  </a:lnTo>
                  <a:lnTo>
                    <a:pt x="36068" y="8940"/>
                  </a:lnTo>
                  <a:lnTo>
                    <a:pt x="27051" y="17868"/>
                  </a:lnTo>
                  <a:lnTo>
                    <a:pt x="18034" y="26809"/>
                  </a:lnTo>
                  <a:lnTo>
                    <a:pt x="9017" y="53619"/>
                  </a:lnTo>
                  <a:lnTo>
                    <a:pt x="9017" y="71488"/>
                  </a:lnTo>
                  <a:lnTo>
                    <a:pt x="0" y="89357"/>
                  </a:lnTo>
                  <a:lnTo>
                    <a:pt x="0" y="116166"/>
                  </a:lnTo>
                  <a:lnTo>
                    <a:pt x="9017" y="134048"/>
                  </a:lnTo>
                  <a:lnTo>
                    <a:pt x="9017" y="160858"/>
                  </a:lnTo>
                  <a:lnTo>
                    <a:pt x="18034" y="178727"/>
                  </a:lnTo>
                  <a:lnTo>
                    <a:pt x="36068" y="187655"/>
                  </a:lnTo>
                  <a:lnTo>
                    <a:pt x="45085" y="196596"/>
                  </a:lnTo>
                  <a:lnTo>
                    <a:pt x="54102" y="196596"/>
                  </a:lnTo>
                  <a:lnTo>
                    <a:pt x="72136" y="178727"/>
                  </a:lnTo>
                  <a:lnTo>
                    <a:pt x="81153" y="160858"/>
                  </a:lnTo>
                  <a:lnTo>
                    <a:pt x="99187" y="134048"/>
                  </a:lnTo>
                  <a:lnTo>
                    <a:pt x="108204" y="107238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31586" y="6430517"/>
              <a:ext cx="18415" cy="196850"/>
            </a:xfrm>
            <a:custGeom>
              <a:avLst/>
              <a:gdLst/>
              <a:ahLst/>
              <a:cxnLst/>
              <a:rect l="l" t="t" r="r" b="b"/>
              <a:pathLst>
                <a:path w="18414" h="196850">
                  <a:moveTo>
                    <a:pt x="0" y="0"/>
                  </a:moveTo>
                  <a:lnTo>
                    <a:pt x="9144" y="0"/>
                  </a:lnTo>
                  <a:lnTo>
                    <a:pt x="9144" y="8940"/>
                  </a:lnTo>
                  <a:lnTo>
                    <a:pt x="9144" y="169786"/>
                  </a:lnTo>
                  <a:lnTo>
                    <a:pt x="18288" y="187655"/>
                  </a:lnTo>
                  <a:lnTo>
                    <a:pt x="18288" y="196595"/>
                  </a:lnTo>
                  <a:lnTo>
                    <a:pt x="18288" y="187655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7" name="object 177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5917691" y="6524243"/>
            <a:ext cx="167639" cy="160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34" grpId="0" animBg="1"/>
      <p:bldP spid="135" grpId="0" animBg="1"/>
      <p:bldP spid="156" grpId="0" animBg="1"/>
      <p:bldP spid="157" grpId="0" animBg="1"/>
      <p:bldP spid="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Empirical</a:t>
            </a:r>
            <a:r>
              <a:rPr spc="-190" dirty="0"/>
              <a:t> </a:t>
            </a:r>
            <a:r>
              <a:rPr dirty="0"/>
              <a:t>&amp;</a:t>
            </a:r>
            <a:r>
              <a:rPr spc="-165" dirty="0"/>
              <a:t> </a:t>
            </a:r>
            <a:r>
              <a:rPr spc="-114" dirty="0"/>
              <a:t>Molecular</a:t>
            </a:r>
            <a:r>
              <a:rPr spc="-210" dirty="0"/>
              <a:t> </a:t>
            </a:r>
            <a:r>
              <a:rPr spc="-55" dirty="0"/>
              <a:t>Formulas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637" y="944842"/>
            <a:ext cx="7947025" cy="2237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78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also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relative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masses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elements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determine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the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formulas…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Example:</a:t>
            </a:r>
            <a:endParaRPr sz="2200" dirty="0">
              <a:latin typeface="Calibri"/>
              <a:cs typeface="Calibri"/>
            </a:endParaRPr>
          </a:p>
          <a:p>
            <a:pPr marL="12700" marR="320040" indent="1778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contains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7.3g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sodium,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5.08g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sulphur,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7.63g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oxygen,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find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F2B20"/>
                </a:solidFill>
                <a:latin typeface="Calibri"/>
                <a:cs typeface="Calibri"/>
              </a:rPr>
              <a:t>simplest</a:t>
            </a:r>
            <a:r>
              <a:rPr sz="2200" b="1" i="1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compound.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1019" y="3694176"/>
            <a:ext cx="196850" cy="186055"/>
            <a:chOff x="541019" y="3694176"/>
            <a:chExt cx="196850" cy="186055"/>
          </a:xfrm>
        </p:grpSpPr>
        <p:sp>
          <p:nvSpPr>
            <p:cNvPr id="5" name="object 5"/>
            <p:cNvSpPr/>
            <p:nvPr/>
          </p:nvSpPr>
          <p:spPr>
            <a:xfrm>
              <a:off x="553973" y="3707130"/>
              <a:ext cx="108585" cy="160020"/>
            </a:xfrm>
            <a:custGeom>
              <a:avLst/>
              <a:gdLst/>
              <a:ahLst/>
              <a:cxnLst/>
              <a:rect l="l" t="t" r="r" b="b"/>
              <a:pathLst>
                <a:path w="108584" h="160020">
                  <a:moveTo>
                    <a:pt x="0" y="0"/>
                  </a:moveTo>
                  <a:lnTo>
                    <a:pt x="9017" y="0"/>
                  </a:lnTo>
                  <a:lnTo>
                    <a:pt x="108204" y="0"/>
                  </a:lnTo>
                  <a:lnTo>
                    <a:pt x="108204" y="8890"/>
                  </a:lnTo>
                  <a:lnTo>
                    <a:pt x="108204" y="17780"/>
                  </a:lnTo>
                  <a:lnTo>
                    <a:pt x="99187" y="26670"/>
                  </a:lnTo>
                  <a:lnTo>
                    <a:pt x="90170" y="44450"/>
                  </a:lnTo>
                  <a:lnTo>
                    <a:pt x="90170" y="53340"/>
                  </a:lnTo>
                  <a:lnTo>
                    <a:pt x="81153" y="71120"/>
                  </a:lnTo>
                  <a:lnTo>
                    <a:pt x="72136" y="97790"/>
                  </a:lnTo>
                  <a:lnTo>
                    <a:pt x="63119" y="106680"/>
                  </a:lnTo>
                  <a:lnTo>
                    <a:pt x="63119" y="124460"/>
                  </a:lnTo>
                  <a:lnTo>
                    <a:pt x="63119" y="142240"/>
                  </a:lnTo>
                  <a:lnTo>
                    <a:pt x="63119" y="151130"/>
                  </a:lnTo>
                  <a:lnTo>
                    <a:pt x="72136" y="160020"/>
                  </a:lnTo>
                  <a:lnTo>
                    <a:pt x="63119" y="16002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1405" y="3804666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978" y="0"/>
                  </a:lnTo>
                  <a:lnTo>
                    <a:pt x="53848" y="0"/>
                  </a:lnTo>
                  <a:lnTo>
                    <a:pt x="8077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5517" y="3813810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9144"/>
                  </a:lnTo>
                  <a:lnTo>
                    <a:pt x="9144" y="914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00100" y="3694176"/>
            <a:ext cx="321945" cy="347980"/>
            <a:chOff x="800100" y="3694176"/>
            <a:chExt cx="321945" cy="34798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100" y="3694176"/>
              <a:ext cx="150876" cy="16002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74597" y="3769614"/>
              <a:ext cx="134620" cy="259079"/>
            </a:xfrm>
            <a:custGeom>
              <a:avLst/>
              <a:gdLst/>
              <a:ahLst/>
              <a:cxnLst/>
              <a:rect l="l" t="t" r="r" b="b"/>
              <a:pathLst>
                <a:path w="134619" h="259079">
                  <a:moveTo>
                    <a:pt x="116230" y="0"/>
                  </a:moveTo>
                  <a:lnTo>
                    <a:pt x="107289" y="0"/>
                  </a:lnTo>
                  <a:lnTo>
                    <a:pt x="98348" y="8928"/>
                  </a:lnTo>
                  <a:lnTo>
                    <a:pt x="89408" y="8928"/>
                  </a:lnTo>
                  <a:lnTo>
                    <a:pt x="71526" y="17868"/>
                  </a:lnTo>
                  <a:lnTo>
                    <a:pt x="62585" y="26797"/>
                  </a:lnTo>
                  <a:lnTo>
                    <a:pt x="44704" y="53606"/>
                  </a:lnTo>
                  <a:lnTo>
                    <a:pt x="44704" y="71475"/>
                  </a:lnTo>
                  <a:lnTo>
                    <a:pt x="44704" y="80403"/>
                  </a:lnTo>
                  <a:lnTo>
                    <a:pt x="53644" y="80403"/>
                  </a:lnTo>
                  <a:lnTo>
                    <a:pt x="62585" y="80403"/>
                  </a:lnTo>
                  <a:lnTo>
                    <a:pt x="80467" y="71475"/>
                  </a:lnTo>
                  <a:lnTo>
                    <a:pt x="89408" y="62534"/>
                  </a:lnTo>
                  <a:lnTo>
                    <a:pt x="98348" y="53606"/>
                  </a:lnTo>
                  <a:lnTo>
                    <a:pt x="107289" y="44665"/>
                  </a:lnTo>
                  <a:lnTo>
                    <a:pt x="116230" y="35737"/>
                  </a:lnTo>
                  <a:lnTo>
                    <a:pt x="107289" y="35737"/>
                  </a:lnTo>
                  <a:lnTo>
                    <a:pt x="107289" y="53606"/>
                  </a:lnTo>
                  <a:lnTo>
                    <a:pt x="116230" y="62534"/>
                  </a:lnTo>
                  <a:lnTo>
                    <a:pt x="116230" y="80403"/>
                  </a:lnTo>
                  <a:lnTo>
                    <a:pt x="116230" y="98272"/>
                  </a:lnTo>
                  <a:lnTo>
                    <a:pt x="125171" y="116141"/>
                  </a:lnTo>
                  <a:lnTo>
                    <a:pt x="125171" y="142938"/>
                  </a:lnTo>
                  <a:lnTo>
                    <a:pt x="134112" y="151879"/>
                  </a:lnTo>
                  <a:lnTo>
                    <a:pt x="134112" y="160807"/>
                  </a:lnTo>
                  <a:lnTo>
                    <a:pt x="134112" y="169735"/>
                  </a:lnTo>
                  <a:lnTo>
                    <a:pt x="125171" y="187604"/>
                  </a:lnTo>
                  <a:lnTo>
                    <a:pt x="116230" y="214414"/>
                  </a:lnTo>
                  <a:lnTo>
                    <a:pt x="98348" y="232283"/>
                  </a:lnTo>
                  <a:lnTo>
                    <a:pt x="71526" y="241211"/>
                  </a:lnTo>
                  <a:lnTo>
                    <a:pt x="53644" y="250139"/>
                  </a:lnTo>
                  <a:lnTo>
                    <a:pt x="35763" y="259079"/>
                  </a:lnTo>
                  <a:lnTo>
                    <a:pt x="17881" y="259079"/>
                  </a:lnTo>
                  <a:lnTo>
                    <a:pt x="8940" y="259079"/>
                  </a:lnTo>
                  <a:lnTo>
                    <a:pt x="0" y="259079"/>
                  </a:lnTo>
                  <a:lnTo>
                    <a:pt x="0" y="250139"/>
                  </a:lnTo>
                  <a:lnTo>
                    <a:pt x="0" y="232283"/>
                  </a:lnTo>
                  <a:lnTo>
                    <a:pt x="8940" y="21441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7488" y="3675891"/>
            <a:ext cx="160019" cy="19507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1518" y="3765797"/>
            <a:ext cx="150875" cy="16764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34338" y="4390644"/>
            <a:ext cx="695325" cy="347980"/>
            <a:chOff x="434338" y="4390644"/>
            <a:chExt cx="695325" cy="34798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4338" y="4399786"/>
              <a:ext cx="222505" cy="23926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4274" y="4425694"/>
              <a:ext cx="132587" cy="15087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438" y="4390644"/>
              <a:ext cx="275844" cy="347472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74062" y="4363211"/>
            <a:ext cx="160019" cy="213360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353568" y="5024624"/>
            <a:ext cx="169545" cy="248920"/>
            <a:chOff x="353568" y="5024624"/>
            <a:chExt cx="169545" cy="248920"/>
          </a:xfrm>
        </p:grpSpPr>
        <p:sp>
          <p:nvSpPr>
            <p:cNvPr id="19" name="object 19"/>
            <p:cNvSpPr/>
            <p:nvPr/>
          </p:nvSpPr>
          <p:spPr>
            <a:xfrm>
              <a:off x="366522" y="5037578"/>
              <a:ext cx="134620" cy="222885"/>
            </a:xfrm>
            <a:custGeom>
              <a:avLst/>
              <a:gdLst/>
              <a:ahLst/>
              <a:cxnLst/>
              <a:rect l="l" t="t" r="r" b="b"/>
              <a:pathLst>
                <a:path w="134620" h="222885">
                  <a:moveTo>
                    <a:pt x="0" y="8902"/>
                  </a:moveTo>
                  <a:lnTo>
                    <a:pt x="0" y="0"/>
                  </a:lnTo>
                  <a:lnTo>
                    <a:pt x="8940" y="0"/>
                  </a:lnTo>
                  <a:lnTo>
                    <a:pt x="17881" y="8902"/>
                  </a:lnTo>
                  <a:lnTo>
                    <a:pt x="26822" y="8902"/>
                  </a:lnTo>
                  <a:lnTo>
                    <a:pt x="44704" y="0"/>
                  </a:lnTo>
                  <a:lnTo>
                    <a:pt x="53644" y="0"/>
                  </a:lnTo>
                  <a:lnTo>
                    <a:pt x="134112" y="0"/>
                  </a:lnTo>
                  <a:lnTo>
                    <a:pt x="134112" y="8902"/>
                  </a:lnTo>
                  <a:lnTo>
                    <a:pt x="134112" y="17805"/>
                  </a:lnTo>
                  <a:lnTo>
                    <a:pt x="134112" y="44500"/>
                  </a:lnTo>
                  <a:lnTo>
                    <a:pt x="125171" y="62306"/>
                  </a:lnTo>
                  <a:lnTo>
                    <a:pt x="125171" y="89001"/>
                  </a:lnTo>
                  <a:lnTo>
                    <a:pt x="116230" y="115709"/>
                  </a:lnTo>
                  <a:lnTo>
                    <a:pt x="116230" y="142405"/>
                  </a:lnTo>
                  <a:lnTo>
                    <a:pt x="107289" y="169100"/>
                  </a:lnTo>
                  <a:lnTo>
                    <a:pt x="107289" y="186905"/>
                  </a:lnTo>
                  <a:lnTo>
                    <a:pt x="107289" y="204711"/>
                  </a:lnTo>
                  <a:lnTo>
                    <a:pt x="107289" y="213601"/>
                  </a:lnTo>
                  <a:lnTo>
                    <a:pt x="107289" y="222503"/>
                  </a:lnTo>
                  <a:lnTo>
                    <a:pt x="107289" y="213601"/>
                  </a:lnTo>
                  <a:lnTo>
                    <a:pt x="98348" y="20471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8150" y="5171692"/>
              <a:ext cx="71755" cy="7620"/>
            </a:xfrm>
            <a:custGeom>
              <a:avLst/>
              <a:gdLst/>
              <a:ahLst/>
              <a:cxnLst/>
              <a:rect l="l" t="t" r="r" b="b"/>
              <a:pathLst>
                <a:path w="71754" h="7620">
                  <a:moveTo>
                    <a:pt x="0" y="7619"/>
                  </a:moveTo>
                  <a:lnTo>
                    <a:pt x="8953" y="7619"/>
                  </a:lnTo>
                  <a:lnTo>
                    <a:pt x="17907" y="7619"/>
                  </a:lnTo>
                  <a:lnTo>
                    <a:pt x="26860" y="7619"/>
                  </a:lnTo>
                  <a:lnTo>
                    <a:pt x="35814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12648" y="4962144"/>
            <a:ext cx="187960" cy="276225"/>
            <a:chOff x="612648" y="4962144"/>
            <a:chExt cx="187960" cy="276225"/>
          </a:xfrm>
        </p:grpSpPr>
        <p:sp>
          <p:nvSpPr>
            <p:cNvPr id="22" name="object 22"/>
            <p:cNvSpPr/>
            <p:nvPr/>
          </p:nvSpPr>
          <p:spPr>
            <a:xfrm>
              <a:off x="625602" y="5215890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0"/>
                  </a:moveTo>
                  <a:lnTo>
                    <a:pt x="9144" y="9144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5135" y="4962144"/>
              <a:ext cx="124968" cy="24841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853439" y="4943861"/>
            <a:ext cx="321945" cy="454659"/>
            <a:chOff x="853439" y="4943861"/>
            <a:chExt cx="321945" cy="454659"/>
          </a:xfrm>
        </p:grpSpPr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53439" y="4943861"/>
              <a:ext cx="160019" cy="24841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062983" y="5090921"/>
              <a:ext cx="99060" cy="294640"/>
            </a:xfrm>
            <a:custGeom>
              <a:avLst/>
              <a:gdLst/>
              <a:ahLst/>
              <a:cxnLst/>
              <a:rect l="l" t="t" r="r" b="b"/>
              <a:pathLst>
                <a:path w="99059" h="294639">
                  <a:moveTo>
                    <a:pt x="54038" y="0"/>
                  </a:moveTo>
                  <a:lnTo>
                    <a:pt x="45034" y="0"/>
                  </a:lnTo>
                  <a:lnTo>
                    <a:pt x="36029" y="8915"/>
                  </a:lnTo>
                  <a:lnTo>
                    <a:pt x="27025" y="17830"/>
                  </a:lnTo>
                  <a:lnTo>
                    <a:pt x="9016" y="35648"/>
                  </a:lnTo>
                  <a:lnTo>
                    <a:pt x="0" y="53479"/>
                  </a:lnTo>
                  <a:lnTo>
                    <a:pt x="0" y="71297"/>
                  </a:lnTo>
                  <a:lnTo>
                    <a:pt x="0" y="89128"/>
                  </a:lnTo>
                  <a:lnTo>
                    <a:pt x="9016" y="98044"/>
                  </a:lnTo>
                  <a:lnTo>
                    <a:pt x="27025" y="89128"/>
                  </a:lnTo>
                  <a:lnTo>
                    <a:pt x="45034" y="89128"/>
                  </a:lnTo>
                  <a:lnTo>
                    <a:pt x="54038" y="71297"/>
                  </a:lnTo>
                  <a:lnTo>
                    <a:pt x="63042" y="62395"/>
                  </a:lnTo>
                  <a:lnTo>
                    <a:pt x="72047" y="44564"/>
                  </a:lnTo>
                  <a:lnTo>
                    <a:pt x="81051" y="26733"/>
                  </a:lnTo>
                  <a:lnTo>
                    <a:pt x="81051" y="17830"/>
                  </a:lnTo>
                  <a:lnTo>
                    <a:pt x="72047" y="17830"/>
                  </a:lnTo>
                  <a:lnTo>
                    <a:pt x="72047" y="26733"/>
                  </a:lnTo>
                  <a:lnTo>
                    <a:pt x="72047" y="35648"/>
                  </a:lnTo>
                  <a:lnTo>
                    <a:pt x="72047" y="44564"/>
                  </a:lnTo>
                  <a:lnTo>
                    <a:pt x="72047" y="71297"/>
                  </a:lnTo>
                  <a:lnTo>
                    <a:pt x="81051" y="89128"/>
                  </a:lnTo>
                  <a:lnTo>
                    <a:pt x="81051" y="124777"/>
                  </a:lnTo>
                  <a:lnTo>
                    <a:pt x="90055" y="151523"/>
                  </a:lnTo>
                  <a:lnTo>
                    <a:pt x="99059" y="169341"/>
                  </a:lnTo>
                  <a:lnTo>
                    <a:pt x="99059" y="196088"/>
                  </a:lnTo>
                  <a:lnTo>
                    <a:pt x="99059" y="213918"/>
                  </a:lnTo>
                  <a:lnTo>
                    <a:pt x="99059" y="231736"/>
                  </a:lnTo>
                  <a:lnTo>
                    <a:pt x="81051" y="240652"/>
                  </a:lnTo>
                  <a:lnTo>
                    <a:pt x="72047" y="258483"/>
                  </a:lnTo>
                  <a:lnTo>
                    <a:pt x="54038" y="267385"/>
                  </a:lnTo>
                  <a:lnTo>
                    <a:pt x="45034" y="285216"/>
                  </a:lnTo>
                  <a:lnTo>
                    <a:pt x="27025" y="285216"/>
                  </a:lnTo>
                  <a:lnTo>
                    <a:pt x="9016" y="294132"/>
                  </a:lnTo>
                  <a:lnTo>
                    <a:pt x="0" y="294132"/>
                  </a:lnTo>
                  <a:lnTo>
                    <a:pt x="0" y="285216"/>
                  </a:lnTo>
                  <a:lnTo>
                    <a:pt x="0" y="276301"/>
                  </a:lnTo>
                  <a:lnTo>
                    <a:pt x="0" y="258483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27406" y="4971284"/>
            <a:ext cx="195072" cy="21336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818130" y="3729228"/>
            <a:ext cx="124969" cy="10668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604518" y="3845048"/>
            <a:ext cx="106680" cy="196596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684018" y="4425696"/>
            <a:ext cx="106681" cy="141732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693162" y="5050535"/>
            <a:ext cx="115824" cy="141732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2113788" y="3532632"/>
            <a:ext cx="767080" cy="490855"/>
            <a:chOff x="2113788" y="3532632"/>
            <a:chExt cx="767080" cy="490855"/>
          </a:xfrm>
        </p:grpSpPr>
        <p:sp>
          <p:nvSpPr>
            <p:cNvPr id="33" name="object 33"/>
            <p:cNvSpPr/>
            <p:nvPr/>
          </p:nvSpPr>
          <p:spPr>
            <a:xfrm>
              <a:off x="2259330" y="3545586"/>
              <a:ext cx="9525" cy="187960"/>
            </a:xfrm>
            <a:custGeom>
              <a:avLst/>
              <a:gdLst/>
              <a:ahLst/>
              <a:cxnLst/>
              <a:rect l="l" t="t" r="r" b="b"/>
              <a:pathLst>
                <a:path w="9525" h="187960">
                  <a:moveTo>
                    <a:pt x="0" y="0"/>
                  </a:moveTo>
                  <a:lnTo>
                    <a:pt x="0" y="8928"/>
                  </a:lnTo>
                  <a:lnTo>
                    <a:pt x="0" y="17856"/>
                  </a:lnTo>
                  <a:lnTo>
                    <a:pt x="0" y="35699"/>
                  </a:lnTo>
                  <a:lnTo>
                    <a:pt x="9144" y="71412"/>
                  </a:lnTo>
                  <a:lnTo>
                    <a:pt x="9144" y="178523"/>
                  </a:lnTo>
                  <a:lnTo>
                    <a:pt x="9144" y="187452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18004" y="3622551"/>
              <a:ext cx="249936" cy="10668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617470" y="3554730"/>
              <a:ext cx="18415" cy="169545"/>
            </a:xfrm>
            <a:custGeom>
              <a:avLst/>
              <a:gdLst/>
              <a:ahLst/>
              <a:cxnLst/>
              <a:rect l="l" t="t" r="r" b="b"/>
              <a:pathLst>
                <a:path w="18414" h="169545">
                  <a:moveTo>
                    <a:pt x="0" y="0"/>
                  </a:moveTo>
                  <a:lnTo>
                    <a:pt x="0" y="8902"/>
                  </a:lnTo>
                  <a:lnTo>
                    <a:pt x="0" y="26708"/>
                  </a:lnTo>
                  <a:lnTo>
                    <a:pt x="0" y="44513"/>
                  </a:lnTo>
                  <a:lnTo>
                    <a:pt x="9144" y="71221"/>
                  </a:lnTo>
                  <a:lnTo>
                    <a:pt x="9144" y="97942"/>
                  </a:lnTo>
                  <a:lnTo>
                    <a:pt x="9144" y="124650"/>
                  </a:lnTo>
                  <a:lnTo>
                    <a:pt x="9144" y="151358"/>
                  </a:lnTo>
                  <a:lnTo>
                    <a:pt x="18288" y="16916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26742" y="3751324"/>
              <a:ext cx="741045" cy="35560"/>
            </a:xfrm>
            <a:custGeom>
              <a:avLst/>
              <a:gdLst/>
              <a:ahLst/>
              <a:cxnLst/>
              <a:rect l="l" t="t" r="r" b="b"/>
              <a:pathLst>
                <a:path w="741044" h="35560">
                  <a:moveTo>
                    <a:pt x="0" y="35051"/>
                  </a:moveTo>
                  <a:lnTo>
                    <a:pt x="8928" y="35051"/>
                  </a:lnTo>
                  <a:lnTo>
                    <a:pt x="214172" y="35051"/>
                  </a:lnTo>
                  <a:lnTo>
                    <a:pt x="294474" y="26288"/>
                  </a:lnTo>
                  <a:lnTo>
                    <a:pt x="383717" y="26288"/>
                  </a:lnTo>
                  <a:lnTo>
                    <a:pt x="472948" y="17525"/>
                  </a:lnTo>
                  <a:lnTo>
                    <a:pt x="562190" y="17525"/>
                  </a:lnTo>
                  <a:lnTo>
                    <a:pt x="624649" y="8762"/>
                  </a:lnTo>
                  <a:lnTo>
                    <a:pt x="678192" y="0"/>
                  </a:lnTo>
                  <a:lnTo>
                    <a:pt x="713892" y="0"/>
                  </a:lnTo>
                  <a:lnTo>
                    <a:pt x="731735" y="0"/>
                  </a:lnTo>
                  <a:lnTo>
                    <a:pt x="740664" y="0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148842" y="3835904"/>
              <a:ext cx="150876" cy="18745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36292" y="3845052"/>
              <a:ext cx="97536" cy="169164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1996439" y="4265676"/>
            <a:ext cx="856615" cy="472440"/>
            <a:chOff x="1996439" y="4265676"/>
            <a:chExt cx="856615" cy="472440"/>
          </a:xfrm>
        </p:grpSpPr>
        <p:sp>
          <p:nvSpPr>
            <p:cNvPr id="40" name="object 40"/>
            <p:cNvSpPr/>
            <p:nvPr/>
          </p:nvSpPr>
          <p:spPr>
            <a:xfrm>
              <a:off x="2251709" y="4278630"/>
              <a:ext cx="0" cy="178435"/>
            </a:xfrm>
            <a:custGeom>
              <a:avLst/>
              <a:gdLst/>
              <a:ahLst/>
              <a:cxnLst/>
              <a:rect l="l" t="t" r="r" b="b"/>
              <a:pathLst>
                <a:path h="178435">
                  <a:moveTo>
                    <a:pt x="0" y="0"/>
                  </a:moveTo>
                  <a:lnTo>
                    <a:pt x="0" y="8915"/>
                  </a:lnTo>
                  <a:lnTo>
                    <a:pt x="0" y="169392"/>
                  </a:lnTo>
                  <a:lnTo>
                    <a:pt x="0" y="17830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336291" y="4354071"/>
              <a:ext cx="185928" cy="10668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554984" y="4385310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8762" y="8762"/>
                  </a:moveTo>
                  <a:lnTo>
                    <a:pt x="0" y="8762"/>
                  </a:lnTo>
                  <a:lnTo>
                    <a:pt x="0" y="17525"/>
                  </a:lnTo>
                  <a:lnTo>
                    <a:pt x="0" y="26288"/>
                  </a:lnTo>
                  <a:lnTo>
                    <a:pt x="8762" y="35051"/>
                  </a:lnTo>
                  <a:lnTo>
                    <a:pt x="17525" y="35051"/>
                  </a:lnTo>
                  <a:lnTo>
                    <a:pt x="26288" y="35051"/>
                  </a:lnTo>
                  <a:lnTo>
                    <a:pt x="35051" y="26288"/>
                  </a:lnTo>
                  <a:lnTo>
                    <a:pt x="35051" y="17525"/>
                  </a:lnTo>
                  <a:lnTo>
                    <a:pt x="26288" y="8762"/>
                  </a:lnTo>
                  <a:lnTo>
                    <a:pt x="17525" y="8762"/>
                  </a:lnTo>
                  <a:lnTo>
                    <a:pt x="8762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70809" y="4278630"/>
              <a:ext cx="18415" cy="125095"/>
            </a:xfrm>
            <a:custGeom>
              <a:avLst/>
              <a:gdLst/>
              <a:ahLst/>
              <a:cxnLst/>
              <a:rect l="l" t="t" r="r" b="b"/>
              <a:pathLst>
                <a:path w="18414" h="125095">
                  <a:moveTo>
                    <a:pt x="0" y="0"/>
                  </a:moveTo>
                  <a:lnTo>
                    <a:pt x="0" y="8928"/>
                  </a:lnTo>
                  <a:lnTo>
                    <a:pt x="0" y="17856"/>
                  </a:lnTo>
                  <a:lnTo>
                    <a:pt x="0" y="44627"/>
                  </a:lnTo>
                  <a:lnTo>
                    <a:pt x="9144" y="62484"/>
                  </a:lnTo>
                  <a:lnTo>
                    <a:pt x="9144" y="89268"/>
                  </a:lnTo>
                  <a:lnTo>
                    <a:pt x="9144" y="107111"/>
                  </a:lnTo>
                  <a:lnTo>
                    <a:pt x="18288" y="12496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009393" y="4456936"/>
              <a:ext cx="830580" cy="44450"/>
            </a:xfrm>
            <a:custGeom>
              <a:avLst/>
              <a:gdLst/>
              <a:ahLst/>
              <a:cxnLst/>
              <a:rect l="l" t="t" r="r" b="b"/>
              <a:pathLst>
                <a:path w="830580" h="44450">
                  <a:moveTo>
                    <a:pt x="0" y="44195"/>
                  </a:moveTo>
                  <a:lnTo>
                    <a:pt x="8928" y="44195"/>
                  </a:lnTo>
                  <a:lnTo>
                    <a:pt x="160756" y="44195"/>
                  </a:lnTo>
                  <a:lnTo>
                    <a:pt x="232206" y="35356"/>
                  </a:lnTo>
                  <a:lnTo>
                    <a:pt x="312585" y="35356"/>
                  </a:lnTo>
                  <a:lnTo>
                    <a:pt x="392963" y="26517"/>
                  </a:lnTo>
                  <a:lnTo>
                    <a:pt x="482269" y="17678"/>
                  </a:lnTo>
                  <a:lnTo>
                    <a:pt x="562648" y="17678"/>
                  </a:lnTo>
                  <a:lnTo>
                    <a:pt x="643026" y="17678"/>
                  </a:lnTo>
                  <a:lnTo>
                    <a:pt x="705548" y="8839"/>
                  </a:lnTo>
                  <a:lnTo>
                    <a:pt x="759129" y="8839"/>
                  </a:lnTo>
                  <a:lnTo>
                    <a:pt x="794854" y="8839"/>
                  </a:lnTo>
                  <a:lnTo>
                    <a:pt x="83058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622802" y="4532374"/>
              <a:ext cx="114300" cy="18745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095505" y="4532374"/>
              <a:ext cx="257547" cy="160020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2393441" y="463524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9143"/>
                  </a:moveTo>
                  <a:lnTo>
                    <a:pt x="9144" y="9143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74213" y="4545330"/>
              <a:ext cx="9525" cy="180340"/>
            </a:xfrm>
            <a:custGeom>
              <a:avLst/>
              <a:gdLst/>
              <a:ahLst/>
              <a:cxnLst/>
              <a:rect l="l" t="t" r="r" b="b"/>
              <a:pathLst>
                <a:path w="9525" h="180339">
                  <a:moveTo>
                    <a:pt x="0" y="0"/>
                  </a:moveTo>
                  <a:lnTo>
                    <a:pt x="0" y="8991"/>
                  </a:lnTo>
                  <a:lnTo>
                    <a:pt x="0" y="17983"/>
                  </a:lnTo>
                  <a:lnTo>
                    <a:pt x="0" y="35966"/>
                  </a:lnTo>
                  <a:lnTo>
                    <a:pt x="9144" y="53949"/>
                  </a:lnTo>
                  <a:lnTo>
                    <a:pt x="9144" y="80924"/>
                  </a:lnTo>
                  <a:lnTo>
                    <a:pt x="9144" y="98907"/>
                  </a:lnTo>
                  <a:lnTo>
                    <a:pt x="9144" y="116890"/>
                  </a:lnTo>
                  <a:lnTo>
                    <a:pt x="0" y="143865"/>
                  </a:lnTo>
                  <a:lnTo>
                    <a:pt x="0" y="152857"/>
                  </a:lnTo>
                  <a:lnTo>
                    <a:pt x="0" y="170840"/>
                  </a:lnTo>
                  <a:lnTo>
                    <a:pt x="0" y="179832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1952244" y="4872228"/>
            <a:ext cx="891540" cy="641985"/>
            <a:chOff x="1952244" y="4872228"/>
            <a:chExt cx="891540" cy="641985"/>
          </a:xfrm>
        </p:grpSpPr>
        <p:sp>
          <p:nvSpPr>
            <p:cNvPr id="50" name="object 50"/>
            <p:cNvSpPr/>
            <p:nvPr/>
          </p:nvSpPr>
          <p:spPr>
            <a:xfrm>
              <a:off x="2161794" y="4912614"/>
              <a:ext cx="35560" cy="196850"/>
            </a:xfrm>
            <a:custGeom>
              <a:avLst/>
              <a:gdLst/>
              <a:ahLst/>
              <a:cxnLst/>
              <a:rect l="l" t="t" r="r" b="b"/>
              <a:pathLst>
                <a:path w="35560" h="196850">
                  <a:moveTo>
                    <a:pt x="0" y="0"/>
                  </a:moveTo>
                  <a:lnTo>
                    <a:pt x="8763" y="8940"/>
                  </a:lnTo>
                  <a:lnTo>
                    <a:pt x="8763" y="17868"/>
                  </a:lnTo>
                  <a:lnTo>
                    <a:pt x="17526" y="35750"/>
                  </a:lnTo>
                  <a:lnTo>
                    <a:pt x="17526" y="53619"/>
                  </a:lnTo>
                  <a:lnTo>
                    <a:pt x="26288" y="80429"/>
                  </a:lnTo>
                  <a:lnTo>
                    <a:pt x="26288" y="196596"/>
                  </a:lnTo>
                  <a:lnTo>
                    <a:pt x="35052" y="196596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255520" y="4971283"/>
              <a:ext cx="259080" cy="12344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580894" y="4885182"/>
              <a:ext cx="27940" cy="169545"/>
            </a:xfrm>
            <a:custGeom>
              <a:avLst/>
              <a:gdLst/>
              <a:ahLst/>
              <a:cxnLst/>
              <a:rect l="l" t="t" r="r" b="b"/>
              <a:pathLst>
                <a:path w="27939" h="169545">
                  <a:moveTo>
                    <a:pt x="0" y="0"/>
                  </a:moveTo>
                  <a:lnTo>
                    <a:pt x="0" y="8902"/>
                  </a:lnTo>
                  <a:lnTo>
                    <a:pt x="0" y="17805"/>
                  </a:lnTo>
                  <a:lnTo>
                    <a:pt x="0" y="26708"/>
                  </a:lnTo>
                  <a:lnTo>
                    <a:pt x="0" y="44513"/>
                  </a:lnTo>
                  <a:lnTo>
                    <a:pt x="9144" y="71221"/>
                  </a:lnTo>
                  <a:lnTo>
                    <a:pt x="9144" y="97942"/>
                  </a:lnTo>
                  <a:lnTo>
                    <a:pt x="18288" y="124650"/>
                  </a:lnTo>
                  <a:lnTo>
                    <a:pt x="27432" y="151358"/>
                  </a:lnTo>
                  <a:lnTo>
                    <a:pt x="27432" y="169164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65198" y="5116828"/>
              <a:ext cx="866140" cy="99060"/>
            </a:xfrm>
            <a:custGeom>
              <a:avLst/>
              <a:gdLst/>
              <a:ahLst/>
              <a:cxnLst/>
              <a:rect l="l" t="t" r="r" b="b"/>
              <a:pathLst>
                <a:path w="866139" h="99060">
                  <a:moveTo>
                    <a:pt x="0" y="99060"/>
                  </a:moveTo>
                  <a:lnTo>
                    <a:pt x="8928" y="90055"/>
                  </a:lnTo>
                  <a:lnTo>
                    <a:pt x="26771" y="90055"/>
                  </a:lnTo>
                  <a:lnTo>
                    <a:pt x="44615" y="90055"/>
                  </a:lnTo>
                  <a:lnTo>
                    <a:pt x="80314" y="81051"/>
                  </a:lnTo>
                  <a:lnTo>
                    <a:pt x="124942" y="81051"/>
                  </a:lnTo>
                  <a:lnTo>
                    <a:pt x="187401" y="72047"/>
                  </a:lnTo>
                  <a:lnTo>
                    <a:pt x="249872" y="63042"/>
                  </a:lnTo>
                  <a:lnTo>
                    <a:pt x="321259" y="54038"/>
                  </a:lnTo>
                  <a:lnTo>
                    <a:pt x="401586" y="54038"/>
                  </a:lnTo>
                  <a:lnTo>
                    <a:pt x="481901" y="45021"/>
                  </a:lnTo>
                  <a:lnTo>
                    <a:pt x="553288" y="45021"/>
                  </a:lnTo>
                  <a:lnTo>
                    <a:pt x="624687" y="36017"/>
                  </a:lnTo>
                  <a:lnTo>
                    <a:pt x="687146" y="27012"/>
                  </a:lnTo>
                  <a:lnTo>
                    <a:pt x="731774" y="27012"/>
                  </a:lnTo>
                  <a:lnTo>
                    <a:pt x="776389" y="27012"/>
                  </a:lnTo>
                  <a:lnTo>
                    <a:pt x="812088" y="18008"/>
                  </a:lnTo>
                  <a:lnTo>
                    <a:pt x="829932" y="18008"/>
                  </a:lnTo>
                  <a:lnTo>
                    <a:pt x="847788" y="9004"/>
                  </a:lnTo>
                  <a:lnTo>
                    <a:pt x="856703" y="9004"/>
                  </a:lnTo>
                  <a:lnTo>
                    <a:pt x="865632" y="9004"/>
                  </a:lnTo>
                  <a:lnTo>
                    <a:pt x="865632" y="0"/>
                  </a:lnTo>
                  <a:lnTo>
                    <a:pt x="856703" y="9004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617476" y="5241794"/>
              <a:ext cx="169545" cy="259079"/>
            </a:xfrm>
            <a:custGeom>
              <a:avLst/>
              <a:gdLst/>
              <a:ahLst/>
              <a:cxnLst/>
              <a:rect l="l" t="t" r="r" b="b"/>
              <a:pathLst>
                <a:path w="169544" h="259079">
                  <a:moveTo>
                    <a:pt x="80124" y="35737"/>
                  </a:moveTo>
                  <a:lnTo>
                    <a:pt x="80124" y="26809"/>
                  </a:lnTo>
                  <a:lnTo>
                    <a:pt x="89026" y="17868"/>
                  </a:lnTo>
                  <a:lnTo>
                    <a:pt x="97929" y="8940"/>
                  </a:lnTo>
                  <a:lnTo>
                    <a:pt x="97929" y="0"/>
                  </a:lnTo>
                  <a:lnTo>
                    <a:pt x="80124" y="0"/>
                  </a:lnTo>
                  <a:lnTo>
                    <a:pt x="62318" y="8940"/>
                  </a:lnTo>
                  <a:lnTo>
                    <a:pt x="44513" y="17868"/>
                  </a:lnTo>
                  <a:lnTo>
                    <a:pt x="26708" y="35737"/>
                  </a:lnTo>
                  <a:lnTo>
                    <a:pt x="8902" y="44665"/>
                  </a:lnTo>
                  <a:lnTo>
                    <a:pt x="0" y="62534"/>
                  </a:lnTo>
                  <a:lnTo>
                    <a:pt x="0" y="71475"/>
                  </a:lnTo>
                  <a:lnTo>
                    <a:pt x="17805" y="80403"/>
                  </a:lnTo>
                  <a:lnTo>
                    <a:pt x="26708" y="80403"/>
                  </a:lnTo>
                  <a:lnTo>
                    <a:pt x="35610" y="80403"/>
                  </a:lnTo>
                  <a:lnTo>
                    <a:pt x="53416" y="71475"/>
                  </a:lnTo>
                  <a:lnTo>
                    <a:pt x="62318" y="62534"/>
                  </a:lnTo>
                  <a:lnTo>
                    <a:pt x="71221" y="53606"/>
                  </a:lnTo>
                  <a:lnTo>
                    <a:pt x="80124" y="44665"/>
                  </a:lnTo>
                  <a:lnTo>
                    <a:pt x="89026" y="26809"/>
                  </a:lnTo>
                  <a:lnTo>
                    <a:pt x="97929" y="17868"/>
                  </a:lnTo>
                  <a:lnTo>
                    <a:pt x="97929" y="26809"/>
                  </a:lnTo>
                  <a:lnTo>
                    <a:pt x="106832" y="35737"/>
                  </a:lnTo>
                  <a:lnTo>
                    <a:pt x="106832" y="53606"/>
                  </a:lnTo>
                  <a:lnTo>
                    <a:pt x="115735" y="71475"/>
                  </a:lnTo>
                  <a:lnTo>
                    <a:pt x="124637" y="89344"/>
                  </a:lnTo>
                  <a:lnTo>
                    <a:pt x="133540" y="107213"/>
                  </a:lnTo>
                  <a:lnTo>
                    <a:pt x="151345" y="125069"/>
                  </a:lnTo>
                  <a:lnTo>
                    <a:pt x="160248" y="142938"/>
                  </a:lnTo>
                  <a:lnTo>
                    <a:pt x="169151" y="169748"/>
                  </a:lnTo>
                  <a:lnTo>
                    <a:pt x="169151" y="187617"/>
                  </a:lnTo>
                  <a:lnTo>
                    <a:pt x="169151" y="205473"/>
                  </a:lnTo>
                  <a:lnTo>
                    <a:pt x="169151" y="223342"/>
                  </a:lnTo>
                  <a:lnTo>
                    <a:pt x="160248" y="232283"/>
                  </a:lnTo>
                  <a:lnTo>
                    <a:pt x="142443" y="241211"/>
                  </a:lnTo>
                  <a:lnTo>
                    <a:pt x="133540" y="241211"/>
                  </a:lnTo>
                  <a:lnTo>
                    <a:pt x="115735" y="250151"/>
                  </a:lnTo>
                  <a:lnTo>
                    <a:pt x="97929" y="250151"/>
                  </a:lnTo>
                  <a:lnTo>
                    <a:pt x="71221" y="259080"/>
                  </a:lnTo>
                  <a:lnTo>
                    <a:pt x="53416" y="259080"/>
                  </a:lnTo>
                  <a:lnTo>
                    <a:pt x="44513" y="259080"/>
                  </a:lnTo>
                  <a:lnTo>
                    <a:pt x="35610" y="250151"/>
                  </a:lnTo>
                  <a:lnTo>
                    <a:pt x="26708" y="250151"/>
                  </a:lnTo>
                  <a:lnTo>
                    <a:pt x="26708" y="232283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108454" y="5250942"/>
              <a:ext cx="18415" cy="170815"/>
            </a:xfrm>
            <a:custGeom>
              <a:avLst/>
              <a:gdLst/>
              <a:ahLst/>
              <a:cxnLst/>
              <a:rect l="l" t="t" r="r" b="b"/>
              <a:pathLst>
                <a:path w="18414" h="170814">
                  <a:moveTo>
                    <a:pt x="0" y="0"/>
                  </a:moveTo>
                  <a:lnTo>
                    <a:pt x="0" y="8978"/>
                  </a:lnTo>
                  <a:lnTo>
                    <a:pt x="9144" y="17970"/>
                  </a:lnTo>
                  <a:lnTo>
                    <a:pt x="9144" y="26949"/>
                  </a:lnTo>
                  <a:lnTo>
                    <a:pt x="9144" y="44919"/>
                  </a:lnTo>
                  <a:lnTo>
                    <a:pt x="9144" y="89839"/>
                  </a:lnTo>
                  <a:lnTo>
                    <a:pt x="0" y="116789"/>
                  </a:lnTo>
                  <a:lnTo>
                    <a:pt x="0" y="143738"/>
                  </a:lnTo>
                  <a:lnTo>
                    <a:pt x="0" y="161709"/>
                  </a:lnTo>
                  <a:lnTo>
                    <a:pt x="9144" y="170688"/>
                  </a:lnTo>
                  <a:lnTo>
                    <a:pt x="18288" y="161709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202178" y="5221224"/>
              <a:ext cx="169164" cy="230124"/>
            </a:xfrm>
            <a:prstGeom prst="rect">
              <a:avLst/>
            </a:prstGeom>
          </p:spPr>
        </p:pic>
      </p:grpSp>
      <p:sp>
        <p:nvSpPr>
          <p:cNvPr id="57" name="object 57"/>
          <p:cNvSpPr/>
          <p:nvPr/>
        </p:nvSpPr>
        <p:spPr>
          <a:xfrm>
            <a:off x="3027426" y="374218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0" y="0"/>
                </a:lnTo>
                <a:lnTo>
                  <a:pt x="44450" y="0"/>
                </a:lnTo>
                <a:lnTo>
                  <a:pt x="53340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45714" y="3813809"/>
            <a:ext cx="62865" cy="9525"/>
          </a:xfrm>
          <a:custGeom>
            <a:avLst/>
            <a:gdLst/>
            <a:ahLst/>
            <a:cxnLst/>
            <a:rect l="l" t="t" r="r" b="b"/>
            <a:pathLst>
              <a:path w="62864" h="9525">
                <a:moveTo>
                  <a:pt x="0" y="0"/>
                </a:moveTo>
                <a:lnTo>
                  <a:pt x="8928" y="0"/>
                </a:lnTo>
                <a:lnTo>
                  <a:pt x="17856" y="0"/>
                </a:lnTo>
                <a:lnTo>
                  <a:pt x="26784" y="0"/>
                </a:lnTo>
                <a:lnTo>
                  <a:pt x="35699" y="0"/>
                </a:lnTo>
                <a:lnTo>
                  <a:pt x="44627" y="9144"/>
                </a:lnTo>
                <a:lnTo>
                  <a:pt x="53555" y="9144"/>
                </a:lnTo>
                <a:lnTo>
                  <a:pt x="62484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object 59"/>
          <p:cNvGrpSpPr/>
          <p:nvPr/>
        </p:nvGrpSpPr>
        <p:grpSpPr>
          <a:xfrm>
            <a:off x="2964942" y="4390644"/>
            <a:ext cx="81280" cy="70485"/>
            <a:chOff x="2964942" y="4390644"/>
            <a:chExt cx="81280" cy="70485"/>
          </a:xfrm>
        </p:grpSpPr>
        <p:sp>
          <p:nvSpPr>
            <p:cNvPr id="60" name="object 60"/>
            <p:cNvSpPr/>
            <p:nvPr/>
          </p:nvSpPr>
          <p:spPr>
            <a:xfrm>
              <a:off x="2964942" y="4403598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  <a:lnTo>
                    <a:pt x="36576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992374" y="4447794"/>
              <a:ext cx="53340" cy="0"/>
            </a:xfrm>
            <a:custGeom>
              <a:avLst/>
              <a:gdLst/>
              <a:ahLst/>
              <a:cxnLst/>
              <a:rect l="l" t="t" r="r" b="b"/>
              <a:pathLst>
                <a:path w="53339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2942844" y="5059679"/>
            <a:ext cx="125095" cy="125095"/>
            <a:chOff x="2942844" y="5059679"/>
            <a:chExt cx="125095" cy="125095"/>
          </a:xfrm>
        </p:grpSpPr>
        <p:sp>
          <p:nvSpPr>
            <p:cNvPr id="63" name="object 63"/>
            <p:cNvSpPr/>
            <p:nvPr/>
          </p:nvSpPr>
          <p:spPr>
            <a:xfrm>
              <a:off x="2955798" y="5072633"/>
              <a:ext cx="55244" cy="27940"/>
            </a:xfrm>
            <a:custGeom>
              <a:avLst/>
              <a:gdLst/>
              <a:ahLst/>
              <a:cxnLst/>
              <a:rect l="l" t="t" r="r" b="b"/>
              <a:pathLst>
                <a:path w="55244" h="27939">
                  <a:moveTo>
                    <a:pt x="0" y="0"/>
                  </a:moveTo>
                  <a:lnTo>
                    <a:pt x="9144" y="9144"/>
                  </a:lnTo>
                  <a:lnTo>
                    <a:pt x="18288" y="9144"/>
                  </a:lnTo>
                  <a:lnTo>
                    <a:pt x="27432" y="18288"/>
                  </a:lnTo>
                  <a:lnTo>
                    <a:pt x="36576" y="18288"/>
                  </a:lnTo>
                  <a:lnTo>
                    <a:pt x="45720" y="27432"/>
                  </a:lnTo>
                  <a:lnTo>
                    <a:pt x="54864" y="27432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992374" y="5162548"/>
              <a:ext cx="62865" cy="9525"/>
            </a:xfrm>
            <a:custGeom>
              <a:avLst/>
              <a:gdLst/>
              <a:ahLst/>
              <a:cxnLst/>
              <a:rect l="l" t="t" r="r" b="b"/>
              <a:pathLst>
                <a:path w="62864" h="9525">
                  <a:moveTo>
                    <a:pt x="0" y="9143"/>
                  </a:moveTo>
                  <a:lnTo>
                    <a:pt x="0" y="0"/>
                  </a:lnTo>
                  <a:lnTo>
                    <a:pt x="8928" y="0"/>
                  </a:lnTo>
                  <a:lnTo>
                    <a:pt x="17856" y="0"/>
                  </a:lnTo>
                  <a:lnTo>
                    <a:pt x="26784" y="0"/>
                  </a:lnTo>
                  <a:lnTo>
                    <a:pt x="35699" y="0"/>
                  </a:lnTo>
                  <a:lnTo>
                    <a:pt x="44627" y="0"/>
                  </a:lnTo>
                  <a:lnTo>
                    <a:pt x="53555" y="0"/>
                  </a:lnTo>
                  <a:lnTo>
                    <a:pt x="62484" y="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/>
          <p:nvPr/>
        </p:nvSpPr>
        <p:spPr>
          <a:xfrm>
            <a:off x="3464814" y="3813809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4" h="9525">
                <a:moveTo>
                  <a:pt x="0" y="0"/>
                </a:moveTo>
                <a:lnTo>
                  <a:pt x="9144" y="0"/>
                </a:lnTo>
                <a:lnTo>
                  <a:pt x="9144" y="9144"/>
                </a:lnTo>
                <a:lnTo>
                  <a:pt x="18288" y="9144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object 6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622291" y="3765800"/>
            <a:ext cx="160019" cy="123444"/>
          </a:xfrm>
          <a:prstGeom prst="rect">
            <a:avLst/>
          </a:prstGeom>
        </p:spPr>
      </p:pic>
      <p:grpSp>
        <p:nvGrpSpPr>
          <p:cNvPr id="67" name="object 67"/>
          <p:cNvGrpSpPr/>
          <p:nvPr/>
        </p:nvGrpSpPr>
        <p:grpSpPr>
          <a:xfrm>
            <a:off x="3890771" y="4344923"/>
            <a:ext cx="373380" cy="169545"/>
            <a:chOff x="3890771" y="4344923"/>
            <a:chExt cx="373380" cy="169545"/>
          </a:xfrm>
        </p:grpSpPr>
        <p:pic>
          <p:nvPicPr>
            <p:cNvPr id="68" name="object 6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890771" y="4407406"/>
              <a:ext cx="283462" cy="10668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194047" y="4344923"/>
              <a:ext cx="70103" cy="150876"/>
            </a:xfrm>
            <a:prstGeom prst="rect">
              <a:avLst/>
            </a:prstGeom>
          </p:spPr>
        </p:pic>
      </p:grpSp>
      <p:pic>
        <p:nvPicPr>
          <p:cNvPr id="70" name="object 7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416555" y="4328159"/>
            <a:ext cx="141731" cy="213360"/>
          </a:xfrm>
          <a:prstGeom prst="rect">
            <a:avLst/>
          </a:prstGeom>
        </p:spPr>
      </p:pic>
      <p:sp>
        <p:nvSpPr>
          <p:cNvPr id="71" name="object 71"/>
          <p:cNvSpPr/>
          <p:nvPr/>
        </p:nvSpPr>
        <p:spPr>
          <a:xfrm>
            <a:off x="3420617" y="5179312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4" h="9525">
                <a:moveTo>
                  <a:pt x="0" y="9144"/>
                </a:moveTo>
                <a:lnTo>
                  <a:pt x="9144" y="9144"/>
                </a:lnTo>
                <a:lnTo>
                  <a:pt x="18288" y="9144"/>
                </a:lnTo>
                <a:lnTo>
                  <a:pt x="18288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/>
          <p:nvPr/>
        </p:nvGrpSpPr>
        <p:grpSpPr>
          <a:xfrm>
            <a:off x="3550920" y="4953000"/>
            <a:ext cx="142240" cy="248920"/>
            <a:chOff x="3550920" y="4953000"/>
            <a:chExt cx="142240" cy="248920"/>
          </a:xfrm>
        </p:grpSpPr>
        <p:sp>
          <p:nvSpPr>
            <p:cNvPr id="73" name="object 73"/>
            <p:cNvSpPr/>
            <p:nvPr/>
          </p:nvSpPr>
          <p:spPr>
            <a:xfrm>
              <a:off x="3563874" y="5028438"/>
              <a:ext cx="62865" cy="81280"/>
            </a:xfrm>
            <a:custGeom>
              <a:avLst/>
              <a:gdLst/>
              <a:ahLst/>
              <a:cxnLst/>
              <a:rect l="l" t="t" r="r" b="b"/>
              <a:pathLst>
                <a:path w="62864" h="81279">
                  <a:moveTo>
                    <a:pt x="0" y="0"/>
                  </a:moveTo>
                  <a:lnTo>
                    <a:pt x="8928" y="0"/>
                  </a:lnTo>
                  <a:lnTo>
                    <a:pt x="8928" y="8978"/>
                  </a:lnTo>
                  <a:lnTo>
                    <a:pt x="8928" y="17945"/>
                  </a:lnTo>
                  <a:lnTo>
                    <a:pt x="8928" y="80772"/>
                  </a:lnTo>
                  <a:lnTo>
                    <a:pt x="17856" y="80772"/>
                  </a:lnTo>
                  <a:lnTo>
                    <a:pt x="26784" y="80772"/>
                  </a:lnTo>
                  <a:lnTo>
                    <a:pt x="35699" y="80772"/>
                  </a:lnTo>
                  <a:lnTo>
                    <a:pt x="35699" y="71793"/>
                  </a:lnTo>
                  <a:lnTo>
                    <a:pt x="44627" y="71793"/>
                  </a:lnTo>
                  <a:lnTo>
                    <a:pt x="53555" y="71793"/>
                  </a:lnTo>
                  <a:lnTo>
                    <a:pt x="62484" y="71793"/>
                  </a:lnTo>
                </a:path>
              </a:pathLst>
            </a:custGeom>
            <a:ln w="25907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652266" y="4965953"/>
              <a:ext cx="27940" cy="222885"/>
            </a:xfrm>
            <a:custGeom>
              <a:avLst/>
              <a:gdLst/>
              <a:ahLst/>
              <a:cxnLst/>
              <a:rect l="l" t="t" r="r" b="b"/>
              <a:pathLst>
                <a:path w="27939" h="222885">
                  <a:moveTo>
                    <a:pt x="0" y="0"/>
                  </a:moveTo>
                  <a:lnTo>
                    <a:pt x="9144" y="8902"/>
                  </a:lnTo>
                  <a:lnTo>
                    <a:pt x="9144" y="17805"/>
                  </a:lnTo>
                  <a:lnTo>
                    <a:pt x="9144" y="26695"/>
                  </a:lnTo>
                  <a:lnTo>
                    <a:pt x="9144" y="44500"/>
                  </a:lnTo>
                  <a:lnTo>
                    <a:pt x="9144" y="89001"/>
                  </a:lnTo>
                  <a:lnTo>
                    <a:pt x="9144" y="133502"/>
                  </a:lnTo>
                  <a:lnTo>
                    <a:pt x="18288" y="160197"/>
                  </a:lnTo>
                  <a:lnTo>
                    <a:pt x="18288" y="186905"/>
                  </a:lnTo>
                  <a:lnTo>
                    <a:pt x="18288" y="204698"/>
                  </a:lnTo>
                  <a:lnTo>
                    <a:pt x="18288" y="222504"/>
                  </a:lnTo>
                  <a:lnTo>
                    <a:pt x="27432" y="21360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5" name="object 75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756665" y="4971291"/>
            <a:ext cx="150875" cy="220980"/>
          </a:xfrm>
          <a:prstGeom prst="rect">
            <a:avLst/>
          </a:prstGeom>
        </p:spPr>
      </p:pic>
      <p:pic>
        <p:nvPicPr>
          <p:cNvPr id="76" name="object 7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4069079" y="4934711"/>
            <a:ext cx="329183" cy="249930"/>
          </a:xfrm>
          <a:prstGeom prst="rect">
            <a:avLst/>
          </a:prstGeom>
        </p:spPr>
      </p:pic>
      <p:sp>
        <p:nvSpPr>
          <p:cNvPr id="77" name="object 77"/>
          <p:cNvSpPr/>
          <p:nvPr/>
        </p:nvSpPr>
        <p:spPr>
          <a:xfrm>
            <a:off x="4581899" y="4929383"/>
            <a:ext cx="151130" cy="233679"/>
          </a:xfrm>
          <a:custGeom>
            <a:avLst/>
            <a:gdLst/>
            <a:ahLst/>
            <a:cxnLst/>
            <a:rect l="l" t="t" r="r" b="b"/>
            <a:pathLst>
              <a:path w="151129" h="233679">
                <a:moveTo>
                  <a:pt x="71005" y="26898"/>
                </a:moveTo>
                <a:lnTo>
                  <a:pt x="71005" y="17932"/>
                </a:lnTo>
                <a:lnTo>
                  <a:pt x="62128" y="17932"/>
                </a:lnTo>
                <a:lnTo>
                  <a:pt x="62128" y="26898"/>
                </a:lnTo>
                <a:lnTo>
                  <a:pt x="53251" y="26898"/>
                </a:lnTo>
                <a:lnTo>
                  <a:pt x="44386" y="44830"/>
                </a:lnTo>
                <a:lnTo>
                  <a:pt x="26631" y="71742"/>
                </a:lnTo>
                <a:lnTo>
                  <a:pt x="17754" y="98640"/>
                </a:lnTo>
                <a:lnTo>
                  <a:pt x="8877" y="125552"/>
                </a:lnTo>
                <a:lnTo>
                  <a:pt x="0" y="152450"/>
                </a:lnTo>
                <a:lnTo>
                  <a:pt x="0" y="179362"/>
                </a:lnTo>
                <a:lnTo>
                  <a:pt x="8877" y="197294"/>
                </a:lnTo>
                <a:lnTo>
                  <a:pt x="17754" y="215226"/>
                </a:lnTo>
                <a:lnTo>
                  <a:pt x="26631" y="224193"/>
                </a:lnTo>
                <a:lnTo>
                  <a:pt x="35509" y="233159"/>
                </a:lnTo>
                <a:lnTo>
                  <a:pt x="44386" y="233159"/>
                </a:lnTo>
                <a:lnTo>
                  <a:pt x="62128" y="233159"/>
                </a:lnTo>
                <a:lnTo>
                  <a:pt x="79883" y="224193"/>
                </a:lnTo>
                <a:lnTo>
                  <a:pt x="88760" y="215226"/>
                </a:lnTo>
                <a:lnTo>
                  <a:pt x="97624" y="206260"/>
                </a:lnTo>
                <a:lnTo>
                  <a:pt x="115379" y="188328"/>
                </a:lnTo>
                <a:lnTo>
                  <a:pt x="124256" y="179362"/>
                </a:lnTo>
                <a:lnTo>
                  <a:pt x="133134" y="152450"/>
                </a:lnTo>
                <a:lnTo>
                  <a:pt x="142011" y="143484"/>
                </a:lnTo>
                <a:lnTo>
                  <a:pt x="142011" y="125552"/>
                </a:lnTo>
                <a:lnTo>
                  <a:pt x="142011" y="107607"/>
                </a:lnTo>
                <a:lnTo>
                  <a:pt x="150876" y="89674"/>
                </a:lnTo>
                <a:lnTo>
                  <a:pt x="142011" y="80708"/>
                </a:lnTo>
                <a:lnTo>
                  <a:pt x="142011" y="62776"/>
                </a:lnTo>
                <a:lnTo>
                  <a:pt x="142011" y="53797"/>
                </a:lnTo>
                <a:lnTo>
                  <a:pt x="133134" y="44830"/>
                </a:lnTo>
                <a:lnTo>
                  <a:pt x="133134" y="26898"/>
                </a:lnTo>
                <a:lnTo>
                  <a:pt x="115379" y="8966"/>
                </a:lnTo>
                <a:lnTo>
                  <a:pt x="106502" y="0"/>
                </a:lnTo>
                <a:lnTo>
                  <a:pt x="97624" y="0"/>
                </a:lnTo>
                <a:lnTo>
                  <a:pt x="88760" y="0"/>
                </a:lnTo>
                <a:lnTo>
                  <a:pt x="79883" y="0"/>
                </a:lnTo>
                <a:lnTo>
                  <a:pt x="79883" y="8966"/>
                </a:lnTo>
                <a:lnTo>
                  <a:pt x="71005" y="8966"/>
                </a:lnTo>
                <a:lnTo>
                  <a:pt x="62128" y="17932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8" name="object 78"/>
          <p:cNvGrpSpPr/>
          <p:nvPr/>
        </p:nvGrpSpPr>
        <p:grpSpPr>
          <a:xfrm>
            <a:off x="3354322" y="4032503"/>
            <a:ext cx="138430" cy="142240"/>
            <a:chOff x="3354322" y="4032503"/>
            <a:chExt cx="138430" cy="142240"/>
          </a:xfrm>
        </p:grpSpPr>
        <p:pic>
          <p:nvPicPr>
            <p:cNvPr id="79" name="object 7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354322" y="4032503"/>
              <a:ext cx="106679" cy="141732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3483102" y="4126229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3256788" y="3631691"/>
            <a:ext cx="1320165" cy="535305"/>
            <a:chOff x="3256788" y="3631691"/>
            <a:chExt cx="1320165" cy="535305"/>
          </a:xfrm>
        </p:grpSpPr>
        <p:pic>
          <p:nvPicPr>
            <p:cNvPr id="82" name="object 8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273550" y="3720078"/>
              <a:ext cx="115824" cy="141732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550920" y="3685031"/>
              <a:ext cx="150875" cy="169164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756653" y="3666748"/>
              <a:ext cx="167639" cy="213347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988308" y="3631691"/>
              <a:ext cx="374903" cy="239268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407408" y="3639310"/>
              <a:ext cx="169163" cy="240792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3269742" y="3894580"/>
              <a:ext cx="713740" cy="62865"/>
            </a:xfrm>
            <a:custGeom>
              <a:avLst/>
              <a:gdLst/>
              <a:ahLst/>
              <a:cxnLst/>
              <a:rect l="l" t="t" r="r" b="b"/>
              <a:pathLst>
                <a:path w="713739" h="62864">
                  <a:moveTo>
                    <a:pt x="0" y="62484"/>
                  </a:moveTo>
                  <a:lnTo>
                    <a:pt x="8915" y="62484"/>
                  </a:lnTo>
                  <a:lnTo>
                    <a:pt x="17830" y="62484"/>
                  </a:lnTo>
                  <a:lnTo>
                    <a:pt x="26746" y="62484"/>
                  </a:lnTo>
                  <a:lnTo>
                    <a:pt x="44577" y="62484"/>
                  </a:lnTo>
                  <a:lnTo>
                    <a:pt x="71323" y="53555"/>
                  </a:lnTo>
                  <a:lnTo>
                    <a:pt x="106984" y="53555"/>
                  </a:lnTo>
                  <a:lnTo>
                    <a:pt x="160477" y="53555"/>
                  </a:lnTo>
                  <a:lnTo>
                    <a:pt x="213969" y="44627"/>
                  </a:lnTo>
                  <a:lnTo>
                    <a:pt x="276377" y="35699"/>
                  </a:lnTo>
                  <a:lnTo>
                    <a:pt x="338785" y="26784"/>
                  </a:lnTo>
                  <a:lnTo>
                    <a:pt x="410108" y="26784"/>
                  </a:lnTo>
                  <a:lnTo>
                    <a:pt x="472516" y="17856"/>
                  </a:lnTo>
                  <a:lnTo>
                    <a:pt x="534924" y="17856"/>
                  </a:lnTo>
                  <a:lnTo>
                    <a:pt x="588416" y="8928"/>
                  </a:lnTo>
                  <a:lnTo>
                    <a:pt x="624078" y="8928"/>
                  </a:lnTo>
                  <a:lnTo>
                    <a:pt x="659739" y="8928"/>
                  </a:lnTo>
                  <a:lnTo>
                    <a:pt x="686485" y="0"/>
                  </a:lnTo>
                  <a:lnTo>
                    <a:pt x="704316" y="0"/>
                  </a:lnTo>
                  <a:lnTo>
                    <a:pt x="713232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560062" y="3979163"/>
              <a:ext cx="185929" cy="187452"/>
            </a:xfrm>
            <a:prstGeom prst="rect">
              <a:avLst/>
            </a:prstGeom>
          </p:spPr>
        </p:pic>
      </p:grpSp>
      <p:grpSp>
        <p:nvGrpSpPr>
          <p:cNvPr id="89" name="object 89"/>
          <p:cNvGrpSpPr/>
          <p:nvPr/>
        </p:nvGrpSpPr>
        <p:grpSpPr>
          <a:xfrm>
            <a:off x="3201923" y="4666488"/>
            <a:ext cx="151130" cy="116205"/>
            <a:chOff x="3201923" y="4666488"/>
            <a:chExt cx="151130" cy="116205"/>
          </a:xfrm>
        </p:grpSpPr>
        <p:pic>
          <p:nvPicPr>
            <p:cNvPr id="90" name="object 9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3201923" y="4666488"/>
              <a:ext cx="97536" cy="115824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3332225" y="4732782"/>
              <a:ext cx="7620" cy="9525"/>
            </a:xfrm>
            <a:custGeom>
              <a:avLst/>
              <a:gdLst/>
              <a:ahLst/>
              <a:cxnLst/>
              <a:rect l="l" t="t" r="r" b="b"/>
              <a:pathLst>
                <a:path w="7620" h="9525">
                  <a:moveTo>
                    <a:pt x="0" y="0"/>
                  </a:moveTo>
                  <a:lnTo>
                    <a:pt x="0" y="9144"/>
                  </a:lnTo>
                  <a:lnTo>
                    <a:pt x="7620" y="9144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3113532" y="4372355"/>
            <a:ext cx="641985" cy="428625"/>
            <a:chOff x="3113532" y="4372355"/>
            <a:chExt cx="641985" cy="428625"/>
          </a:xfrm>
        </p:grpSpPr>
        <p:pic>
          <p:nvPicPr>
            <p:cNvPr id="93" name="object 9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211066" y="4407407"/>
              <a:ext cx="115823" cy="143256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3510534" y="4385309"/>
              <a:ext cx="35560" cy="143510"/>
            </a:xfrm>
            <a:custGeom>
              <a:avLst/>
              <a:gdLst/>
              <a:ahLst/>
              <a:cxnLst/>
              <a:rect l="l" t="t" r="r" b="b"/>
              <a:pathLst>
                <a:path w="35560" h="143510">
                  <a:moveTo>
                    <a:pt x="0" y="0"/>
                  </a:moveTo>
                  <a:lnTo>
                    <a:pt x="0" y="8953"/>
                  </a:lnTo>
                  <a:lnTo>
                    <a:pt x="0" y="17907"/>
                  </a:lnTo>
                  <a:lnTo>
                    <a:pt x="0" y="26860"/>
                  </a:lnTo>
                  <a:lnTo>
                    <a:pt x="0" y="44767"/>
                  </a:lnTo>
                  <a:lnTo>
                    <a:pt x="8763" y="53721"/>
                  </a:lnTo>
                  <a:lnTo>
                    <a:pt x="8763" y="89535"/>
                  </a:lnTo>
                  <a:lnTo>
                    <a:pt x="8763" y="107442"/>
                  </a:lnTo>
                  <a:lnTo>
                    <a:pt x="17526" y="125348"/>
                  </a:lnTo>
                  <a:lnTo>
                    <a:pt x="17526" y="134302"/>
                  </a:lnTo>
                  <a:lnTo>
                    <a:pt x="26288" y="143256"/>
                  </a:lnTo>
                  <a:lnTo>
                    <a:pt x="35052" y="143256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622548" y="4381499"/>
              <a:ext cx="132587" cy="141732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3394710" y="4510277"/>
              <a:ext cx="17145" cy="18415"/>
            </a:xfrm>
            <a:custGeom>
              <a:avLst/>
              <a:gdLst/>
              <a:ahLst/>
              <a:cxnLst/>
              <a:rect l="l" t="t" r="r" b="b"/>
              <a:pathLst>
                <a:path w="17145" h="18414">
                  <a:moveTo>
                    <a:pt x="8382" y="0"/>
                  </a:moveTo>
                  <a:lnTo>
                    <a:pt x="0" y="0"/>
                  </a:lnTo>
                  <a:lnTo>
                    <a:pt x="8382" y="9144"/>
                  </a:lnTo>
                  <a:lnTo>
                    <a:pt x="16764" y="18288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126486" y="4554472"/>
              <a:ext cx="597535" cy="45720"/>
            </a:xfrm>
            <a:custGeom>
              <a:avLst/>
              <a:gdLst/>
              <a:ahLst/>
              <a:cxnLst/>
              <a:rect l="l" t="t" r="r" b="b"/>
              <a:pathLst>
                <a:path w="597535" h="45720">
                  <a:moveTo>
                    <a:pt x="0" y="45719"/>
                  </a:moveTo>
                  <a:lnTo>
                    <a:pt x="8915" y="45719"/>
                  </a:lnTo>
                  <a:lnTo>
                    <a:pt x="26746" y="45719"/>
                  </a:lnTo>
                  <a:lnTo>
                    <a:pt x="53505" y="45719"/>
                  </a:lnTo>
                  <a:lnTo>
                    <a:pt x="98082" y="36575"/>
                  </a:lnTo>
                  <a:lnTo>
                    <a:pt x="142659" y="36575"/>
                  </a:lnTo>
                  <a:lnTo>
                    <a:pt x="196164" y="36575"/>
                  </a:lnTo>
                  <a:lnTo>
                    <a:pt x="258584" y="27431"/>
                  </a:lnTo>
                  <a:lnTo>
                    <a:pt x="329907" y="27431"/>
                  </a:lnTo>
                  <a:lnTo>
                    <a:pt x="392328" y="18287"/>
                  </a:lnTo>
                  <a:lnTo>
                    <a:pt x="454748" y="18287"/>
                  </a:lnTo>
                  <a:lnTo>
                    <a:pt x="508241" y="9143"/>
                  </a:lnTo>
                  <a:lnTo>
                    <a:pt x="543902" y="0"/>
                  </a:lnTo>
                  <a:lnTo>
                    <a:pt x="570661" y="0"/>
                  </a:lnTo>
                  <a:lnTo>
                    <a:pt x="59740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429762" y="4670297"/>
              <a:ext cx="27940" cy="99060"/>
            </a:xfrm>
            <a:custGeom>
              <a:avLst/>
              <a:gdLst/>
              <a:ahLst/>
              <a:cxnLst/>
              <a:rect l="l" t="t" r="r" b="b"/>
              <a:pathLst>
                <a:path w="27939" h="99060">
                  <a:moveTo>
                    <a:pt x="9144" y="0"/>
                  </a:moveTo>
                  <a:lnTo>
                    <a:pt x="0" y="9004"/>
                  </a:lnTo>
                  <a:lnTo>
                    <a:pt x="0" y="27012"/>
                  </a:lnTo>
                  <a:lnTo>
                    <a:pt x="0" y="45021"/>
                  </a:lnTo>
                  <a:lnTo>
                    <a:pt x="0" y="63042"/>
                  </a:lnTo>
                  <a:lnTo>
                    <a:pt x="0" y="81051"/>
                  </a:lnTo>
                  <a:lnTo>
                    <a:pt x="9144" y="90055"/>
                  </a:lnTo>
                  <a:lnTo>
                    <a:pt x="18288" y="99060"/>
                  </a:lnTo>
                  <a:lnTo>
                    <a:pt x="27432" y="9906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523485" y="4622291"/>
              <a:ext cx="141731" cy="178308"/>
            </a:xfrm>
            <a:prstGeom prst="rect">
              <a:avLst/>
            </a:prstGeom>
          </p:spPr>
        </p:pic>
      </p:grpSp>
      <p:grpSp>
        <p:nvGrpSpPr>
          <p:cNvPr id="100" name="object 100"/>
          <p:cNvGrpSpPr/>
          <p:nvPr/>
        </p:nvGrpSpPr>
        <p:grpSpPr>
          <a:xfrm>
            <a:off x="3104388" y="5050535"/>
            <a:ext cx="963294" cy="472440"/>
            <a:chOff x="3104388" y="5050535"/>
            <a:chExt cx="963294" cy="472440"/>
          </a:xfrm>
        </p:grpSpPr>
        <p:pic>
          <p:nvPicPr>
            <p:cNvPr id="101" name="object 10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220217" y="5050535"/>
              <a:ext cx="124967" cy="178308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3117342" y="5269231"/>
              <a:ext cx="937260" cy="62865"/>
            </a:xfrm>
            <a:custGeom>
              <a:avLst/>
              <a:gdLst/>
              <a:ahLst/>
              <a:cxnLst/>
              <a:rect l="l" t="t" r="r" b="b"/>
              <a:pathLst>
                <a:path w="937260" h="62864">
                  <a:moveTo>
                    <a:pt x="0" y="53555"/>
                  </a:moveTo>
                  <a:lnTo>
                    <a:pt x="8928" y="53555"/>
                  </a:lnTo>
                  <a:lnTo>
                    <a:pt x="17856" y="53555"/>
                  </a:lnTo>
                  <a:lnTo>
                    <a:pt x="44627" y="62483"/>
                  </a:lnTo>
                  <a:lnTo>
                    <a:pt x="98183" y="53555"/>
                  </a:lnTo>
                  <a:lnTo>
                    <a:pt x="160667" y="53555"/>
                  </a:lnTo>
                  <a:lnTo>
                    <a:pt x="232079" y="53555"/>
                  </a:lnTo>
                  <a:lnTo>
                    <a:pt x="312420" y="53555"/>
                  </a:lnTo>
                  <a:lnTo>
                    <a:pt x="392760" y="44627"/>
                  </a:lnTo>
                  <a:lnTo>
                    <a:pt x="490943" y="35699"/>
                  </a:lnTo>
                  <a:lnTo>
                    <a:pt x="580212" y="26771"/>
                  </a:lnTo>
                  <a:lnTo>
                    <a:pt x="669467" y="17856"/>
                  </a:lnTo>
                  <a:lnTo>
                    <a:pt x="749808" y="8928"/>
                  </a:lnTo>
                  <a:lnTo>
                    <a:pt x="821220" y="8928"/>
                  </a:lnTo>
                  <a:lnTo>
                    <a:pt x="874776" y="0"/>
                  </a:lnTo>
                  <a:lnTo>
                    <a:pt x="919403" y="0"/>
                  </a:lnTo>
                  <a:lnTo>
                    <a:pt x="93726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256786" y="5381237"/>
              <a:ext cx="132587" cy="141731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3429762" y="5493257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0" y="0"/>
                  </a:lnTo>
                  <a:lnTo>
                    <a:pt x="914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563874" y="5385053"/>
              <a:ext cx="18415" cy="125095"/>
            </a:xfrm>
            <a:custGeom>
              <a:avLst/>
              <a:gdLst/>
              <a:ahLst/>
              <a:cxnLst/>
              <a:rect l="l" t="t" r="r" b="b"/>
              <a:pathLst>
                <a:path w="18414" h="125095">
                  <a:moveTo>
                    <a:pt x="0" y="0"/>
                  </a:moveTo>
                  <a:lnTo>
                    <a:pt x="0" y="8928"/>
                  </a:lnTo>
                  <a:lnTo>
                    <a:pt x="0" y="26784"/>
                  </a:lnTo>
                  <a:lnTo>
                    <a:pt x="0" y="44627"/>
                  </a:lnTo>
                  <a:lnTo>
                    <a:pt x="0" y="62484"/>
                  </a:lnTo>
                  <a:lnTo>
                    <a:pt x="9144" y="80340"/>
                  </a:lnTo>
                  <a:lnTo>
                    <a:pt x="9144" y="98183"/>
                  </a:lnTo>
                  <a:lnTo>
                    <a:pt x="9144" y="107111"/>
                  </a:lnTo>
                  <a:lnTo>
                    <a:pt x="18288" y="124968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3685030" y="5346190"/>
              <a:ext cx="114300" cy="167639"/>
            </a:xfrm>
            <a:prstGeom prst="rect">
              <a:avLst/>
            </a:prstGeom>
          </p:spPr>
        </p:pic>
      </p:grpSp>
      <p:grpSp>
        <p:nvGrpSpPr>
          <p:cNvPr id="107" name="object 107"/>
          <p:cNvGrpSpPr/>
          <p:nvPr/>
        </p:nvGrpSpPr>
        <p:grpSpPr>
          <a:xfrm>
            <a:off x="4885182" y="3729228"/>
            <a:ext cx="81280" cy="79375"/>
            <a:chOff x="4885182" y="3729228"/>
            <a:chExt cx="81280" cy="79375"/>
          </a:xfrm>
        </p:grpSpPr>
        <p:sp>
          <p:nvSpPr>
            <p:cNvPr id="108" name="object 108"/>
            <p:cNvSpPr/>
            <p:nvPr/>
          </p:nvSpPr>
          <p:spPr>
            <a:xfrm>
              <a:off x="4885182" y="3742182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4">
                  <a:moveTo>
                    <a:pt x="0" y="0"/>
                  </a:moveTo>
                  <a:lnTo>
                    <a:pt x="8953" y="0"/>
                  </a:lnTo>
                  <a:lnTo>
                    <a:pt x="17907" y="0"/>
                  </a:lnTo>
                  <a:lnTo>
                    <a:pt x="26860" y="0"/>
                  </a:lnTo>
                  <a:lnTo>
                    <a:pt x="53721" y="0"/>
                  </a:lnTo>
                  <a:lnTo>
                    <a:pt x="71628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929378" y="3795522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29">
                  <a:moveTo>
                    <a:pt x="0" y="0"/>
                  </a:moveTo>
                  <a:lnTo>
                    <a:pt x="9144" y="0"/>
                  </a:lnTo>
                  <a:lnTo>
                    <a:pt x="18288" y="0"/>
                  </a:lnTo>
                  <a:lnTo>
                    <a:pt x="27432" y="0"/>
                  </a:lnTo>
                  <a:lnTo>
                    <a:pt x="36576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110"/>
          <p:cNvGrpSpPr/>
          <p:nvPr/>
        </p:nvGrpSpPr>
        <p:grpSpPr>
          <a:xfrm>
            <a:off x="4719828" y="4390642"/>
            <a:ext cx="97790" cy="97790"/>
            <a:chOff x="4719828" y="4390642"/>
            <a:chExt cx="97790" cy="97790"/>
          </a:xfrm>
        </p:grpSpPr>
        <p:sp>
          <p:nvSpPr>
            <p:cNvPr id="111" name="object 111"/>
            <p:cNvSpPr/>
            <p:nvPr/>
          </p:nvSpPr>
          <p:spPr>
            <a:xfrm>
              <a:off x="4732782" y="4403596"/>
              <a:ext cx="55244" cy="9525"/>
            </a:xfrm>
            <a:custGeom>
              <a:avLst/>
              <a:gdLst/>
              <a:ahLst/>
              <a:cxnLst/>
              <a:rect l="l" t="t" r="r" b="b"/>
              <a:pathLst>
                <a:path w="55245" h="9525">
                  <a:moveTo>
                    <a:pt x="0" y="9143"/>
                  </a:moveTo>
                  <a:lnTo>
                    <a:pt x="9144" y="9143"/>
                  </a:lnTo>
                  <a:lnTo>
                    <a:pt x="18288" y="9143"/>
                  </a:lnTo>
                  <a:lnTo>
                    <a:pt x="27432" y="9143"/>
                  </a:lnTo>
                  <a:lnTo>
                    <a:pt x="36576" y="9143"/>
                  </a:lnTo>
                  <a:lnTo>
                    <a:pt x="36576" y="0"/>
                  </a:lnTo>
                  <a:lnTo>
                    <a:pt x="45720" y="0"/>
                  </a:lnTo>
                  <a:lnTo>
                    <a:pt x="54864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751070" y="4466080"/>
              <a:ext cx="53340" cy="9525"/>
            </a:xfrm>
            <a:custGeom>
              <a:avLst/>
              <a:gdLst/>
              <a:ahLst/>
              <a:cxnLst/>
              <a:rect l="l" t="t" r="r" b="b"/>
              <a:pathLst>
                <a:path w="53339" h="9525">
                  <a:moveTo>
                    <a:pt x="0" y="9143"/>
                  </a:moveTo>
                  <a:lnTo>
                    <a:pt x="8890" y="9143"/>
                  </a:lnTo>
                  <a:lnTo>
                    <a:pt x="17780" y="0"/>
                  </a:lnTo>
                  <a:lnTo>
                    <a:pt x="26670" y="0"/>
                  </a:lnTo>
                  <a:lnTo>
                    <a:pt x="35560" y="0"/>
                  </a:lnTo>
                  <a:lnTo>
                    <a:pt x="44450" y="0"/>
                  </a:lnTo>
                  <a:lnTo>
                    <a:pt x="53340" y="0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3" name="object 113"/>
          <p:cNvGrpSpPr/>
          <p:nvPr/>
        </p:nvGrpSpPr>
        <p:grpSpPr>
          <a:xfrm>
            <a:off x="4800600" y="5033771"/>
            <a:ext cx="125095" cy="142240"/>
            <a:chOff x="4800600" y="5033771"/>
            <a:chExt cx="125095" cy="142240"/>
          </a:xfrm>
        </p:grpSpPr>
        <p:sp>
          <p:nvSpPr>
            <p:cNvPr id="114" name="object 114"/>
            <p:cNvSpPr/>
            <p:nvPr/>
          </p:nvSpPr>
          <p:spPr>
            <a:xfrm>
              <a:off x="4822698" y="5046725"/>
              <a:ext cx="62865" cy="17145"/>
            </a:xfrm>
            <a:custGeom>
              <a:avLst/>
              <a:gdLst/>
              <a:ahLst/>
              <a:cxnLst/>
              <a:rect l="l" t="t" r="r" b="b"/>
              <a:pathLst>
                <a:path w="62864" h="17145">
                  <a:moveTo>
                    <a:pt x="0" y="8381"/>
                  </a:moveTo>
                  <a:lnTo>
                    <a:pt x="8928" y="8381"/>
                  </a:lnTo>
                  <a:lnTo>
                    <a:pt x="17856" y="8381"/>
                  </a:lnTo>
                  <a:lnTo>
                    <a:pt x="35699" y="0"/>
                  </a:lnTo>
                  <a:lnTo>
                    <a:pt x="44627" y="8381"/>
                  </a:lnTo>
                  <a:lnTo>
                    <a:pt x="53555" y="8381"/>
                  </a:lnTo>
                  <a:lnTo>
                    <a:pt x="62484" y="8381"/>
                  </a:lnTo>
                  <a:lnTo>
                    <a:pt x="62484" y="16763"/>
                  </a:lnTo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813553" y="5125972"/>
              <a:ext cx="99060" cy="36830"/>
            </a:xfrm>
            <a:custGeom>
              <a:avLst/>
              <a:gdLst/>
              <a:ahLst/>
              <a:cxnLst/>
              <a:rect l="l" t="t" r="r" b="b"/>
              <a:pathLst>
                <a:path w="99060" h="36829">
                  <a:moveTo>
                    <a:pt x="0" y="36575"/>
                  </a:moveTo>
                  <a:lnTo>
                    <a:pt x="9004" y="36575"/>
                  </a:lnTo>
                  <a:lnTo>
                    <a:pt x="9004" y="27431"/>
                  </a:lnTo>
                  <a:lnTo>
                    <a:pt x="27012" y="27431"/>
                  </a:lnTo>
                  <a:lnTo>
                    <a:pt x="36017" y="18287"/>
                  </a:lnTo>
                  <a:lnTo>
                    <a:pt x="45021" y="9143"/>
                  </a:lnTo>
                  <a:lnTo>
                    <a:pt x="63042" y="0"/>
                  </a:lnTo>
                  <a:lnTo>
                    <a:pt x="72047" y="0"/>
                  </a:lnTo>
                  <a:lnTo>
                    <a:pt x="81051" y="0"/>
                  </a:lnTo>
                  <a:lnTo>
                    <a:pt x="90055" y="0"/>
                  </a:lnTo>
                  <a:lnTo>
                    <a:pt x="99060" y="0"/>
                  </a:lnTo>
                </a:path>
              </a:pathLst>
            </a:custGeom>
            <a:ln w="259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/>
          <p:nvPr/>
        </p:nvSpPr>
        <p:spPr>
          <a:xfrm>
            <a:off x="5125973" y="4260341"/>
            <a:ext cx="36830" cy="285115"/>
          </a:xfrm>
          <a:custGeom>
            <a:avLst/>
            <a:gdLst/>
            <a:ahLst/>
            <a:cxnLst/>
            <a:rect l="l" t="t" r="r" b="b"/>
            <a:pathLst>
              <a:path w="36829" h="285114">
                <a:moveTo>
                  <a:pt x="0" y="0"/>
                </a:moveTo>
                <a:lnTo>
                  <a:pt x="0" y="0"/>
                </a:lnTo>
                <a:lnTo>
                  <a:pt x="0" y="204838"/>
                </a:lnTo>
                <a:lnTo>
                  <a:pt x="9144" y="249364"/>
                </a:lnTo>
                <a:lnTo>
                  <a:pt x="18288" y="276085"/>
                </a:lnTo>
                <a:lnTo>
                  <a:pt x="27432" y="284987"/>
                </a:lnTo>
                <a:lnTo>
                  <a:pt x="36576" y="276085"/>
                </a:lnTo>
                <a:lnTo>
                  <a:pt x="36576" y="249364"/>
                </a:lnTo>
                <a:lnTo>
                  <a:pt x="36576" y="204838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7" name="object 117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5166363" y="3648455"/>
            <a:ext cx="196595" cy="240792"/>
          </a:xfrm>
          <a:prstGeom prst="rect">
            <a:avLst/>
          </a:prstGeom>
        </p:spPr>
      </p:pic>
      <p:sp>
        <p:nvSpPr>
          <p:cNvPr id="118" name="object 118"/>
          <p:cNvSpPr/>
          <p:nvPr/>
        </p:nvSpPr>
        <p:spPr>
          <a:xfrm>
            <a:off x="5144261" y="4975092"/>
            <a:ext cx="178435" cy="250190"/>
          </a:xfrm>
          <a:custGeom>
            <a:avLst/>
            <a:gdLst/>
            <a:ahLst/>
            <a:cxnLst/>
            <a:rect l="l" t="t" r="r" b="b"/>
            <a:pathLst>
              <a:path w="178435" h="250189">
                <a:moveTo>
                  <a:pt x="0" y="26784"/>
                </a:moveTo>
                <a:lnTo>
                  <a:pt x="0" y="17856"/>
                </a:lnTo>
                <a:lnTo>
                  <a:pt x="8915" y="17856"/>
                </a:lnTo>
                <a:lnTo>
                  <a:pt x="17830" y="17856"/>
                </a:lnTo>
                <a:lnTo>
                  <a:pt x="35661" y="8928"/>
                </a:lnTo>
                <a:lnTo>
                  <a:pt x="53492" y="8928"/>
                </a:lnTo>
                <a:lnTo>
                  <a:pt x="71323" y="0"/>
                </a:lnTo>
                <a:lnTo>
                  <a:pt x="89154" y="0"/>
                </a:lnTo>
                <a:lnTo>
                  <a:pt x="106984" y="0"/>
                </a:lnTo>
                <a:lnTo>
                  <a:pt x="124815" y="8928"/>
                </a:lnTo>
                <a:lnTo>
                  <a:pt x="133731" y="17856"/>
                </a:lnTo>
                <a:lnTo>
                  <a:pt x="133731" y="35712"/>
                </a:lnTo>
                <a:lnTo>
                  <a:pt x="115900" y="44640"/>
                </a:lnTo>
                <a:lnTo>
                  <a:pt x="106984" y="62484"/>
                </a:lnTo>
                <a:lnTo>
                  <a:pt x="89154" y="80340"/>
                </a:lnTo>
                <a:lnTo>
                  <a:pt x="80238" y="89268"/>
                </a:lnTo>
                <a:lnTo>
                  <a:pt x="71323" y="98196"/>
                </a:lnTo>
                <a:lnTo>
                  <a:pt x="71323" y="107124"/>
                </a:lnTo>
                <a:lnTo>
                  <a:pt x="80238" y="107124"/>
                </a:lnTo>
                <a:lnTo>
                  <a:pt x="98069" y="116052"/>
                </a:lnTo>
                <a:lnTo>
                  <a:pt x="115900" y="116052"/>
                </a:lnTo>
                <a:lnTo>
                  <a:pt x="133731" y="124968"/>
                </a:lnTo>
                <a:lnTo>
                  <a:pt x="151561" y="142824"/>
                </a:lnTo>
                <a:lnTo>
                  <a:pt x="169392" y="151752"/>
                </a:lnTo>
                <a:lnTo>
                  <a:pt x="178308" y="169608"/>
                </a:lnTo>
                <a:lnTo>
                  <a:pt x="178308" y="187452"/>
                </a:lnTo>
                <a:lnTo>
                  <a:pt x="169392" y="196380"/>
                </a:lnTo>
                <a:lnTo>
                  <a:pt x="160477" y="214236"/>
                </a:lnTo>
                <a:lnTo>
                  <a:pt x="151561" y="223164"/>
                </a:lnTo>
                <a:lnTo>
                  <a:pt x="142646" y="232092"/>
                </a:lnTo>
                <a:lnTo>
                  <a:pt x="124815" y="232092"/>
                </a:lnTo>
                <a:lnTo>
                  <a:pt x="106984" y="241020"/>
                </a:lnTo>
                <a:lnTo>
                  <a:pt x="89154" y="249936"/>
                </a:lnTo>
                <a:lnTo>
                  <a:pt x="71323" y="249936"/>
                </a:lnTo>
                <a:lnTo>
                  <a:pt x="53492" y="249936"/>
                </a:lnTo>
                <a:lnTo>
                  <a:pt x="44577" y="249936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002273" y="3751324"/>
            <a:ext cx="44450" cy="18415"/>
          </a:xfrm>
          <a:custGeom>
            <a:avLst/>
            <a:gdLst/>
            <a:ahLst/>
            <a:cxnLst/>
            <a:rect l="l" t="t" r="r" b="b"/>
            <a:pathLst>
              <a:path w="44450" h="18414">
                <a:moveTo>
                  <a:pt x="17678" y="18287"/>
                </a:moveTo>
                <a:lnTo>
                  <a:pt x="26517" y="18287"/>
                </a:lnTo>
                <a:lnTo>
                  <a:pt x="35356" y="9143"/>
                </a:lnTo>
                <a:lnTo>
                  <a:pt x="35356" y="0"/>
                </a:lnTo>
                <a:lnTo>
                  <a:pt x="26517" y="0"/>
                </a:lnTo>
                <a:lnTo>
                  <a:pt x="17678" y="0"/>
                </a:lnTo>
                <a:lnTo>
                  <a:pt x="8839" y="0"/>
                </a:lnTo>
                <a:lnTo>
                  <a:pt x="8839" y="9143"/>
                </a:lnTo>
                <a:lnTo>
                  <a:pt x="0" y="9143"/>
                </a:lnTo>
                <a:lnTo>
                  <a:pt x="8839" y="18287"/>
                </a:lnTo>
                <a:lnTo>
                  <a:pt x="17678" y="18287"/>
                </a:lnTo>
                <a:lnTo>
                  <a:pt x="26517" y="18287"/>
                </a:lnTo>
                <a:lnTo>
                  <a:pt x="35356" y="18287"/>
                </a:lnTo>
                <a:lnTo>
                  <a:pt x="44195" y="9143"/>
                </a:lnTo>
                <a:lnTo>
                  <a:pt x="35356" y="9143"/>
                </a:lnTo>
                <a:lnTo>
                  <a:pt x="26517" y="9143"/>
                </a:lnTo>
                <a:lnTo>
                  <a:pt x="17678" y="9143"/>
                </a:lnTo>
                <a:lnTo>
                  <a:pt x="17678" y="18287"/>
                </a:lnTo>
                <a:close/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912358" y="3858005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17272" y="0"/>
                </a:moveTo>
                <a:lnTo>
                  <a:pt x="17272" y="9144"/>
                </a:lnTo>
                <a:lnTo>
                  <a:pt x="17272" y="18288"/>
                </a:lnTo>
                <a:lnTo>
                  <a:pt x="8636" y="27432"/>
                </a:lnTo>
                <a:lnTo>
                  <a:pt x="8636" y="36576"/>
                </a:lnTo>
                <a:lnTo>
                  <a:pt x="8636" y="45720"/>
                </a:lnTo>
                <a:lnTo>
                  <a:pt x="17272" y="45720"/>
                </a:lnTo>
                <a:lnTo>
                  <a:pt x="25908" y="45720"/>
                </a:lnTo>
                <a:lnTo>
                  <a:pt x="25908" y="36576"/>
                </a:lnTo>
                <a:lnTo>
                  <a:pt x="25908" y="27432"/>
                </a:lnTo>
                <a:lnTo>
                  <a:pt x="17272" y="18288"/>
                </a:lnTo>
                <a:lnTo>
                  <a:pt x="8636" y="18288"/>
                </a:lnTo>
                <a:lnTo>
                  <a:pt x="8636" y="27432"/>
                </a:lnTo>
                <a:lnTo>
                  <a:pt x="0" y="27432"/>
                </a:lnTo>
                <a:lnTo>
                  <a:pt x="8636" y="36576"/>
                </a:lnTo>
                <a:lnTo>
                  <a:pt x="8636" y="45720"/>
                </a:lnTo>
                <a:lnTo>
                  <a:pt x="17272" y="4572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090665" y="3876294"/>
            <a:ext cx="53340" cy="35560"/>
          </a:xfrm>
          <a:custGeom>
            <a:avLst/>
            <a:gdLst/>
            <a:ahLst/>
            <a:cxnLst/>
            <a:rect l="l" t="t" r="r" b="b"/>
            <a:pathLst>
              <a:path w="53339" h="35560">
                <a:moveTo>
                  <a:pt x="8889" y="0"/>
                </a:moveTo>
                <a:lnTo>
                  <a:pt x="0" y="8762"/>
                </a:lnTo>
                <a:lnTo>
                  <a:pt x="0" y="17525"/>
                </a:lnTo>
                <a:lnTo>
                  <a:pt x="0" y="26288"/>
                </a:lnTo>
                <a:lnTo>
                  <a:pt x="8889" y="35051"/>
                </a:lnTo>
                <a:lnTo>
                  <a:pt x="17779" y="35051"/>
                </a:lnTo>
                <a:lnTo>
                  <a:pt x="26669" y="35051"/>
                </a:lnTo>
                <a:lnTo>
                  <a:pt x="26669" y="26288"/>
                </a:lnTo>
                <a:lnTo>
                  <a:pt x="35559" y="26288"/>
                </a:lnTo>
                <a:lnTo>
                  <a:pt x="44449" y="17525"/>
                </a:lnTo>
                <a:lnTo>
                  <a:pt x="53339" y="8762"/>
                </a:lnTo>
                <a:lnTo>
                  <a:pt x="44449" y="0"/>
                </a:lnTo>
                <a:lnTo>
                  <a:pt x="35559" y="0"/>
                </a:lnTo>
                <a:lnTo>
                  <a:pt x="26669" y="0"/>
                </a:lnTo>
                <a:lnTo>
                  <a:pt x="26669" y="8762"/>
                </a:lnTo>
                <a:lnTo>
                  <a:pt x="17779" y="8762"/>
                </a:lnTo>
                <a:lnTo>
                  <a:pt x="17779" y="17525"/>
                </a:lnTo>
                <a:lnTo>
                  <a:pt x="26669" y="17525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2" name="object 122"/>
          <p:cNvGrpSpPr/>
          <p:nvPr/>
        </p:nvGrpSpPr>
        <p:grpSpPr>
          <a:xfrm>
            <a:off x="6283450" y="3523488"/>
            <a:ext cx="1069975" cy="437515"/>
            <a:chOff x="6283450" y="3523488"/>
            <a:chExt cx="1069975" cy="437515"/>
          </a:xfrm>
        </p:grpSpPr>
        <p:pic>
          <p:nvPicPr>
            <p:cNvPr id="123" name="object 123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283450" y="3773424"/>
              <a:ext cx="481585" cy="187452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792467" y="3791710"/>
              <a:ext cx="88391" cy="97536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6921244" y="3822954"/>
              <a:ext cx="9525" cy="35560"/>
            </a:xfrm>
            <a:custGeom>
              <a:avLst/>
              <a:gdLst/>
              <a:ahLst/>
              <a:cxnLst/>
              <a:rect l="l" t="t" r="r" b="b"/>
              <a:pathLst>
                <a:path w="9525" h="35560">
                  <a:moveTo>
                    <a:pt x="9144" y="0"/>
                  </a:moveTo>
                  <a:lnTo>
                    <a:pt x="9144" y="8763"/>
                  </a:lnTo>
                  <a:lnTo>
                    <a:pt x="0" y="17526"/>
                  </a:lnTo>
                  <a:lnTo>
                    <a:pt x="0" y="26289"/>
                  </a:lnTo>
                  <a:lnTo>
                    <a:pt x="0" y="35052"/>
                  </a:lnTo>
                  <a:lnTo>
                    <a:pt x="9144" y="3505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930389" y="3769612"/>
              <a:ext cx="26034" cy="17145"/>
            </a:xfrm>
            <a:custGeom>
              <a:avLst/>
              <a:gdLst/>
              <a:ahLst/>
              <a:cxnLst/>
              <a:rect l="l" t="t" r="r" b="b"/>
              <a:pathLst>
                <a:path w="26034" h="17145">
                  <a:moveTo>
                    <a:pt x="0" y="8382"/>
                  </a:moveTo>
                  <a:lnTo>
                    <a:pt x="0" y="0"/>
                  </a:lnTo>
                  <a:lnTo>
                    <a:pt x="8636" y="8382"/>
                  </a:lnTo>
                  <a:lnTo>
                    <a:pt x="17272" y="8382"/>
                  </a:lnTo>
                  <a:lnTo>
                    <a:pt x="25908" y="16764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" name="object 127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998206" y="3765804"/>
              <a:ext cx="88391" cy="105156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114031" y="3694181"/>
              <a:ext cx="169163" cy="195059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7323580" y="3536442"/>
              <a:ext cx="17145" cy="330835"/>
            </a:xfrm>
            <a:custGeom>
              <a:avLst/>
              <a:gdLst/>
              <a:ahLst/>
              <a:cxnLst/>
              <a:rect l="l" t="t" r="r" b="b"/>
              <a:pathLst>
                <a:path w="17145" h="330835">
                  <a:moveTo>
                    <a:pt x="16764" y="0"/>
                  </a:moveTo>
                  <a:lnTo>
                    <a:pt x="16764" y="8940"/>
                  </a:lnTo>
                  <a:lnTo>
                    <a:pt x="16764" y="26809"/>
                  </a:lnTo>
                  <a:lnTo>
                    <a:pt x="8382" y="62560"/>
                  </a:lnTo>
                  <a:lnTo>
                    <a:pt x="8382" y="116192"/>
                  </a:lnTo>
                  <a:lnTo>
                    <a:pt x="0" y="160883"/>
                  </a:lnTo>
                  <a:lnTo>
                    <a:pt x="8382" y="196634"/>
                  </a:lnTo>
                  <a:lnTo>
                    <a:pt x="8382" y="232384"/>
                  </a:lnTo>
                  <a:lnTo>
                    <a:pt x="8382" y="268135"/>
                  </a:lnTo>
                  <a:lnTo>
                    <a:pt x="8382" y="294957"/>
                  </a:lnTo>
                  <a:lnTo>
                    <a:pt x="0" y="321767"/>
                  </a:lnTo>
                  <a:lnTo>
                    <a:pt x="0" y="330708"/>
                  </a:lnTo>
                  <a:lnTo>
                    <a:pt x="8382" y="321767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/>
          <p:nvPr/>
        </p:nvSpPr>
        <p:spPr>
          <a:xfrm>
            <a:off x="6099809" y="4207003"/>
            <a:ext cx="205740" cy="330835"/>
          </a:xfrm>
          <a:custGeom>
            <a:avLst/>
            <a:gdLst/>
            <a:ahLst/>
            <a:cxnLst/>
            <a:rect l="l" t="t" r="r" b="b"/>
            <a:pathLst>
              <a:path w="205739" h="330835">
                <a:moveTo>
                  <a:pt x="26835" y="116192"/>
                </a:moveTo>
                <a:lnTo>
                  <a:pt x="26835" y="125133"/>
                </a:lnTo>
                <a:lnTo>
                  <a:pt x="26835" y="143002"/>
                </a:lnTo>
                <a:lnTo>
                  <a:pt x="26835" y="187693"/>
                </a:lnTo>
                <a:lnTo>
                  <a:pt x="26835" y="232384"/>
                </a:lnTo>
                <a:lnTo>
                  <a:pt x="17894" y="277075"/>
                </a:lnTo>
                <a:lnTo>
                  <a:pt x="17894" y="303885"/>
                </a:lnTo>
                <a:lnTo>
                  <a:pt x="17894" y="321767"/>
                </a:lnTo>
                <a:lnTo>
                  <a:pt x="17894" y="330708"/>
                </a:lnTo>
                <a:lnTo>
                  <a:pt x="17894" y="321767"/>
                </a:lnTo>
                <a:lnTo>
                  <a:pt x="17894" y="294957"/>
                </a:lnTo>
                <a:lnTo>
                  <a:pt x="17894" y="268135"/>
                </a:lnTo>
                <a:lnTo>
                  <a:pt x="8940" y="232384"/>
                </a:lnTo>
                <a:lnTo>
                  <a:pt x="8940" y="196634"/>
                </a:lnTo>
                <a:lnTo>
                  <a:pt x="8940" y="160883"/>
                </a:lnTo>
                <a:lnTo>
                  <a:pt x="0" y="125133"/>
                </a:lnTo>
                <a:lnTo>
                  <a:pt x="0" y="107251"/>
                </a:lnTo>
                <a:lnTo>
                  <a:pt x="8940" y="89382"/>
                </a:lnTo>
                <a:lnTo>
                  <a:pt x="17894" y="98310"/>
                </a:lnTo>
                <a:lnTo>
                  <a:pt x="26835" y="107251"/>
                </a:lnTo>
                <a:lnTo>
                  <a:pt x="35775" y="125133"/>
                </a:lnTo>
                <a:lnTo>
                  <a:pt x="53670" y="151942"/>
                </a:lnTo>
                <a:lnTo>
                  <a:pt x="71564" y="187693"/>
                </a:lnTo>
                <a:lnTo>
                  <a:pt x="89446" y="214515"/>
                </a:lnTo>
                <a:lnTo>
                  <a:pt x="116281" y="241325"/>
                </a:lnTo>
                <a:lnTo>
                  <a:pt x="134175" y="268135"/>
                </a:lnTo>
                <a:lnTo>
                  <a:pt x="161010" y="277075"/>
                </a:lnTo>
                <a:lnTo>
                  <a:pt x="178904" y="277075"/>
                </a:lnTo>
                <a:lnTo>
                  <a:pt x="187845" y="277075"/>
                </a:lnTo>
                <a:lnTo>
                  <a:pt x="196799" y="259194"/>
                </a:lnTo>
                <a:lnTo>
                  <a:pt x="205740" y="241325"/>
                </a:lnTo>
                <a:lnTo>
                  <a:pt x="205740" y="205574"/>
                </a:lnTo>
                <a:lnTo>
                  <a:pt x="205740" y="169824"/>
                </a:lnTo>
                <a:lnTo>
                  <a:pt x="196799" y="125133"/>
                </a:lnTo>
                <a:lnTo>
                  <a:pt x="187845" y="89382"/>
                </a:lnTo>
                <a:lnTo>
                  <a:pt x="169964" y="53632"/>
                </a:lnTo>
                <a:lnTo>
                  <a:pt x="161010" y="35750"/>
                </a:lnTo>
                <a:lnTo>
                  <a:pt x="161010" y="17868"/>
                </a:lnTo>
                <a:lnTo>
                  <a:pt x="152069" y="8940"/>
                </a:lnTo>
                <a:lnTo>
                  <a:pt x="152069" y="0"/>
                </a:lnTo>
                <a:lnTo>
                  <a:pt x="152069" y="8940"/>
                </a:lnTo>
                <a:lnTo>
                  <a:pt x="161010" y="17868"/>
                </a:lnTo>
                <a:lnTo>
                  <a:pt x="161010" y="26809"/>
                </a:lnTo>
                <a:lnTo>
                  <a:pt x="169964" y="44691"/>
                </a:lnTo>
                <a:lnTo>
                  <a:pt x="187845" y="6256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1" name="object 131"/>
          <p:cNvGrpSpPr/>
          <p:nvPr/>
        </p:nvGrpSpPr>
        <p:grpSpPr>
          <a:xfrm>
            <a:off x="6364230" y="4381500"/>
            <a:ext cx="364490" cy="195580"/>
            <a:chOff x="6364230" y="4381500"/>
            <a:chExt cx="364490" cy="195580"/>
          </a:xfrm>
        </p:grpSpPr>
        <p:pic>
          <p:nvPicPr>
            <p:cNvPr id="132" name="object 132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6364230" y="4381500"/>
              <a:ext cx="167627" cy="132588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551676" y="4416551"/>
              <a:ext cx="176783" cy="160019"/>
            </a:xfrm>
            <a:prstGeom prst="rect">
              <a:avLst/>
            </a:prstGeom>
          </p:spPr>
        </p:pic>
      </p:grpSp>
      <p:grpSp>
        <p:nvGrpSpPr>
          <p:cNvPr id="134" name="object 134"/>
          <p:cNvGrpSpPr/>
          <p:nvPr/>
        </p:nvGrpSpPr>
        <p:grpSpPr>
          <a:xfrm>
            <a:off x="6801611" y="4229094"/>
            <a:ext cx="525780" cy="303530"/>
            <a:chOff x="6801611" y="4229094"/>
            <a:chExt cx="525780" cy="303530"/>
          </a:xfrm>
        </p:grpSpPr>
        <p:sp>
          <p:nvSpPr>
            <p:cNvPr id="135" name="object 135"/>
            <p:cNvSpPr/>
            <p:nvPr/>
          </p:nvSpPr>
          <p:spPr>
            <a:xfrm>
              <a:off x="6814565" y="4242048"/>
              <a:ext cx="160020" cy="224154"/>
            </a:xfrm>
            <a:custGeom>
              <a:avLst/>
              <a:gdLst/>
              <a:ahLst/>
              <a:cxnLst/>
              <a:rect l="l" t="t" r="r" b="b"/>
              <a:pathLst>
                <a:path w="160020" h="224154">
                  <a:moveTo>
                    <a:pt x="142240" y="8966"/>
                  </a:moveTo>
                  <a:lnTo>
                    <a:pt x="133350" y="0"/>
                  </a:lnTo>
                  <a:lnTo>
                    <a:pt x="124460" y="8966"/>
                  </a:lnTo>
                  <a:lnTo>
                    <a:pt x="106680" y="8966"/>
                  </a:lnTo>
                  <a:lnTo>
                    <a:pt x="88900" y="17932"/>
                  </a:lnTo>
                  <a:lnTo>
                    <a:pt x="71120" y="26885"/>
                  </a:lnTo>
                  <a:lnTo>
                    <a:pt x="44450" y="35852"/>
                  </a:lnTo>
                  <a:lnTo>
                    <a:pt x="26670" y="53771"/>
                  </a:lnTo>
                  <a:lnTo>
                    <a:pt x="8890" y="62738"/>
                  </a:lnTo>
                  <a:lnTo>
                    <a:pt x="0" y="71691"/>
                  </a:lnTo>
                  <a:lnTo>
                    <a:pt x="8890" y="80657"/>
                  </a:lnTo>
                  <a:lnTo>
                    <a:pt x="17780" y="80657"/>
                  </a:lnTo>
                  <a:lnTo>
                    <a:pt x="26670" y="89611"/>
                  </a:lnTo>
                  <a:lnTo>
                    <a:pt x="53340" y="98577"/>
                  </a:lnTo>
                  <a:lnTo>
                    <a:pt x="80010" y="98577"/>
                  </a:lnTo>
                  <a:lnTo>
                    <a:pt x="88900" y="107543"/>
                  </a:lnTo>
                  <a:lnTo>
                    <a:pt x="106680" y="107543"/>
                  </a:lnTo>
                  <a:lnTo>
                    <a:pt x="124460" y="116497"/>
                  </a:lnTo>
                  <a:lnTo>
                    <a:pt x="142240" y="125463"/>
                  </a:lnTo>
                  <a:lnTo>
                    <a:pt x="160020" y="134416"/>
                  </a:lnTo>
                  <a:lnTo>
                    <a:pt x="160020" y="143383"/>
                  </a:lnTo>
                  <a:lnTo>
                    <a:pt x="160020" y="170268"/>
                  </a:lnTo>
                  <a:lnTo>
                    <a:pt x="142240" y="188188"/>
                  </a:lnTo>
                  <a:lnTo>
                    <a:pt x="115570" y="206108"/>
                  </a:lnTo>
                  <a:lnTo>
                    <a:pt x="88900" y="215074"/>
                  </a:lnTo>
                  <a:lnTo>
                    <a:pt x="62230" y="215074"/>
                  </a:lnTo>
                  <a:lnTo>
                    <a:pt x="44450" y="224028"/>
                  </a:lnTo>
                  <a:lnTo>
                    <a:pt x="26670" y="215074"/>
                  </a:lnTo>
                  <a:lnTo>
                    <a:pt x="17780" y="215074"/>
                  </a:lnTo>
                  <a:lnTo>
                    <a:pt x="17780" y="206108"/>
                  </a:lnTo>
                  <a:lnTo>
                    <a:pt x="26670" y="197154"/>
                  </a:lnTo>
                  <a:lnTo>
                    <a:pt x="35560" y="188188"/>
                  </a:lnTo>
                  <a:lnTo>
                    <a:pt x="53340" y="179222"/>
                  </a:lnTo>
                  <a:lnTo>
                    <a:pt x="80010" y="161302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011161" y="4269486"/>
              <a:ext cx="151130" cy="160020"/>
            </a:xfrm>
            <a:custGeom>
              <a:avLst/>
              <a:gdLst/>
              <a:ahLst/>
              <a:cxnLst/>
              <a:rect l="l" t="t" r="r" b="b"/>
              <a:pathLst>
                <a:path w="151129" h="160020">
                  <a:moveTo>
                    <a:pt x="97624" y="0"/>
                  </a:moveTo>
                  <a:lnTo>
                    <a:pt x="88747" y="0"/>
                  </a:lnTo>
                  <a:lnTo>
                    <a:pt x="79870" y="8890"/>
                  </a:lnTo>
                  <a:lnTo>
                    <a:pt x="71005" y="17780"/>
                  </a:lnTo>
                  <a:lnTo>
                    <a:pt x="53251" y="35560"/>
                  </a:lnTo>
                  <a:lnTo>
                    <a:pt x="44373" y="44450"/>
                  </a:lnTo>
                  <a:lnTo>
                    <a:pt x="17754" y="80010"/>
                  </a:lnTo>
                  <a:lnTo>
                    <a:pt x="0" y="115570"/>
                  </a:lnTo>
                  <a:lnTo>
                    <a:pt x="0" y="133350"/>
                  </a:lnTo>
                  <a:lnTo>
                    <a:pt x="8877" y="151130"/>
                  </a:lnTo>
                  <a:lnTo>
                    <a:pt x="26619" y="160020"/>
                  </a:lnTo>
                  <a:lnTo>
                    <a:pt x="53251" y="160020"/>
                  </a:lnTo>
                  <a:lnTo>
                    <a:pt x="79870" y="151130"/>
                  </a:lnTo>
                  <a:lnTo>
                    <a:pt x="106502" y="151130"/>
                  </a:lnTo>
                  <a:lnTo>
                    <a:pt x="124244" y="133350"/>
                  </a:lnTo>
                  <a:lnTo>
                    <a:pt x="141998" y="115570"/>
                  </a:lnTo>
                  <a:lnTo>
                    <a:pt x="150876" y="97790"/>
                  </a:lnTo>
                  <a:lnTo>
                    <a:pt x="150876" y="80010"/>
                  </a:lnTo>
                  <a:lnTo>
                    <a:pt x="150876" y="62230"/>
                  </a:lnTo>
                  <a:lnTo>
                    <a:pt x="141998" y="44450"/>
                  </a:lnTo>
                  <a:lnTo>
                    <a:pt x="133121" y="35560"/>
                  </a:lnTo>
                  <a:lnTo>
                    <a:pt x="124244" y="17780"/>
                  </a:lnTo>
                  <a:lnTo>
                    <a:pt x="115379" y="8890"/>
                  </a:lnTo>
                  <a:lnTo>
                    <a:pt x="106502" y="0"/>
                  </a:lnTo>
                  <a:lnTo>
                    <a:pt x="97624" y="0"/>
                  </a:lnTo>
                  <a:lnTo>
                    <a:pt x="97624" y="8890"/>
                  </a:lnTo>
                  <a:lnTo>
                    <a:pt x="97624" y="1778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198616" y="4385310"/>
              <a:ext cx="116205" cy="134620"/>
            </a:xfrm>
            <a:custGeom>
              <a:avLst/>
              <a:gdLst/>
              <a:ahLst/>
              <a:cxnLst/>
              <a:rect l="l" t="t" r="r" b="b"/>
              <a:pathLst>
                <a:path w="116204" h="134620">
                  <a:moveTo>
                    <a:pt x="35636" y="0"/>
                  </a:moveTo>
                  <a:lnTo>
                    <a:pt x="44551" y="0"/>
                  </a:lnTo>
                  <a:lnTo>
                    <a:pt x="98005" y="0"/>
                  </a:lnTo>
                  <a:lnTo>
                    <a:pt x="106908" y="8940"/>
                  </a:lnTo>
                  <a:lnTo>
                    <a:pt x="98005" y="17881"/>
                  </a:lnTo>
                  <a:lnTo>
                    <a:pt x="89090" y="26822"/>
                  </a:lnTo>
                  <a:lnTo>
                    <a:pt x="80187" y="26822"/>
                  </a:lnTo>
                  <a:lnTo>
                    <a:pt x="71272" y="26822"/>
                  </a:lnTo>
                  <a:lnTo>
                    <a:pt x="71272" y="35763"/>
                  </a:lnTo>
                  <a:lnTo>
                    <a:pt x="62369" y="35763"/>
                  </a:lnTo>
                  <a:lnTo>
                    <a:pt x="71272" y="35763"/>
                  </a:lnTo>
                  <a:lnTo>
                    <a:pt x="71272" y="44704"/>
                  </a:lnTo>
                  <a:lnTo>
                    <a:pt x="80187" y="44704"/>
                  </a:lnTo>
                  <a:lnTo>
                    <a:pt x="89090" y="44704"/>
                  </a:lnTo>
                  <a:lnTo>
                    <a:pt x="98005" y="53644"/>
                  </a:lnTo>
                  <a:lnTo>
                    <a:pt x="106908" y="62585"/>
                  </a:lnTo>
                  <a:lnTo>
                    <a:pt x="115824" y="62585"/>
                  </a:lnTo>
                  <a:lnTo>
                    <a:pt x="115824" y="71526"/>
                  </a:lnTo>
                  <a:lnTo>
                    <a:pt x="115824" y="80467"/>
                  </a:lnTo>
                  <a:lnTo>
                    <a:pt x="115824" y="89408"/>
                  </a:lnTo>
                  <a:lnTo>
                    <a:pt x="106908" y="98348"/>
                  </a:lnTo>
                  <a:lnTo>
                    <a:pt x="98005" y="98348"/>
                  </a:lnTo>
                  <a:lnTo>
                    <a:pt x="71272" y="116230"/>
                  </a:lnTo>
                  <a:lnTo>
                    <a:pt x="53454" y="125171"/>
                  </a:lnTo>
                  <a:lnTo>
                    <a:pt x="35636" y="134112"/>
                  </a:lnTo>
                  <a:lnTo>
                    <a:pt x="17818" y="125171"/>
                  </a:lnTo>
                  <a:lnTo>
                    <a:pt x="0" y="116230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5" grpId="0" animBg="1"/>
      <p:bldP spid="71" grpId="0" animBg="1"/>
      <p:bldP spid="77" grpId="0" animBg="1"/>
      <p:bldP spid="116" grpId="0" animBg="1"/>
      <p:bldP spid="118" grpId="0" animBg="1"/>
      <p:bldP spid="119" grpId="0" animBg="1"/>
      <p:bldP spid="120" grpId="0" animBg="1"/>
      <p:bldP spid="121" grpId="0" animBg="1"/>
      <p:bldP spid="1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488</Words>
  <Application>Microsoft Office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Symbol</vt:lpstr>
      <vt:lpstr>Times New Roman</vt:lpstr>
      <vt:lpstr>Office Theme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  <vt:lpstr>Empirical &amp; Molecular Formulas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1</cp:revision>
  <dcterms:created xsi:type="dcterms:W3CDTF">2024-03-12T13:04:24Z</dcterms:created>
  <dcterms:modified xsi:type="dcterms:W3CDTF">2024-03-12T17:30:24Z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2016-11-08T00:00:00Z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2024-03-12T00:00:00Z</vt:filetime>
  </property>
  <property fmtid="{D5CDD505-2E9C-101B-9397-08002B2CF9AE}" pid="5" name="Producer">
    <vt:lpwstr>Adobe PDF Library 15.0</vt:lpwstr>
  </property>
</Properties>
</file>