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09CF-DE7A-439B-B366-C884A267607F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4953-48DA-4957-AD68-234B25889C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7977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09CF-DE7A-439B-B366-C884A267607F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4953-48DA-4957-AD68-234B25889C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530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09CF-DE7A-439B-B366-C884A267607F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4953-48DA-4957-AD68-234B25889C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347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09CF-DE7A-439B-B366-C884A267607F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4953-48DA-4957-AD68-234B25889C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694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09CF-DE7A-439B-B366-C884A267607F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4953-48DA-4957-AD68-234B25889C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021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09CF-DE7A-439B-B366-C884A267607F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4953-48DA-4957-AD68-234B25889C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396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09CF-DE7A-439B-B366-C884A267607F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4953-48DA-4957-AD68-234B25889C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458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09CF-DE7A-439B-B366-C884A267607F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4953-48DA-4957-AD68-234B25889C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763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09CF-DE7A-439B-B366-C884A267607F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4953-48DA-4957-AD68-234B25889C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872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09CF-DE7A-439B-B366-C884A267607F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4953-48DA-4957-AD68-234B25889C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338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09CF-DE7A-439B-B366-C884A267607F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4953-48DA-4957-AD68-234B25889C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20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D09CF-DE7A-439B-B366-C884A267607F}" type="datetimeFigureOut">
              <a:rPr lang="en-CA" smtClean="0"/>
              <a:t>2021-02-24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C4953-48DA-4957-AD68-234B25889C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53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qDhW8HkOQ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0555" y="-1"/>
            <a:ext cx="161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solidFill>
                  <a:srgbClr val="FF0000"/>
                </a:solidFill>
              </a:rPr>
              <a:t>Stability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685" y="292386"/>
            <a:ext cx="13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7030A0"/>
                </a:solidFill>
              </a:rPr>
              <a:t>Stability: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1736" y="673735"/>
            <a:ext cx="9284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70C0"/>
                </a:solidFill>
              </a:rPr>
              <a:t>When a structure remains on its base, undamaged, when acted on by forces it is designed to withstand.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56" y="1440470"/>
            <a:ext cx="9135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70C0"/>
                </a:solidFill>
              </a:rPr>
              <a:t>The stability of a structure depends on two things: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902135"/>
            <a:ext cx="9135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70C0"/>
                </a:solidFill>
              </a:rPr>
              <a:t>1) the material the structure is made from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389666"/>
            <a:ext cx="9135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70C0"/>
                </a:solidFill>
              </a:rPr>
              <a:t>2) how its mass is distributed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11428" y="2996952"/>
            <a:ext cx="2639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7030A0"/>
                </a:solidFill>
              </a:rPr>
              <a:t>Centre of Gravity: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38632" y="3458617"/>
            <a:ext cx="9173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70C0"/>
                </a:solidFill>
              </a:rPr>
              <a:t>The point on an object where the mass of the object is concentrated.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38631" y="3929017"/>
            <a:ext cx="9173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70C0"/>
                </a:solidFill>
              </a:rPr>
              <a:t>When you support an object at </a:t>
            </a:r>
            <a:r>
              <a:rPr lang="en-CA" sz="2400" b="1">
                <a:solidFill>
                  <a:srgbClr val="0070C0"/>
                </a:solidFill>
              </a:rPr>
              <a:t>its centre </a:t>
            </a:r>
            <a:r>
              <a:rPr lang="en-CA" sz="2400" b="1" dirty="0">
                <a:solidFill>
                  <a:srgbClr val="0070C0"/>
                </a:solidFill>
              </a:rPr>
              <a:t>of gravity, the object will stay perfectly balanced.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76497" y="4344515"/>
            <a:ext cx="5610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hlinkClick r:id="rId2"/>
              </a:rPr>
              <a:t>https://www.youtube.com/watch?v=hqDhW8HkOQ8</a:t>
            </a:r>
            <a:endParaRPr lang="en-CA" dirty="0"/>
          </a:p>
          <a:p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4760013"/>
            <a:ext cx="9173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70C0"/>
                </a:solidFill>
              </a:rPr>
              <a:t>Generally, widening the base of a structure will make it more stable.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56" y="5221678"/>
            <a:ext cx="9173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70C0"/>
                </a:solidFill>
              </a:rPr>
              <a:t>A structure will also be more stable if its centre of gravity is low, rather than high.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11428" y="5976371"/>
            <a:ext cx="9173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0070C0"/>
                </a:solidFill>
              </a:rPr>
              <a:t>Tapered structures, such as pyramids are very stable because of their wide base and low centre of gravity.</a:t>
            </a:r>
          </a:p>
        </p:txBody>
      </p:sp>
    </p:spTree>
    <p:extLst>
      <p:ext uri="{BB962C8B-B14F-4D97-AF65-F5344CB8AC3E}">
        <p14:creationId xmlns:p14="http://schemas.microsoft.com/office/powerpoint/2010/main" val="109076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ASSIGNMENT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6876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/>
              <a:t>Read Pages 142, 144 &amp; 145 (not yellow)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98884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/>
              <a:t>Questions 1-4 </a:t>
            </a:r>
            <a:r>
              <a:rPr lang="en-CA" sz="6000" b="1" dirty="0" err="1"/>
              <a:t>pg</a:t>
            </a:r>
            <a:r>
              <a:rPr lang="en-CA" sz="6000" b="1" dirty="0"/>
              <a:t> 145</a:t>
            </a:r>
          </a:p>
        </p:txBody>
      </p:sp>
    </p:spTree>
    <p:extLst>
      <p:ext uri="{BB962C8B-B14F-4D97-AF65-F5344CB8AC3E}">
        <p14:creationId xmlns:p14="http://schemas.microsoft.com/office/powerpoint/2010/main" val="149656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168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ASSIGNMENT</vt:lpstr>
    </vt:vector>
  </TitlesOfParts>
  <Company>Interlake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Olson</dc:creator>
  <cp:lastModifiedBy>Shannon Comte</cp:lastModifiedBy>
  <cp:revision>20</cp:revision>
  <cp:lastPrinted>2017-02-23T15:50:22Z</cp:lastPrinted>
  <dcterms:created xsi:type="dcterms:W3CDTF">2015-02-12T20:01:08Z</dcterms:created>
  <dcterms:modified xsi:type="dcterms:W3CDTF">2021-02-24T21:52:27Z</dcterms:modified>
</cp:coreProperties>
</file>