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1" d="100"/>
          <a:sy n="41" d="100"/>
        </p:scale>
        <p:origin x="9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E027-57D5-4601-892D-020A94875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EF0046-2537-4CEE-A975-1F492F0C1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48F5C-5855-4CFD-B717-BB44AD81A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403-6074-471C-8E5D-82F528F2E910}" type="datetimeFigureOut">
              <a:rPr lang="en-CA" smtClean="0"/>
              <a:t>2020-11-19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3D9C1-96DB-4F0E-8ACB-8AB0A42A0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51C11-C60A-49D2-9C7E-FA9E406A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38A5-2406-48B3-86E1-57737514CC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194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2FDC0-7A1C-4F7D-A220-9F453203F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42450-5338-4FA2-8956-0E08F3F92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42DB6-70C1-48A2-BB09-7358D3A45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403-6074-471C-8E5D-82F528F2E910}" type="datetimeFigureOut">
              <a:rPr lang="en-CA" smtClean="0"/>
              <a:t>2020-11-19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71953-8AB9-45F7-89E5-CAEE8851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3DE17-3279-45C8-A197-CFD419CA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38A5-2406-48B3-86E1-57737514CC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375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D2E5DC-D6B5-4DFF-87FF-EB6276266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19B21-A1E3-4CEB-83F2-66F785AC5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8A185-D3B5-43CE-848D-348111798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403-6074-471C-8E5D-82F528F2E910}" type="datetimeFigureOut">
              <a:rPr lang="en-CA" smtClean="0"/>
              <a:t>2020-11-19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80050-8B1A-4002-8247-D18CBE568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CA62E-3849-4511-AEC8-403D1723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38A5-2406-48B3-86E1-57737514CC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584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02B77-6012-40CB-9AF2-14A7F2C4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D34CC-20FA-44A1-BAB2-25EF2C398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79340-8747-43ED-A71A-CE4629A4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403-6074-471C-8E5D-82F528F2E910}" type="datetimeFigureOut">
              <a:rPr lang="en-CA" smtClean="0"/>
              <a:t>2020-11-19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BAE01-8E8B-4736-BBEA-B5D8BD251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EBCED-ED47-4C72-86AA-5C100A5F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38A5-2406-48B3-86E1-57737514CC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839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D7DBE-DACE-49A5-86DC-8B13C1E57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70E6-7B81-4E31-B6C0-60E5497D2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B5D25-260D-40A4-9B5E-8903D34F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403-6074-471C-8E5D-82F528F2E910}" type="datetimeFigureOut">
              <a:rPr lang="en-CA" smtClean="0"/>
              <a:t>2020-11-19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8B7DF-758B-447F-BE95-BE9777B9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BB193-41D4-414F-A95A-5B6E1610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38A5-2406-48B3-86E1-57737514CC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141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FFB12-D8E3-443D-A666-E01BB1C32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5EC39-ED96-4F7C-A65E-5E09C2DDA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75BBB-DFF1-4EFA-AF07-37D594B4C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D1B33-51FF-4689-B416-CB685DFB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403-6074-471C-8E5D-82F528F2E910}" type="datetimeFigureOut">
              <a:rPr lang="en-CA" smtClean="0"/>
              <a:t>2020-11-19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D7016-6ACD-4BE7-AD91-93C01333E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CACB4-23D0-479A-AF55-4949F9C5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38A5-2406-48B3-86E1-57737514CC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582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54F6-769C-4CF0-8A36-93714801D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53BE2-9C39-4351-A622-CAB6AF872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7115C-4280-4EB2-9352-F61DD2A15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51F60-2C77-4E96-BF08-06F231932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46AC7-C0C7-479D-A6AA-6B39AC1D1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B0514A-F856-4C87-8206-3D133186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403-6074-471C-8E5D-82F528F2E910}" type="datetimeFigureOut">
              <a:rPr lang="en-CA" smtClean="0"/>
              <a:t>2020-11-19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DFD519-5DCE-4D49-B5C9-8223DCD10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DA0810-564B-4C07-AE53-EF174A5C9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38A5-2406-48B3-86E1-57737514CC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063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31348-0F04-4618-BB1F-E2B498A5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FAF17-84F1-4312-A1AB-B4968BB0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403-6074-471C-8E5D-82F528F2E910}" type="datetimeFigureOut">
              <a:rPr lang="en-CA" smtClean="0"/>
              <a:t>2020-11-19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6A132C-1754-467B-A230-67E66D82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162278-24E3-49CF-A27B-44BA4F2D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38A5-2406-48B3-86E1-57737514CC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904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7E05A7-04D1-43CC-9C39-B6E5BDCAE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403-6074-471C-8E5D-82F528F2E910}" type="datetimeFigureOut">
              <a:rPr lang="en-CA" smtClean="0"/>
              <a:t>2020-11-19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41FE81-8BA0-463F-A2F5-9F1F7566A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98F76-0499-47FA-8E96-BB9500658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38A5-2406-48B3-86E1-57737514CC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216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06BE8-8CE8-4FBE-ADB9-104A10BF9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D7DE9-0F82-459E-958B-EF80214CC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566D6-0ED3-4598-B1A3-625E21CD9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606CD-CEB2-47A9-8C7C-6C70C2E9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403-6074-471C-8E5D-82F528F2E910}" type="datetimeFigureOut">
              <a:rPr lang="en-CA" smtClean="0"/>
              <a:t>2020-11-19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4CE22-7871-4C3D-8918-2DCE107A6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7CD51-B41B-4028-B0F3-EBE3F1E3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38A5-2406-48B3-86E1-57737514CC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625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A79D8-0804-4461-8A9D-60B6EFE06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2E0F6-4052-4908-844B-4510BBB0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A1DE5-B388-4632-8B85-8DEAF5163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DF2B1-D6F4-4357-B1B7-574BFA865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9403-6074-471C-8E5D-82F528F2E910}" type="datetimeFigureOut">
              <a:rPr lang="en-CA" smtClean="0"/>
              <a:t>2020-11-19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F80D8-65D7-4561-8DE0-5AE7E431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4AF18-3140-481E-AC79-A2E4EF2D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38A5-2406-48B3-86E1-57737514CC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886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D086ED-127B-405F-83D1-326842335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F704F-7688-4705-B824-78ED61F08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BD71D-9E34-4C88-90B5-6258FE8DC9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E9403-6074-471C-8E5D-82F528F2E910}" type="datetimeFigureOut">
              <a:rPr lang="en-CA" smtClean="0"/>
              <a:t>2020-11-19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B210F-041A-4C51-A039-8B23B1925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2691B-25A8-4A06-80A9-C54554C5F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C38A5-2406-48B3-86E1-57737514CC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358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lipgrid.com/053cf9e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C3D4DE-727C-4B34-83DC-BBFE01BCE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902701-E86E-43CA-A8C7-2BB28AC43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9C12A-8B5F-48F7-AF63-D9FFED648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87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8D8D1F-9B07-4736-BFCE-05B50C002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070D97-BAF4-4B15-9ED2-5230B1C6A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FDC1F-7648-4D05-B357-29F78796D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715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D9ACD5-65E3-4493-94AE-E0D901464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4FA511-2D28-4C70-B4FD-F95778819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F04A0-502E-4358-A7A0-CD58DB867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547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A1881-CB1D-48E2-8AA0-823108D2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00A1A-F35A-47F0-B759-1D0FA8169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CB998-4045-4D67-8255-FC668434E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1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CCF32-D9FD-4502-891B-1AAC4A865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Visit the LTS website!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F51CE-57E1-4E69-9D3A-C39725F73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https://flipgrid.com/053cf9e8</a:t>
            </a:r>
            <a:r>
              <a:rPr lang="en-CA" dirty="0"/>
              <a:t> to watch the video</a:t>
            </a:r>
          </a:p>
        </p:txBody>
      </p:sp>
    </p:spTree>
    <p:extLst>
      <p:ext uri="{BB962C8B-B14F-4D97-AF65-F5344CB8AC3E}">
        <p14:creationId xmlns:p14="http://schemas.microsoft.com/office/powerpoint/2010/main" val="2946125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Visit the LTS website!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Comte</dc:creator>
  <cp:lastModifiedBy>Shannon Comte</cp:lastModifiedBy>
  <cp:revision>1</cp:revision>
  <dcterms:created xsi:type="dcterms:W3CDTF">2020-11-19T16:51:01Z</dcterms:created>
  <dcterms:modified xsi:type="dcterms:W3CDTF">2020-11-19T16:57:47Z</dcterms:modified>
</cp:coreProperties>
</file>