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ba13c69e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ba13c69e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441296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b441296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af7a6c9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af7a6c9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9af7a6c9_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9af7a6c9_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af7a6c9_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9af7a6c9_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af7a6c9_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9af7a6c9_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9af7a6c9_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19af7a6c9_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9af7a6c9_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9af7a6c9_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7628af1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7628af1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Bending challenge is where you have a student stand with their heels and butt against the wall and bend forward - hinging at the waste only - and try to pick up something you have put right in front of their toes.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af7a6c9_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af7a6c9_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af7a6c9_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af7a6c9_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af7a6c9_0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af7a6c9_0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af7a6c9_0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af7a6c9_0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760ed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760edd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3886198"/>
            <a:ext cx="9144000" cy="297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0" y="388619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57751"/>
            <a:ext cx="77724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3953037"/>
            <a:ext cx="77724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0" y="1503572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1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0" y="1503572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1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0" y="1503572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5633442"/>
            <a:ext cx="9144000" cy="12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0" y="5633442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rebuchet MS"/>
              <a:buChar char="●"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○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IN544ZKzm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science/energy_electricity_forces/forces/activity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WC6AgX2N1G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www.youtube.com/watch?v=YdqvGGFIbfc&amp;feature=youtu.be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www.youtube.com/watch?v=MAVYtx5dvUA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hyperlink" Target="http://www.youtube.com/watch?v=S4yNGvnTU7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</a:t>
            </a: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Push or a pull that causes a structure to move or change shape.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Effect of a force on a structure depends on: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 magnitude (strength) of the force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 direction of the force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 location where the force is applied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18" name="Google Shape;118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075" y="1725900"/>
            <a:ext cx="7448916" cy="369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0107-2362-44D8-BAEB-C2C3B014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Create a Flow Chart / Graphic Organizer for Structural Forces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3C72-86AB-4DCE-9696-5850E3323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Include the following vocab words: </a:t>
            </a:r>
          </a:p>
          <a:p>
            <a:pPr lvl="1"/>
            <a:r>
              <a:rPr lang="en-CA" dirty="0"/>
              <a:t>External forces</a:t>
            </a:r>
          </a:p>
          <a:p>
            <a:pPr lvl="1"/>
            <a:r>
              <a:rPr lang="en-CA" dirty="0"/>
              <a:t>Internal forces</a:t>
            </a:r>
          </a:p>
          <a:p>
            <a:pPr lvl="1"/>
            <a:r>
              <a:rPr lang="en-CA" dirty="0"/>
              <a:t>Static</a:t>
            </a:r>
          </a:p>
          <a:p>
            <a:pPr lvl="1"/>
            <a:r>
              <a:rPr lang="en-CA" dirty="0"/>
              <a:t>Dynamic</a:t>
            </a:r>
          </a:p>
          <a:p>
            <a:pPr lvl="1"/>
            <a:r>
              <a:rPr lang="en-CA" dirty="0"/>
              <a:t>Gravity</a:t>
            </a:r>
          </a:p>
          <a:p>
            <a:pPr lvl="1"/>
            <a:r>
              <a:rPr lang="en-CA" dirty="0"/>
              <a:t>Compression</a:t>
            </a:r>
          </a:p>
          <a:p>
            <a:pPr lvl="1"/>
            <a:r>
              <a:rPr lang="en-CA" dirty="0"/>
              <a:t>Tension</a:t>
            </a:r>
          </a:p>
          <a:p>
            <a:pPr lvl="1"/>
            <a:r>
              <a:rPr lang="en-CA" dirty="0"/>
              <a:t>Torsion</a:t>
            </a:r>
          </a:p>
          <a:p>
            <a:pPr lvl="1"/>
            <a:r>
              <a:rPr lang="en-CA" dirty="0"/>
              <a:t>Shear</a:t>
            </a:r>
          </a:p>
          <a:p>
            <a:pPr lvl="1"/>
            <a:r>
              <a:rPr lang="en-CA" dirty="0"/>
              <a:t>Bending</a:t>
            </a:r>
          </a:p>
        </p:txBody>
      </p:sp>
    </p:spTree>
    <p:extLst>
      <p:ext uri="{BB962C8B-B14F-4D97-AF65-F5344CB8AC3E}">
        <p14:creationId xmlns:p14="http://schemas.microsoft.com/office/powerpoint/2010/main" val="51769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vs Weight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Mass is the amount of matter in an object.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Measured in grams (g)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Remains the same no matter where the object is.</a:t>
            </a:r>
            <a:endParaRPr sz="2400"/>
          </a:p>
        </p:txBody>
      </p:sp>
      <p:sp>
        <p:nvSpPr>
          <p:cNvPr id="125" name="Google Shape;125;p18"/>
          <p:cNvSpPr txBox="1"/>
          <p:nvPr/>
        </p:nvSpPr>
        <p:spPr>
          <a:xfrm>
            <a:off x="3369878" y="6166750"/>
            <a:ext cx="54387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http://www.bbc.co.uk/bitesize/ks3/science/energy_electricity_forces/forces/activity/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2064253" y="3824550"/>
            <a:ext cx="67989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Weight is a measure of the FORCE acting on an object.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Gravity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is the biggest force affecting weight.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Weight can change depending on gravity.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Measured in NEWTONS (N)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1070" y="1923906"/>
            <a:ext cx="1459780" cy="141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200" y="3080972"/>
            <a:ext cx="833742" cy="79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65" y="3234600"/>
            <a:ext cx="1656888" cy="165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725" y="5387373"/>
            <a:ext cx="938368" cy="93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Mass and Weight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31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measure mass we use a balance.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measure weight, we use a spring scale.  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100" y="1889650"/>
            <a:ext cx="33337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100" y="3704341"/>
            <a:ext cx="2863559" cy="2863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Using the Triple Beam Balance and the Spring Scale, measure the mass and weight of 3 different objects in the classroom.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Record your values in a neat table with a title.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 ready to discuss in 10 minutes!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do you notice about mass vs weight?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vs Weight Continued	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 Earth, gravity pulls on each kg of mass with approximately 10 N of force.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to find the weight of an object on Earth, we multiply the mass (in kg) by 10 N/kg.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grade 7 student has a mass of 40 kg, what is his weight?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Loads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External force acting on a structure.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50" y="4089350"/>
            <a:ext cx="2614697" cy="195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089" y="3391702"/>
            <a:ext cx="2839535" cy="205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2725" y="2697725"/>
            <a:ext cx="2843242" cy="213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vs. Dynamic</a:t>
            </a: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 u="sng">
                <a:solidFill>
                  <a:srgbClr val="0000FF"/>
                </a:solidFill>
              </a:rPr>
              <a:t>Static Load</a:t>
            </a:r>
            <a:r>
              <a:rPr lang="en"/>
              <a:t>: a non-moving, non-changing load</a:t>
            </a: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57200" y="4022025"/>
            <a:ext cx="82296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 u="sng">
                <a:solidFill>
                  <a:srgbClr val="0000FF"/>
                </a:solidFill>
              </a:rPr>
              <a:t>Dynamic Load</a:t>
            </a:r>
            <a:r>
              <a:rPr lang="en"/>
              <a:t>: a load that moves or changes over time</a:t>
            </a:r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800" y="2226278"/>
            <a:ext cx="2463963" cy="166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800" y="4797423"/>
            <a:ext cx="2713989" cy="181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Forces	</a:t>
            </a: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7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force applied to the structure by something else.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Eg. wind, loads (people, snow), </a:t>
            </a:r>
            <a:r>
              <a:rPr lang="en" b="1" i="1">
                <a:solidFill>
                  <a:srgbClr val="FF0000"/>
                </a:solidFill>
              </a:rPr>
              <a:t>gravity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63" name="Google Shape;63;p11"/>
          <p:cNvGrpSpPr/>
          <p:nvPr/>
        </p:nvGrpSpPr>
        <p:grpSpPr>
          <a:xfrm>
            <a:off x="5038900" y="3492734"/>
            <a:ext cx="3501900" cy="1489331"/>
            <a:chOff x="4429500" y="3365325"/>
            <a:chExt cx="3501900" cy="1255125"/>
          </a:xfrm>
        </p:grpSpPr>
        <p:sp>
          <p:nvSpPr>
            <p:cNvPr id="64" name="Google Shape;64;p11"/>
            <p:cNvSpPr txBox="1"/>
            <p:nvPr/>
          </p:nvSpPr>
          <p:spPr>
            <a:xfrm>
              <a:off x="4447700" y="3383550"/>
              <a:ext cx="3374400" cy="12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1">
                  <a:solidFill>
                    <a:srgbClr val="980000"/>
                  </a:solidFill>
                </a:rPr>
                <a:t>In order to withstand this, the object must be supported at its center of gravity.</a:t>
              </a:r>
              <a:endParaRPr sz="1800" b="1" i="1">
                <a:solidFill>
                  <a:srgbClr val="980000"/>
                </a:solidFill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4429500" y="3365325"/>
              <a:ext cx="3501900" cy="1155000"/>
            </a:xfrm>
            <a:prstGeom prst="flowChartAlternateProcess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1"/>
          <p:cNvSpPr/>
          <p:nvPr/>
        </p:nvSpPr>
        <p:spPr>
          <a:xfrm rot="-10520298" flipH="1">
            <a:off x="4083920" y="3374518"/>
            <a:ext cx="882218" cy="88221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386554" y="4154225"/>
            <a:ext cx="84951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 i="1" u="sng">
                <a:latin typeface="Trebuchet MS"/>
                <a:ea typeface="Trebuchet MS"/>
                <a:cs typeface="Trebuchet MS"/>
                <a:sym typeface="Trebuchet MS"/>
              </a:rPr>
              <a:t>Bending Challenge!</a:t>
            </a:r>
            <a:endParaRPr sz="3000" b="1" i="1" u="sng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The most common way to increase gravitational stability is to </a:t>
            </a:r>
            <a:r>
              <a:rPr lang="en" sz="3000" b="1" i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widen the base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of the structure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Forces</a:t>
            </a:r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force that one part of the structure exerts on another part of the same structure - in other words, the forces </a:t>
            </a:r>
            <a:r>
              <a:rPr lang="en" b="1" i="1"/>
              <a:t>within</a:t>
            </a:r>
            <a:r>
              <a:rPr lang="en"/>
              <a:t> the structure.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Usually this is caused by an external force.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design a structure, we need materials that can withstand these forces.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A force that acts to squeeze an object or parts of an object together.</a:t>
            </a:r>
            <a:endParaRPr sz="2800"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775" y="2362625"/>
            <a:ext cx="2119639" cy="12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450" y="3242668"/>
            <a:ext cx="1794388" cy="309208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3419900" y="4138450"/>
            <a:ext cx="53526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Materials buckle when they fail under compression.</a:t>
            </a:r>
            <a:endParaRPr sz="2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Concrete has high compressive strength</a:t>
            </a:r>
            <a:endParaRPr sz="2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Tension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force that acts to stretch or pull objects apart.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00400" y="4444875"/>
            <a:ext cx="8507100" cy="12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Materials fracture or tear when they fail under tension.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650" y="24765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900" y="2506403"/>
            <a:ext cx="1384317" cy="184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9625" y="5164172"/>
            <a:ext cx="1232985" cy="1236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Shear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7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force that acts to push parts in contact with each other past each other in opposite directions.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502675" y="4385850"/>
            <a:ext cx="84615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Materials tear or fracture when they fail under shear.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875" y="2721975"/>
            <a:ext cx="1669027" cy="166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900" y="2778145"/>
            <a:ext cx="1559902" cy="155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8350" y="5123763"/>
            <a:ext cx="1649900" cy="123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0900" y="5187904"/>
            <a:ext cx="1403286" cy="140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Torsion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force that twists an object.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25" y="2535425"/>
            <a:ext cx="31432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625" y="3915700"/>
            <a:ext cx="32956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4550" y="4304286"/>
            <a:ext cx="2717024" cy="204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579</Words>
  <Application>Microsoft Office PowerPoint</Application>
  <PresentationFormat>On-screen Show (4:3)</PresentationFormat>
  <Paragraphs>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Khaki</vt:lpstr>
      <vt:lpstr>Force</vt:lpstr>
      <vt:lpstr>Loads</vt:lpstr>
      <vt:lpstr>Static vs. Dynamic</vt:lpstr>
      <vt:lpstr>External Forces </vt:lpstr>
      <vt:lpstr>Internal Forces</vt:lpstr>
      <vt:lpstr>Compression</vt:lpstr>
      <vt:lpstr>Tension</vt:lpstr>
      <vt:lpstr>Shear</vt:lpstr>
      <vt:lpstr>Torsion</vt:lpstr>
      <vt:lpstr>Summary</vt:lpstr>
      <vt:lpstr>Create a Flow Chart / Graphic Organizer for Structural Forces</vt:lpstr>
      <vt:lpstr>Mass vs Weight</vt:lpstr>
      <vt:lpstr>Measuring Mass and Weight</vt:lpstr>
      <vt:lpstr>Activity</vt:lpstr>
      <vt:lpstr>Mass vs Weight Continued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</dc:title>
  <dc:creator>Shannon Comte</dc:creator>
  <cp:lastModifiedBy>Shannon Comte</cp:lastModifiedBy>
  <cp:revision>3</cp:revision>
  <dcterms:modified xsi:type="dcterms:W3CDTF">2021-03-15T17:00:01Z</dcterms:modified>
</cp:coreProperties>
</file>