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3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E2B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E2B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277600" y="0"/>
            <a:ext cx="914400" cy="6858000"/>
          </a:xfrm>
          <a:custGeom>
            <a:avLst/>
            <a:gdLst/>
            <a:ahLst/>
            <a:cxnLst/>
            <a:rect l="l" t="t" r="r" b="b"/>
            <a:pathLst>
              <a:path w="914400" h="6858000">
                <a:moveTo>
                  <a:pt x="9144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914400" y="6858000"/>
                </a:lnTo>
                <a:lnTo>
                  <a:pt x="914400" y="6172200"/>
                </a:lnTo>
                <a:close/>
              </a:path>
              <a:path w="914400" h="6858000">
                <a:moveTo>
                  <a:pt x="914400" y="0"/>
                </a:moveTo>
                <a:lnTo>
                  <a:pt x="0" y="0"/>
                </a:lnTo>
                <a:lnTo>
                  <a:pt x="0" y="5486400"/>
                </a:lnTo>
                <a:lnTo>
                  <a:pt x="914400" y="5486400"/>
                </a:lnTo>
                <a:lnTo>
                  <a:pt x="914400" y="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277600" y="54864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  <a:lnTo>
                  <a:pt x="914400" y="685800"/>
                </a:lnTo>
                <a:lnTo>
                  <a:pt x="9144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154" y="182626"/>
            <a:ext cx="5040198" cy="646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4939" y="1066291"/>
            <a:ext cx="8011795" cy="2077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E2B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El4jeETVm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hyperlink" Target="http://nanospace.molecularium.com/attractions/mega_penn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54.png"/><Relationship Id="rId39" Type="http://schemas.openxmlformats.org/officeDocument/2006/relationships/image" Target="../media/image67.png"/><Relationship Id="rId21" Type="http://schemas.openxmlformats.org/officeDocument/2006/relationships/image" Target="../media/image49.png"/><Relationship Id="rId34" Type="http://schemas.openxmlformats.org/officeDocument/2006/relationships/image" Target="../media/image62.png"/><Relationship Id="rId42" Type="http://schemas.openxmlformats.org/officeDocument/2006/relationships/image" Target="../media/image70.png"/><Relationship Id="rId47" Type="http://schemas.openxmlformats.org/officeDocument/2006/relationships/image" Target="../media/image75.png"/><Relationship Id="rId50" Type="http://schemas.openxmlformats.org/officeDocument/2006/relationships/image" Target="../media/image78.png"/><Relationship Id="rId55" Type="http://schemas.openxmlformats.org/officeDocument/2006/relationships/image" Target="../media/image83.png"/><Relationship Id="rId63" Type="http://schemas.openxmlformats.org/officeDocument/2006/relationships/image" Target="../media/image9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9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52.png"/><Relationship Id="rId32" Type="http://schemas.openxmlformats.org/officeDocument/2006/relationships/image" Target="../media/image60.png"/><Relationship Id="rId37" Type="http://schemas.openxmlformats.org/officeDocument/2006/relationships/image" Target="../media/image65.png"/><Relationship Id="rId40" Type="http://schemas.openxmlformats.org/officeDocument/2006/relationships/image" Target="../media/image68.png"/><Relationship Id="rId45" Type="http://schemas.openxmlformats.org/officeDocument/2006/relationships/image" Target="../media/image73.png"/><Relationship Id="rId53" Type="http://schemas.openxmlformats.org/officeDocument/2006/relationships/image" Target="../media/image81.png"/><Relationship Id="rId58" Type="http://schemas.openxmlformats.org/officeDocument/2006/relationships/image" Target="../media/image86.png"/><Relationship Id="rId66" Type="http://schemas.openxmlformats.org/officeDocument/2006/relationships/image" Target="../media/image94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51.png"/><Relationship Id="rId28" Type="http://schemas.openxmlformats.org/officeDocument/2006/relationships/image" Target="../media/image56.png"/><Relationship Id="rId36" Type="http://schemas.openxmlformats.org/officeDocument/2006/relationships/image" Target="../media/image64.png"/><Relationship Id="rId49" Type="http://schemas.openxmlformats.org/officeDocument/2006/relationships/image" Target="../media/image77.png"/><Relationship Id="rId57" Type="http://schemas.openxmlformats.org/officeDocument/2006/relationships/image" Target="../media/image85.png"/><Relationship Id="rId61" Type="http://schemas.openxmlformats.org/officeDocument/2006/relationships/image" Target="../media/image89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59.png"/><Relationship Id="rId44" Type="http://schemas.openxmlformats.org/officeDocument/2006/relationships/image" Target="../media/image72.png"/><Relationship Id="rId52" Type="http://schemas.openxmlformats.org/officeDocument/2006/relationships/image" Target="../media/image80.png"/><Relationship Id="rId60" Type="http://schemas.openxmlformats.org/officeDocument/2006/relationships/image" Target="../media/image88.png"/><Relationship Id="rId65" Type="http://schemas.openxmlformats.org/officeDocument/2006/relationships/image" Target="../media/image9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Relationship Id="rId27" Type="http://schemas.openxmlformats.org/officeDocument/2006/relationships/image" Target="../media/image55.png"/><Relationship Id="rId30" Type="http://schemas.openxmlformats.org/officeDocument/2006/relationships/image" Target="../media/image58.png"/><Relationship Id="rId35" Type="http://schemas.openxmlformats.org/officeDocument/2006/relationships/image" Target="../media/image63.png"/><Relationship Id="rId43" Type="http://schemas.openxmlformats.org/officeDocument/2006/relationships/image" Target="../media/image71.png"/><Relationship Id="rId48" Type="http://schemas.openxmlformats.org/officeDocument/2006/relationships/image" Target="../media/image76.png"/><Relationship Id="rId56" Type="http://schemas.openxmlformats.org/officeDocument/2006/relationships/image" Target="../media/image84.png"/><Relationship Id="rId64" Type="http://schemas.openxmlformats.org/officeDocument/2006/relationships/image" Target="../media/image92.png"/><Relationship Id="rId8" Type="http://schemas.openxmlformats.org/officeDocument/2006/relationships/image" Target="../media/image36.png"/><Relationship Id="rId51" Type="http://schemas.openxmlformats.org/officeDocument/2006/relationships/image" Target="../media/image79.png"/><Relationship Id="rId3" Type="http://schemas.openxmlformats.org/officeDocument/2006/relationships/image" Target="../media/image31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3.png"/><Relationship Id="rId33" Type="http://schemas.openxmlformats.org/officeDocument/2006/relationships/image" Target="../media/image61.png"/><Relationship Id="rId38" Type="http://schemas.openxmlformats.org/officeDocument/2006/relationships/image" Target="../media/image66.png"/><Relationship Id="rId46" Type="http://schemas.openxmlformats.org/officeDocument/2006/relationships/image" Target="../media/image74.png"/><Relationship Id="rId59" Type="http://schemas.openxmlformats.org/officeDocument/2006/relationships/image" Target="../media/image87.png"/><Relationship Id="rId67" Type="http://schemas.openxmlformats.org/officeDocument/2006/relationships/image" Target="../media/image95.png"/><Relationship Id="rId20" Type="http://schemas.openxmlformats.org/officeDocument/2006/relationships/image" Target="../media/image48.png"/><Relationship Id="rId41" Type="http://schemas.openxmlformats.org/officeDocument/2006/relationships/image" Target="../media/image69.png"/><Relationship Id="rId54" Type="http://schemas.openxmlformats.org/officeDocument/2006/relationships/image" Target="../media/image82.png"/><Relationship Id="rId62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8469" y="296672"/>
            <a:ext cx="67087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72660" algn="l"/>
              </a:tabLst>
            </a:pPr>
            <a:r>
              <a:rPr sz="4000" b="0" spc="-100" dirty="0">
                <a:latin typeface="Cambria"/>
                <a:cs typeface="Cambria"/>
              </a:rPr>
              <a:t>Mass</a:t>
            </a:r>
            <a:r>
              <a:rPr sz="4000" b="0" spc="-190" dirty="0">
                <a:latin typeface="Cambria"/>
                <a:cs typeface="Cambria"/>
              </a:rPr>
              <a:t> </a:t>
            </a:r>
            <a:r>
              <a:rPr sz="4000" b="0" spc="-65" dirty="0">
                <a:latin typeface="Cambria"/>
                <a:cs typeface="Cambria"/>
              </a:rPr>
              <a:t>of</a:t>
            </a:r>
            <a:r>
              <a:rPr sz="4000" b="0" spc="-180" dirty="0">
                <a:latin typeface="Cambria"/>
                <a:cs typeface="Cambria"/>
              </a:rPr>
              <a:t> </a:t>
            </a:r>
            <a:r>
              <a:rPr sz="4000" b="0" spc="-114" dirty="0">
                <a:latin typeface="Cambria"/>
                <a:cs typeface="Cambria"/>
              </a:rPr>
              <a:t>Compounds</a:t>
            </a:r>
            <a:r>
              <a:rPr sz="4000" b="0" spc="-175" dirty="0">
                <a:latin typeface="Cambria"/>
                <a:cs typeface="Cambria"/>
              </a:rPr>
              <a:t> </a:t>
            </a:r>
            <a:r>
              <a:rPr sz="4000" b="0" spc="-50" dirty="0">
                <a:latin typeface="Cambria"/>
                <a:cs typeface="Cambria"/>
              </a:rPr>
              <a:t>&amp;</a:t>
            </a:r>
            <a:r>
              <a:rPr sz="4000" b="0" dirty="0">
                <a:latin typeface="Cambria"/>
                <a:cs typeface="Cambria"/>
              </a:rPr>
              <a:t>	</a:t>
            </a:r>
            <a:r>
              <a:rPr sz="4000" b="0" spc="-90" dirty="0">
                <a:latin typeface="Cambria"/>
                <a:cs typeface="Cambria"/>
              </a:rPr>
              <a:t>The</a:t>
            </a:r>
            <a:r>
              <a:rPr sz="4000" b="0" spc="-200" dirty="0">
                <a:latin typeface="Cambria"/>
                <a:cs typeface="Cambria"/>
              </a:rPr>
              <a:t> </a:t>
            </a:r>
            <a:r>
              <a:rPr sz="4000" b="0" spc="-50" dirty="0">
                <a:latin typeface="Cambria"/>
                <a:cs typeface="Cambria"/>
              </a:rPr>
              <a:t>Mole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087" y="5186476"/>
            <a:ext cx="9003030" cy="14890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Outcomes: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Calculate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mass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compounds</a:t>
            </a:r>
            <a:r>
              <a:rPr sz="2000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atomic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mass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units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Describe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concept</a:t>
            </a:r>
            <a:r>
              <a:rPr sz="20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0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mole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0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it’s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importance</a:t>
            </a:r>
            <a:r>
              <a:rPr sz="20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0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measurement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chemistry.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Calculate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molar</a:t>
            </a:r>
            <a:r>
              <a:rPr sz="20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mass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0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various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substances.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48455" y="836675"/>
            <a:ext cx="3671315" cy="4745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019" y="182626"/>
            <a:ext cx="2530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Atomic</a:t>
            </a:r>
            <a:r>
              <a:rPr spc="-200" dirty="0"/>
              <a:t> </a:t>
            </a:r>
            <a:r>
              <a:rPr spc="-60" dirty="0"/>
              <a:t>Mass</a:t>
            </a:r>
          </a:p>
        </p:txBody>
      </p:sp>
      <p:sp>
        <p:nvSpPr>
          <p:cNvPr id="3" name="object 3"/>
          <p:cNvSpPr/>
          <p:nvPr/>
        </p:nvSpPr>
        <p:spPr>
          <a:xfrm>
            <a:off x="8663940" y="2053208"/>
            <a:ext cx="1308100" cy="18415"/>
          </a:xfrm>
          <a:custGeom>
            <a:avLst/>
            <a:gdLst/>
            <a:ahLst/>
            <a:cxnLst/>
            <a:rect l="l" t="t" r="r" b="b"/>
            <a:pathLst>
              <a:path w="1308100" h="18414">
                <a:moveTo>
                  <a:pt x="1307592" y="0"/>
                </a:moveTo>
                <a:lnTo>
                  <a:pt x="0" y="0"/>
                </a:lnTo>
                <a:lnTo>
                  <a:pt x="0" y="18287"/>
                </a:lnTo>
                <a:lnTo>
                  <a:pt x="1307592" y="18287"/>
                </a:lnTo>
                <a:lnTo>
                  <a:pt x="1307592" y="0"/>
                </a:lnTo>
                <a:close/>
              </a:path>
            </a:pathLst>
          </a:custGeom>
          <a:solidFill>
            <a:srgbClr val="2E2B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539" y="924890"/>
            <a:ext cx="10733405" cy="3915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Since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SMALL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cannot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measure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their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LBS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or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KG’S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 dirty="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created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new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unit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called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ATOMIC</a:t>
            </a:r>
            <a:r>
              <a:rPr sz="2200" b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UNIT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amu</a:t>
            </a:r>
            <a:r>
              <a:rPr sz="2200" b="1" u="sng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or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μ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r>
              <a:rPr sz="2200" b="1" i="1" spc="409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1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amu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1.67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X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10</a:t>
            </a:r>
            <a:r>
              <a:rPr sz="2175" b="1" spc="-15" baseline="24904" dirty="0">
                <a:solidFill>
                  <a:srgbClr val="2E2B1F"/>
                </a:solidFill>
                <a:latin typeface="Calibri"/>
                <a:cs typeface="Calibri"/>
              </a:rPr>
              <a:t>-</a:t>
            </a:r>
            <a:r>
              <a:rPr sz="2175" b="1" spc="-37" baseline="24904" dirty="0">
                <a:solidFill>
                  <a:srgbClr val="2E2B1F"/>
                </a:solidFill>
                <a:latin typeface="Calibri"/>
                <a:cs typeface="Calibri"/>
              </a:rPr>
              <a:t>24</a:t>
            </a:r>
            <a:r>
              <a:rPr sz="2200" b="1" spc="-25" dirty="0">
                <a:solidFill>
                  <a:srgbClr val="2E2B1F"/>
                </a:solidFill>
                <a:latin typeface="Calibri"/>
                <a:cs typeface="Calibri"/>
              </a:rPr>
              <a:t>g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 dirty="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This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value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found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on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your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periodic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table:</a:t>
            </a:r>
            <a:r>
              <a:rPr sz="2200" spc="4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1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12.0</a:t>
            </a:r>
            <a:r>
              <a:rPr sz="2200" b="1" u="sng" spc="-5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2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amu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 dirty="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Chemical</a:t>
            </a:r>
            <a:r>
              <a:rPr sz="2200" b="1" u="sng" spc="-5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Formulas:</a:t>
            </a:r>
            <a:endParaRPr sz="2200" dirty="0">
              <a:latin typeface="Calibri"/>
              <a:cs typeface="Calibri"/>
            </a:endParaRPr>
          </a:p>
          <a:p>
            <a:pPr marL="304165" indent="-22796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Recall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that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NUMBER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4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ATOMS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ELEMENT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chemical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formula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indicated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by</a:t>
            </a:r>
            <a:endParaRPr sz="22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SUBSCRIPTS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 marL="304165" indent="-227965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I.e.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C</a:t>
            </a:r>
            <a:r>
              <a:rPr sz="2175" b="1" i="1" baseline="-21072" dirty="0">
                <a:solidFill>
                  <a:srgbClr val="2E2B1F"/>
                </a:solidFill>
                <a:latin typeface="Calibri"/>
                <a:cs typeface="Calibri"/>
              </a:rPr>
              <a:t>9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H</a:t>
            </a:r>
            <a:r>
              <a:rPr sz="2175" b="1" i="1" baseline="-21072" dirty="0">
                <a:solidFill>
                  <a:srgbClr val="2E2B1F"/>
                </a:solidFill>
                <a:latin typeface="Calibri"/>
                <a:cs typeface="Calibri"/>
              </a:rPr>
              <a:t>8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175" b="1" i="1" baseline="-21072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2175" b="1" i="1" spc="172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(asprin)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9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C-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atoms,</a:t>
            </a:r>
            <a:r>
              <a:rPr sz="22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8</a:t>
            </a:r>
            <a:r>
              <a:rPr sz="2200" b="1" u="sng" spc="-5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atoms,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4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O-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endParaRPr sz="2200" dirty="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421123" y="1549908"/>
            <a:ext cx="241300" cy="178435"/>
            <a:chOff x="4421123" y="1549908"/>
            <a:chExt cx="241300" cy="17843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21123" y="1549908"/>
              <a:ext cx="195072" cy="1767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643627" y="1706880"/>
              <a:ext cx="12700" cy="15240"/>
            </a:xfrm>
            <a:custGeom>
              <a:avLst/>
              <a:gdLst/>
              <a:ahLst/>
              <a:cxnLst/>
              <a:rect l="l" t="t" r="r" b="b"/>
              <a:pathLst>
                <a:path w="12700" h="15239">
                  <a:moveTo>
                    <a:pt x="12192" y="0"/>
                  </a:moveTo>
                  <a:lnTo>
                    <a:pt x="381" y="11557"/>
                  </a:lnTo>
                  <a:lnTo>
                    <a:pt x="0" y="12827"/>
                  </a:lnTo>
                  <a:lnTo>
                    <a:pt x="635" y="13589"/>
                  </a:lnTo>
                  <a:lnTo>
                    <a:pt x="4445" y="1524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738115" y="1434083"/>
            <a:ext cx="5553710" cy="797560"/>
            <a:chOff x="4738115" y="1434083"/>
            <a:chExt cx="5553710" cy="79756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38115" y="1441703"/>
              <a:ext cx="5553456" cy="78943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046463" y="1440179"/>
              <a:ext cx="234950" cy="205740"/>
            </a:xfrm>
            <a:custGeom>
              <a:avLst/>
              <a:gdLst/>
              <a:ahLst/>
              <a:cxnLst/>
              <a:rect l="l" t="t" r="r" b="b"/>
              <a:pathLst>
                <a:path w="234950" h="205739">
                  <a:moveTo>
                    <a:pt x="89915" y="106680"/>
                  </a:moveTo>
                  <a:lnTo>
                    <a:pt x="144779" y="106680"/>
                  </a:lnTo>
                  <a:lnTo>
                    <a:pt x="196850" y="106680"/>
                  </a:lnTo>
                  <a:lnTo>
                    <a:pt x="234695" y="106680"/>
                  </a:lnTo>
                </a:path>
                <a:path w="234950" h="205739">
                  <a:moveTo>
                    <a:pt x="6603" y="7620"/>
                  </a:moveTo>
                  <a:lnTo>
                    <a:pt x="0" y="7620"/>
                  </a:lnTo>
                  <a:lnTo>
                    <a:pt x="47370" y="6731"/>
                  </a:lnTo>
                  <a:lnTo>
                    <a:pt x="78358" y="635"/>
                  </a:lnTo>
                  <a:lnTo>
                    <a:pt x="133476" y="0"/>
                  </a:lnTo>
                  <a:lnTo>
                    <a:pt x="136778" y="0"/>
                  </a:lnTo>
                  <a:lnTo>
                    <a:pt x="142747" y="2286"/>
                  </a:lnTo>
                  <a:lnTo>
                    <a:pt x="148208" y="5207"/>
                  </a:lnTo>
                  <a:lnTo>
                    <a:pt x="155955" y="7747"/>
                  </a:lnTo>
                  <a:lnTo>
                    <a:pt x="161162" y="11303"/>
                  </a:lnTo>
                  <a:lnTo>
                    <a:pt x="163956" y="15748"/>
                  </a:lnTo>
                  <a:lnTo>
                    <a:pt x="165734" y="25527"/>
                  </a:lnTo>
                  <a:lnTo>
                    <a:pt x="166115" y="33020"/>
                  </a:lnTo>
                  <a:lnTo>
                    <a:pt x="151891" y="84962"/>
                  </a:lnTo>
                  <a:lnTo>
                    <a:pt x="125983" y="138303"/>
                  </a:lnTo>
                  <a:lnTo>
                    <a:pt x="109346" y="167132"/>
                  </a:lnTo>
                  <a:lnTo>
                    <a:pt x="105536" y="197866"/>
                  </a:lnTo>
                  <a:lnTo>
                    <a:pt x="105409" y="20574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4708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Chemical</a:t>
            </a:r>
            <a:r>
              <a:rPr spc="-165" dirty="0"/>
              <a:t> </a:t>
            </a:r>
            <a:r>
              <a:rPr spc="-105" dirty="0"/>
              <a:t>Formulas: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066291"/>
            <a:ext cx="1041273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Molecular</a:t>
            </a:r>
            <a:r>
              <a:rPr sz="2400" b="1" u="sng" spc="-3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vs.</a:t>
            </a:r>
            <a:r>
              <a:rPr sz="2400" b="1" u="sng" spc="-1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Ionic</a:t>
            </a:r>
            <a:r>
              <a:rPr sz="2400" b="1" u="sng" spc="-2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Compounds: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MOLECULAR</a:t>
            </a:r>
            <a:r>
              <a:rPr sz="2400" b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r>
              <a:rPr sz="24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(molecules)</a:t>
            </a:r>
            <a:r>
              <a:rPr sz="24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contain</a:t>
            </a:r>
            <a:r>
              <a:rPr sz="24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4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linked</a:t>
            </a:r>
            <a:r>
              <a:rPr sz="24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together</a:t>
            </a:r>
            <a:r>
              <a:rPr sz="24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by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COVALENT</a:t>
            </a:r>
            <a:r>
              <a:rPr sz="2400" b="1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BONDS</a:t>
            </a:r>
            <a:r>
              <a:rPr sz="2400" b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(electrically</a:t>
            </a:r>
            <a:r>
              <a:rPr sz="24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NEUTRAL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).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9A47B"/>
              </a:buClr>
              <a:buFont typeface="Arial"/>
              <a:buChar char="•"/>
            </a:pPr>
            <a:endParaRPr sz="23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IONIC</a:t>
            </a:r>
            <a:r>
              <a:rPr sz="24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r>
              <a:rPr sz="24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NOT</a:t>
            </a:r>
            <a:r>
              <a:rPr sz="24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MOLECULES</a:t>
            </a:r>
            <a:r>
              <a:rPr sz="24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because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they</a:t>
            </a:r>
            <a:r>
              <a:rPr sz="24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composed</a:t>
            </a:r>
            <a:r>
              <a:rPr sz="24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IONS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9A47B"/>
              </a:buClr>
              <a:buFont typeface="Arial"/>
              <a:buChar char="•"/>
            </a:pPr>
            <a:endParaRPr sz="2350">
              <a:latin typeface="Calibri"/>
              <a:cs typeface="Calibri"/>
            </a:endParaRPr>
          </a:p>
          <a:p>
            <a:pPr marL="538480" lvl="1" indent="-22860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979805" algn="l"/>
              </a:tabLst>
            </a:pP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Ie.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	</a:t>
            </a:r>
            <a:r>
              <a:rPr sz="2400" spc="-40" dirty="0">
                <a:solidFill>
                  <a:srgbClr val="2E2B1F"/>
                </a:solidFill>
                <a:latin typeface="Calibri"/>
                <a:cs typeface="Calibri"/>
              </a:rPr>
              <a:t>You</a:t>
            </a:r>
            <a:r>
              <a:rPr sz="24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can</a:t>
            </a:r>
            <a:r>
              <a:rPr sz="24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have</a:t>
            </a:r>
            <a:r>
              <a:rPr sz="24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spc="-4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WATER</a:t>
            </a:r>
            <a:r>
              <a:rPr sz="24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MOLECULES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4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but</a:t>
            </a:r>
            <a:r>
              <a:rPr sz="24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you</a:t>
            </a:r>
            <a:r>
              <a:rPr sz="24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can’t</a:t>
            </a:r>
            <a:r>
              <a:rPr sz="24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have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SALT</a:t>
            </a:r>
            <a:r>
              <a:rPr sz="24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MOLECULES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Mass</a:t>
            </a:r>
            <a:r>
              <a:rPr spc="-210" dirty="0"/>
              <a:t> </a:t>
            </a:r>
            <a:r>
              <a:rPr spc="-55" dirty="0"/>
              <a:t>of</a:t>
            </a:r>
            <a:r>
              <a:rPr spc="-190" dirty="0"/>
              <a:t> </a:t>
            </a:r>
            <a:r>
              <a:rPr spc="-90" dirty="0"/>
              <a:t>Compounds: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339" y="1008379"/>
            <a:ext cx="6327775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Molecular</a:t>
            </a:r>
            <a:r>
              <a:rPr sz="2200" b="1" u="sng" spc="-10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</a:t>
            </a:r>
            <a:endParaRPr sz="22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SUM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ATOMIC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MASSES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MOLECULE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825500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C</a:t>
            </a:r>
            <a:r>
              <a:rPr sz="1950" baseline="-21367" dirty="0">
                <a:solidFill>
                  <a:srgbClr val="2E2B1F"/>
                </a:solidFill>
                <a:latin typeface="Calibri"/>
                <a:cs typeface="Calibri"/>
              </a:rPr>
              <a:t>9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H</a:t>
            </a:r>
            <a:r>
              <a:rPr sz="1950" baseline="-21367" dirty="0">
                <a:solidFill>
                  <a:srgbClr val="2E2B1F"/>
                </a:solidFill>
                <a:latin typeface="Calibri"/>
                <a:cs typeface="Calibri"/>
              </a:rPr>
              <a:t>8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1950" baseline="-21367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1950" spc="232" baseline="-21367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639" y="3188335"/>
            <a:ext cx="7190105" cy="10013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Formula</a:t>
            </a:r>
            <a:r>
              <a:rPr sz="2200" b="1" u="sng" spc="-10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</a:t>
            </a:r>
            <a:endParaRPr sz="22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SAME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MOLECULAR</a:t>
            </a:r>
            <a:r>
              <a:rPr sz="2200" b="1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mass,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but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IONIC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compounds.</a:t>
            </a:r>
            <a:endParaRPr sz="2200">
              <a:latin typeface="Calibri"/>
              <a:cs typeface="Calibri"/>
            </a:endParaRPr>
          </a:p>
          <a:p>
            <a:pPr marL="8382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Na</a:t>
            </a:r>
            <a:r>
              <a:rPr sz="1950" baseline="-21367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S</a:t>
            </a:r>
            <a:r>
              <a:rPr sz="2000" spc="4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039" y="5230444"/>
            <a:ext cx="10792460" cy="964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NOTE:</a:t>
            </a:r>
            <a:endParaRPr sz="2200">
              <a:latin typeface="Calibri"/>
              <a:cs typeface="Calibri"/>
            </a:endParaRPr>
          </a:p>
          <a:p>
            <a:pPr marL="12700" marR="5080">
              <a:lnSpc>
                <a:spcPts val="2110"/>
              </a:lnSpc>
              <a:spcBef>
                <a:spcPts val="51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terms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MOLECULAR</a:t>
            </a:r>
            <a:r>
              <a:rPr sz="2200" b="1" u="sng" spc="-6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mass,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FORMULA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mass,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MOLECULAR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weight,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9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FORMULA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weight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are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often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interchangeable.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188464" y="1845564"/>
            <a:ext cx="195580" cy="172720"/>
            <a:chOff x="2188464" y="1845564"/>
            <a:chExt cx="195580" cy="172720"/>
          </a:xfrm>
        </p:grpSpPr>
        <p:sp>
          <p:nvSpPr>
            <p:cNvPr id="7" name="object 7"/>
            <p:cNvSpPr/>
            <p:nvPr/>
          </p:nvSpPr>
          <p:spPr>
            <a:xfrm>
              <a:off x="2194560" y="1851660"/>
              <a:ext cx="15240" cy="160020"/>
            </a:xfrm>
            <a:custGeom>
              <a:avLst/>
              <a:gdLst/>
              <a:ahLst/>
              <a:cxnLst/>
              <a:rect l="l" t="t" r="r" b="b"/>
              <a:pathLst>
                <a:path w="15239" h="160019">
                  <a:moveTo>
                    <a:pt x="0" y="0"/>
                  </a:moveTo>
                  <a:lnTo>
                    <a:pt x="7365" y="0"/>
                  </a:lnTo>
                  <a:lnTo>
                    <a:pt x="8508" y="56006"/>
                  </a:lnTo>
                  <a:lnTo>
                    <a:pt x="11683" y="62484"/>
                  </a:lnTo>
                  <a:lnTo>
                    <a:pt x="12064" y="66166"/>
                  </a:lnTo>
                  <a:lnTo>
                    <a:pt x="10159" y="78739"/>
                  </a:lnTo>
                  <a:lnTo>
                    <a:pt x="15112" y="109347"/>
                  </a:lnTo>
                  <a:lnTo>
                    <a:pt x="15239" y="143763"/>
                  </a:lnTo>
                  <a:lnTo>
                    <a:pt x="14350" y="146557"/>
                  </a:lnTo>
                  <a:lnTo>
                    <a:pt x="12953" y="148589"/>
                  </a:lnTo>
                  <a:lnTo>
                    <a:pt x="11175" y="149860"/>
                  </a:lnTo>
                  <a:lnTo>
                    <a:pt x="10032" y="151511"/>
                  </a:lnTo>
                  <a:lnTo>
                    <a:pt x="7619" y="16001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9424" y="1845564"/>
              <a:ext cx="134111" cy="164592"/>
            </a:xfrm>
            <a:prstGeom prst="rect">
              <a:avLst/>
            </a:prstGeom>
          </p:spPr>
        </p:pic>
      </p:grpSp>
      <p:sp>
        <p:nvSpPr>
          <p:cNvPr id="9" name="object 9"/>
          <p:cNvSpPr/>
          <p:nvPr/>
        </p:nvSpPr>
        <p:spPr>
          <a:xfrm>
            <a:off x="2827020" y="1775460"/>
            <a:ext cx="137160" cy="297180"/>
          </a:xfrm>
          <a:custGeom>
            <a:avLst/>
            <a:gdLst/>
            <a:ahLst/>
            <a:cxnLst/>
            <a:rect l="l" t="t" r="r" b="b"/>
            <a:pathLst>
              <a:path w="137160" h="297180">
                <a:moveTo>
                  <a:pt x="0" y="0"/>
                </a:moveTo>
                <a:lnTo>
                  <a:pt x="4063" y="0"/>
                </a:lnTo>
                <a:lnTo>
                  <a:pt x="8255" y="2286"/>
                </a:lnTo>
                <a:lnTo>
                  <a:pt x="12954" y="5206"/>
                </a:lnTo>
                <a:lnTo>
                  <a:pt x="20447" y="7747"/>
                </a:lnTo>
                <a:lnTo>
                  <a:pt x="73913" y="40639"/>
                </a:lnTo>
                <a:lnTo>
                  <a:pt x="81661" y="48005"/>
                </a:lnTo>
                <a:lnTo>
                  <a:pt x="88900" y="56006"/>
                </a:lnTo>
                <a:lnTo>
                  <a:pt x="116331" y="79501"/>
                </a:lnTo>
                <a:lnTo>
                  <a:pt x="131825" y="104266"/>
                </a:lnTo>
                <a:lnTo>
                  <a:pt x="135636" y="119379"/>
                </a:lnTo>
                <a:lnTo>
                  <a:pt x="137160" y="156463"/>
                </a:lnTo>
                <a:lnTo>
                  <a:pt x="126618" y="191897"/>
                </a:lnTo>
                <a:lnTo>
                  <a:pt x="97409" y="245490"/>
                </a:lnTo>
                <a:lnTo>
                  <a:pt x="72262" y="284099"/>
                </a:lnTo>
                <a:lnTo>
                  <a:pt x="68706" y="29717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45664" y="1816607"/>
            <a:ext cx="111251" cy="185928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2478023" y="1860804"/>
            <a:ext cx="73660" cy="127000"/>
            <a:chOff x="2478023" y="1860804"/>
            <a:chExt cx="73660" cy="127000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78023" y="1914144"/>
              <a:ext cx="73151" cy="7315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499359" y="1866900"/>
              <a:ext cx="45720" cy="114300"/>
            </a:xfrm>
            <a:custGeom>
              <a:avLst/>
              <a:gdLst/>
              <a:ahLst/>
              <a:cxnLst/>
              <a:rect l="l" t="t" r="r" b="b"/>
              <a:pathLst>
                <a:path w="45719" h="114300">
                  <a:moveTo>
                    <a:pt x="45719" y="0"/>
                  </a:moveTo>
                  <a:lnTo>
                    <a:pt x="45719" y="4063"/>
                  </a:lnTo>
                  <a:lnTo>
                    <a:pt x="37972" y="27304"/>
                  </a:lnTo>
                  <a:lnTo>
                    <a:pt x="33019" y="36195"/>
                  </a:lnTo>
                  <a:lnTo>
                    <a:pt x="26796" y="58800"/>
                  </a:lnTo>
                  <a:lnTo>
                    <a:pt x="18414" y="73533"/>
                  </a:lnTo>
                  <a:lnTo>
                    <a:pt x="13588" y="89662"/>
                  </a:lnTo>
                  <a:lnTo>
                    <a:pt x="10287" y="95758"/>
                  </a:lnTo>
                  <a:lnTo>
                    <a:pt x="8000" y="105028"/>
                  </a:lnTo>
                  <a:lnTo>
                    <a:pt x="6984" y="105663"/>
                  </a:lnTo>
                  <a:lnTo>
                    <a:pt x="3682" y="106172"/>
                  </a:lnTo>
                  <a:lnTo>
                    <a:pt x="2412" y="107187"/>
                  </a:lnTo>
                  <a:lnTo>
                    <a:pt x="0" y="11430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2051304" y="1798320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30" h="274319">
                <a:moveTo>
                  <a:pt x="67056" y="0"/>
                </a:moveTo>
                <a:lnTo>
                  <a:pt x="62991" y="0"/>
                </a:lnTo>
                <a:lnTo>
                  <a:pt x="58800" y="2285"/>
                </a:lnTo>
                <a:lnTo>
                  <a:pt x="56514" y="4063"/>
                </a:lnTo>
                <a:lnTo>
                  <a:pt x="53847" y="8254"/>
                </a:lnTo>
                <a:lnTo>
                  <a:pt x="51943" y="12953"/>
                </a:lnTo>
                <a:lnTo>
                  <a:pt x="23875" y="64388"/>
                </a:lnTo>
                <a:lnTo>
                  <a:pt x="6095" y="120522"/>
                </a:lnTo>
                <a:lnTo>
                  <a:pt x="0" y="152145"/>
                </a:lnTo>
                <a:lnTo>
                  <a:pt x="888" y="196468"/>
                </a:lnTo>
                <a:lnTo>
                  <a:pt x="13969" y="235457"/>
                </a:lnTo>
                <a:lnTo>
                  <a:pt x="23621" y="251205"/>
                </a:lnTo>
                <a:lnTo>
                  <a:pt x="37210" y="264413"/>
                </a:lnTo>
                <a:lnTo>
                  <a:pt x="42163" y="267715"/>
                </a:lnTo>
                <a:lnTo>
                  <a:pt x="74675" y="274319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40023" y="1807464"/>
            <a:ext cx="88392" cy="126492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3514344" y="1760220"/>
            <a:ext cx="90170" cy="274320"/>
          </a:xfrm>
          <a:custGeom>
            <a:avLst/>
            <a:gdLst/>
            <a:ahLst/>
            <a:cxnLst/>
            <a:rect l="l" t="t" r="r" b="b"/>
            <a:pathLst>
              <a:path w="90170" h="274319">
                <a:moveTo>
                  <a:pt x="82295" y="15239"/>
                </a:moveTo>
                <a:lnTo>
                  <a:pt x="82295" y="11175"/>
                </a:lnTo>
                <a:lnTo>
                  <a:pt x="83184" y="10032"/>
                </a:lnTo>
                <a:lnTo>
                  <a:pt x="84581" y="9270"/>
                </a:lnTo>
                <a:lnTo>
                  <a:pt x="89661" y="7746"/>
                </a:lnTo>
                <a:lnTo>
                  <a:pt x="89915" y="0"/>
                </a:lnTo>
                <a:lnTo>
                  <a:pt x="42290" y="69341"/>
                </a:lnTo>
                <a:lnTo>
                  <a:pt x="14985" y="121919"/>
                </a:lnTo>
                <a:lnTo>
                  <a:pt x="1142" y="175259"/>
                </a:lnTo>
                <a:lnTo>
                  <a:pt x="0" y="198119"/>
                </a:lnTo>
                <a:lnTo>
                  <a:pt x="6095" y="236854"/>
                </a:lnTo>
                <a:lnTo>
                  <a:pt x="9651" y="244475"/>
                </a:lnTo>
                <a:lnTo>
                  <a:pt x="30479" y="267969"/>
                </a:lnTo>
                <a:lnTo>
                  <a:pt x="38353" y="271525"/>
                </a:lnTo>
                <a:lnTo>
                  <a:pt x="67055" y="274319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31920" y="1828800"/>
            <a:ext cx="15240" cy="152400"/>
          </a:xfrm>
          <a:custGeom>
            <a:avLst/>
            <a:gdLst/>
            <a:ahLst/>
            <a:cxnLst/>
            <a:rect l="l" t="t" r="r" b="b"/>
            <a:pathLst>
              <a:path w="15239" h="152400">
                <a:moveTo>
                  <a:pt x="0" y="0"/>
                </a:moveTo>
                <a:lnTo>
                  <a:pt x="4063" y="0"/>
                </a:lnTo>
                <a:lnTo>
                  <a:pt x="5206" y="888"/>
                </a:lnTo>
                <a:lnTo>
                  <a:pt x="5968" y="2286"/>
                </a:lnTo>
                <a:lnTo>
                  <a:pt x="6603" y="4063"/>
                </a:lnTo>
                <a:lnTo>
                  <a:pt x="6095" y="6096"/>
                </a:lnTo>
                <a:lnTo>
                  <a:pt x="1396" y="15494"/>
                </a:lnTo>
                <a:lnTo>
                  <a:pt x="253" y="25400"/>
                </a:lnTo>
                <a:lnTo>
                  <a:pt x="7365" y="66166"/>
                </a:lnTo>
                <a:lnTo>
                  <a:pt x="3175" y="86360"/>
                </a:lnTo>
                <a:lnTo>
                  <a:pt x="7619" y="139573"/>
                </a:lnTo>
                <a:lnTo>
                  <a:pt x="8508" y="141350"/>
                </a:lnTo>
                <a:lnTo>
                  <a:pt x="9905" y="142494"/>
                </a:lnTo>
                <a:lnTo>
                  <a:pt x="11683" y="143255"/>
                </a:lnTo>
                <a:lnTo>
                  <a:pt x="12826" y="144652"/>
                </a:lnTo>
                <a:lnTo>
                  <a:pt x="15239" y="15240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3674364" y="1844039"/>
            <a:ext cx="203200" cy="167640"/>
            <a:chOff x="3674364" y="1844039"/>
            <a:chExt cx="203200" cy="167640"/>
          </a:xfrm>
        </p:grpSpPr>
        <p:sp>
          <p:nvSpPr>
            <p:cNvPr id="19" name="object 19"/>
            <p:cNvSpPr/>
            <p:nvPr/>
          </p:nvSpPr>
          <p:spPr>
            <a:xfrm>
              <a:off x="3680460" y="1844039"/>
              <a:ext cx="60960" cy="167640"/>
            </a:xfrm>
            <a:custGeom>
              <a:avLst/>
              <a:gdLst/>
              <a:ahLst/>
              <a:cxnLst/>
              <a:rect l="l" t="t" r="r" b="b"/>
              <a:pathLst>
                <a:path w="60960" h="167639">
                  <a:moveTo>
                    <a:pt x="0" y="0"/>
                  </a:moveTo>
                  <a:lnTo>
                    <a:pt x="0" y="54863"/>
                  </a:lnTo>
                  <a:lnTo>
                    <a:pt x="0" y="109093"/>
                  </a:lnTo>
                  <a:lnTo>
                    <a:pt x="0" y="167639"/>
                  </a:lnTo>
                </a:path>
                <a:path w="60960" h="167639">
                  <a:moveTo>
                    <a:pt x="53339" y="114300"/>
                  </a:moveTo>
                  <a:lnTo>
                    <a:pt x="53339" y="118363"/>
                  </a:lnTo>
                  <a:lnTo>
                    <a:pt x="54228" y="119507"/>
                  </a:lnTo>
                  <a:lnTo>
                    <a:pt x="55625" y="120269"/>
                  </a:lnTo>
                  <a:lnTo>
                    <a:pt x="60960" y="12192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73424" y="1853183"/>
              <a:ext cx="103632" cy="141732"/>
            </a:xfrm>
            <a:prstGeom prst="rect">
              <a:avLst/>
            </a:prstGeom>
          </p:spPr>
        </p:pic>
      </p:grpSp>
      <p:sp>
        <p:nvSpPr>
          <p:cNvPr id="21" name="object 21"/>
          <p:cNvSpPr/>
          <p:nvPr/>
        </p:nvSpPr>
        <p:spPr>
          <a:xfrm>
            <a:off x="4069079" y="1882139"/>
            <a:ext cx="76200" cy="106680"/>
          </a:xfrm>
          <a:custGeom>
            <a:avLst/>
            <a:gdLst/>
            <a:ahLst/>
            <a:cxnLst/>
            <a:rect l="l" t="t" r="r" b="b"/>
            <a:pathLst>
              <a:path w="76200" h="106680">
                <a:moveTo>
                  <a:pt x="76200" y="0"/>
                </a:moveTo>
                <a:lnTo>
                  <a:pt x="76200" y="4063"/>
                </a:lnTo>
                <a:lnTo>
                  <a:pt x="73914" y="8255"/>
                </a:lnTo>
                <a:lnTo>
                  <a:pt x="36322" y="60960"/>
                </a:lnTo>
                <a:lnTo>
                  <a:pt x="0" y="106680"/>
                </a:lnTo>
              </a:path>
              <a:path w="76200" h="106680">
                <a:moveTo>
                  <a:pt x="7620" y="53339"/>
                </a:moveTo>
                <a:lnTo>
                  <a:pt x="7620" y="59944"/>
                </a:lnTo>
                <a:lnTo>
                  <a:pt x="21462" y="74802"/>
                </a:lnTo>
                <a:lnTo>
                  <a:pt x="33909" y="81152"/>
                </a:lnTo>
                <a:lnTo>
                  <a:pt x="76200" y="9143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5038344" y="1815083"/>
            <a:ext cx="180340" cy="187960"/>
            <a:chOff x="5038344" y="1815083"/>
            <a:chExt cx="180340" cy="187960"/>
          </a:xfrm>
        </p:grpSpPr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94732" y="1815083"/>
              <a:ext cx="123444" cy="17983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044440" y="1828799"/>
              <a:ext cx="7620" cy="167640"/>
            </a:xfrm>
            <a:custGeom>
              <a:avLst/>
              <a:gdLst/>
              <a:ahLst/>
              <a:cxnLst/>
              <a:rect l="l" t="t" r="r" b="b"/>
              <a:pathLst>
                <a:path w="7620" h="167639">
                  <a:moveTo>
                    <a:pt x="0" y="0"/>
                  </a:moveTo>
                  <a:lnTo>
                    <a:pt x="0" y="55117"/>
                  </a:lnTo>
                  <a:lnTo>
                    <a:pt x="888" y="63500"/>
                  </a:lnTo>
                  <a:lnTo>
                    <a:pt x="5207" y="74549"/>
                  </a:lnTo>
                  <a:lnTo>
                    <a:pt x="6604" y="86487"/>
                  </a:lnTo>
                  <a:lnTo>
                    <a:pt x="4952" y="95758"/>
                  </a:lnTo>
                  <a:lnTo>
                    <a:pt x="3301" y="99440"/>
                  </a:lnTo>
                  <a:lnTo>
                    <a:pt x="3683" y="107950"/>
                  </a:lnTo>
                  <a:lnTo>
                    <a:pt x="4952" y="112649"/>
                  </a:lnTo>
                  <a:lnTo>
                    <a:pt x="5080" y="116586"/>
                  </a:lnTo>
                  <a:lnTo>
                    <a:pt x="126" y="149860"/>
                  </a:lnTo>
                  <a:lnTo>
                    <a:pt x="2286" y="153542"/>
                  </a:lnTo>
                  <a:lnTo>
                    <a:pt x="6604" y="158750"/>
                  </a:lnTo>
                  <a:lnTo>
                    <a:pt x="7620" y="16763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4907279" y="1760220"/>
            <a:ext cx="53340" cy="274320"/>
          </a:xfrm>
          <a:custGeom>
            <a:avLst/>
            <a:gdLst/>
            <a:ahLst/>
            <a:cxnLst/>
            <a:rect l="l" t="t" r="r" b="b"/>
            <a:pathLst>
              <a:path w="53339" h="274319">
                <a:moveTo>
                  <a:pt x="53340" y="7365"/>
                </a:moveTo>
                <a:lnTo>
                  <a:pt x="53340" y="0"/>
                </a:lnTo>
                <a:lnTo>
                  <a:pt x="53340" y="3809"/>
                </a:lnTo>
                <a:lnTo>
                  <a:pt x="52450" y="4952"/>
                </a:lnTo>
                <a:lnTo>
                  <a:pt x="49275" y="6222"/>
                </a:lnTo>
                <a:lnTo>
                  <a:pt x="48133" y="7492"/>
                </a:lnTo>
                <a:lnTo>
                  <a:pt x="43942" y="15493"/>
                </a:lnTo>
                <a:lnTo>
                  <a:pt x="39750" y="21970"/>
                </a:lnTo>
                <a:lnTo>
                  <a:pt x="27940" y="44576"/>
                </a:lnTo>
                <a:lnTo>
                  <a:pt x="16637" y="62737"/>
                </a:lnTo>
                <a:lnTo>
                  <a:pt x="3429" y="99059"/>
                </a:lnTo>
                <a:lnTo>
                  <a:pt x="0" y="152272"/>
                </a:lnTo>
                <a:lnTo>
                  <a:pt x="635" y="189610"/>
                </a:lnTo>
                <a:lnTo>
                  <a:pt x="12827" y="227583"/>
                </a:lnTo>
                <a:lnTo>
                  <a:pt x="28194" y="257175"/>
                </a:lnTo>
                <a:lnTo>
                  <a:pt x="28829" y="260350"/>
                </a:lnTo>
                <a:lnTo>
                  <a:pt x="31115" y="262381"/>
                </a:lnTo>
                <a:lnTo>
                  <a:pt x="40640" y="266318"/>
                </a:lnTo>
                <a:lnTo>
                  <a:pt x="42291" y="268096"/>
                </a:lnTo>
                <a:lnTo>
                  <a:pt x="45720" y="27431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604003" y="1837944"/>
            <a:ext cx="103632" cy="134112"/>
          </a:xfrm>
          <a:prstGeom prst="rect">
            <a:avLst/>
          </a:prstGeom>
        </p:spPr>
      </p:pic>
      <p:grpSp>
        <p:nvGrpSpPr>
          <p:cNvPr id="27" name="object 27"/>
          <p:cNvGrpSpPr/>
          <p:nvPr/>
        </p:nvGrpSpPr>
        <p:grpSpPr>
          <a:xfrm>
            <a:off x="4207764" y="1738883"/>
            <a:ext cx="256540" cy="321945"/>
            <a:chOff x="4207764" y="1738883"/>
            <a:chExt cx="256540" cy="321945"/>
          </a:xfrm>
        </p:grpSpPr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07764" y="1845563"/>
              <a:ext cx="118872" cy="17221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312920" y="1744979"/>
              <a:ext cx="144780" cy="309880"/>
            </a:xfrm>
            <a:custGeom>
              <a:avLst/>
              <a:gdLst/>
              <a:ahLst/>
              <a:cxnLst/>
              <a:rect l="l" t="t" r="r" b="b"/>
              <a:pathLst>
                <a:path w="144779" h="309880">
                  <a:moveTo>
                    <a:pt x="0" y="0"/>
                  </a:moveTo>
                  <a:lnTo>
                    <a:pt x="6603" y="0"/>
                  </a:lnTo>
                  <a:lnTo>
                    <a:pt x="13462" y="5207"/>
                  </a:lnTo>
                  <a:lnTo>
                    <a:pt x="20574" y="6985"/>
                  </a:lnTo>
                  <a:lnTo>
                    <a:pt x="25526" y="7366"/>
                  </a:lnTo>
                  <a:lnTo>
                    <a:pt x="30606" y="9779"/>
                  </a:lnTo>
                  <a:lnTo>
                    <a:pt x="35559" y="12827"/>
                  </a:lnTo>
                  <a:lnTo>
                    <a:pt x="43179" y="15367"/>
                  </a:lnTo>
                  <a:lnTo>
                    <a:pt x="62864" y="28194"/>
                  </a:lnTo>
                  <a:lnTo>
                    <a:pt x="101345" y="81534"/>
                  </a:lnTo>
                  <a:lnTo>
                    <a:pt x="126237" y="137541"/>
                  </a:lnTo>
                  <a:lnTo>
                    <a:pt x="135381" y="170180"/>
                  </a:lnTo>
                  <a:lnTo>
                    <a:pt x="142747" y="190754"/>
                  </a:lnTo>
                  <a:lnTo>
                    <a:pt x="144779" y="226441"/>
                  </a:lnTo>
                  <a:lnTo>
                    <a:pt x="135508" y="261112"/>
                  </a:lnTo>
                  <a:lnTo>
                    <a:pt x="129158" y="272923"/>
                  </a:lnTo>
                  <a:lnTo>
                    <a:pt x="110108" y="295021"/>
                  </a:lnTo>
                  <a:lnTo>
                    <a:pt x="106171" y="305054"/>
                  </a:lnTo>
                  <a:lnTo>
                    <a:pt x="102869" y="308864"/>
                  </a:lnTo>
                  <a:lnTo>
                    <a:pt x="101600" y="309372"/>
                  </a:lnTo>
                  <a:lnTo>
                    <a:pt x="100837" y="308864"/>
                  </a:lnTo>
                  <a:lnTo>
                    <a:pt x="99187" y="30530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" name="object 3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297423" y="1898904"/>
            <a:ext cx="96012" cy="126492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5465064" y="1754123"/>
            <a:ext cx="279400" cy="309880"/>
            <a:chOff x="5465064" y="1754123"/>
            <a:chExt cx="279400" cy="309880"/>
          </a:xfrm>
        </p:grpSpPr>
        <p:sp>
          <p:nvSpPr>
            <p:cNvPr id="32" name="object 32"/>
            <p:cNvSpPr/>
            <p:nvPr/>
          </p:nvSpPr>
          <p:spPr>
            <a:xfrm>
              <a:off x="5593080" y="1760219"/>
              <a:ext cx="144780" cy="297180"/>
            </a:xfrm>
            <a:custGeom>
              <a:avLst/>
              <a:gdLst/>
              <a:ahLst/>
              <a:cxnLst/>
              <a:rect l="l" t="t" r="r" b="b"/>
              <a:pathLst>
                <a:path w="144779" h="297180">
                  <a:moveTo>
                    <a:pt x="0" y="0"/>
                  </a:moveTo>
                  <a:lnTo>
                    <a:pt x="0" y="4063"/>
                  </a:lnTo>
                  <a:lnTo>
                    <a:pt x="889" y="5206"/>
                  </a:lnTo>
                  <a:lnTo>
                    <a:pt x="2286" y="5968"/>
                  </a:lnTo>
                  <a:lnTo>
                    <a:pt x="10668" y="7365"/>
                  </a:lnTo>
                  <a:lnTo>
                    <a:pt x="21336" y="8381"/>
                  </a:lnTo>
                  <a:lnTo>
                    <a:pt x="62992" y="28066"/>
                  </a:lnTo>
                  <a:lnTo>
                    <a:pt x="91694" y="49275"/>
                  </a:lnTo>
                  <a:lnTo>
                    <a:pt x="116967" y="79628"/>
                  </a:lnTo>
                  <a:lnTo>
                    <a:pt x="140081" y="130682"/>
                  </a:lnTo>
                  <a:lnTo>
                    <a:pt x="144780" y="175387"/>
                  </a:lnTo>
                  <a:lnTo>
                    <a:pt x="135762" y="227964"/>
                  </a:lnTo>
                  <a:lnTo>
                    <a:pt x="123825" y="258317"/>
                  </a:lnTo>
                  <a:lnTo>
                    <a:pt x="90550" y="290829"/>
                  </a:lnTo>
                  <a:lnTo>
                    <a:pt x="84709" y="294385"/>
                  </a:lnTo>
                  <a:lnTo>
                    <a:pt x="76454" y="297179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65064" y="1807463"/>
              <a:ext cx="123444" cy="195072"/>
            </a:xfrm>
            <a:prstGeom prst="rect">
              <a:avLst/>
            </a:prstGeom>
          </p:spPr>
        </p:pic>
      </p:grpSp>
      <p:sp>
        <p:nvSpPr>
          <p:cNvPr id="34" name="object 34"/>
          <p:cNvSpPr/>
          <p:nvPr/>
        </p:nvSpPr>
        <p:spPr>
          <a:xfrm>
            <a:off x="6012179" y="1844039"/>
            <a:ext cx="114300" cy="76200"/>
          </a:xfrm>
          <a:custGeom>
            <a:avLst/>
            <a:gdLst/>
            <a:ahLst/>
            <a:cxnLst/>
            <a:rect l="l" t="t" r="r" b="b"/>
            <a:pathLst>
              <a:path w="114300" h="76200">
                <a:moveTo>
                  <a:pt x="30480" y="76200"/>
                </a:moveTo>
                <a:lnTo>
                  <a:pt x="50037" y="75311"/>
                </a:lnTo>
                <a:lnTo>
                  <a:pt x="89662" y="61849"/>
                </a:lnTo>
                <a:lnTo>
                  <a:pt x="114300" y="60960"/>
                </a:lnTo>
              </a:path>
              <a:path w="114300" h="76200">
                <a:moveTo>
                  <a:pt x="0" y="7620"/>
                </a:moveTo>
                <a:lnTo>
                  <a:pt x="32258" y="7620"/>
                </a:lnTo>
                <a:lnTo>
                  <a:pt x="86233" y="0"/>
                </a:lnTo>
                <a:lnTo>
                  <a:pt x="11430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16040" y="1799844"/>
            <a:ext cx="449580" cy="189230"/>
          </a:xfrm>
          <a:custGeom>
            <a:avLst/>
            <a:gdLst/>
            <a:ahLst/>
            <a:cxnLst/>
            <a:rect l="l" t="t" r="r" b="b"/>
            <a:pathLst>
              <a:path w="449579" h="189230">
                <a:moveTo>
                  <a:pt x="183007" y="14096"/>
                </a:moveTo>
                <a:lnTo>
                  <a:pt x="183007" y="0"/>
                </a:lnTo>
                <a:lnTo>
                  <a:pt x="174752" y="5079"/>
                </a:lnTo>
                <a:lnTo>
                  <a:pt x="108204" y="39496"/>
                </a:lnTo>
                <a:lnTo>
                  <a:pt x="76581" y="67182"/>
                </a:lnTo>
                <a:lnTo>
                  <a:pt x="76200" y="73786"/>
                </a:lnTo>
                <a:lnTo>
                  <a:pt x="77088" y="74167"/>
                </a:lnTo>
                <a:lnTo>
                  <a:pt x="132207" y="74929"/>
                </a:lnTo>
                <a:lnTo>
                  <a:pt x="161798" y="75818"/>
                </a:lnTo>
                <a:lnTo>
                  <a:pt x="200533" y="100329"/>
                </a:lnTo>
                <a:lnTo>
                  <a:pt x="213360" y="142366"/>
                </a:lnTo>
                <a:lnTo>
                  <a:pt x="211201" y="149478"/>
                </a:lnTo>
                <a:lnTo>
                  <a:pt x="208280" y="155447"/>
                </a:lnTo>
                <a:lnTo>
                  <a:pt x="205739" y="163575"/>
                </a:lnTo>
                <a:lnTo>
                  <a:pt x="187960" y="184022"/>
                </a:lnTo>
                <a:lnTo>
                  <a:pt x="183007" y="186816"/>
                </a:lnTo>
                <a:lnTo>
                  <a:pt x="172846" y="188721"/>
                </a:lnTo>
                <a:lnTo>
                  <a:pt x="161162" y="188975"/>
                </a:lnTo>
                <a:lnTo>
                  <a:pt x="154051" y="186816"/>
                </a:lnTo>
                <a:lnTo>
                  <a:pt x="138811" y="175259"/>
                </a:lnTo>
                <a:lnTo>
                  <a:pt x="137921" y="172211"/>
                </a:lnTo>
                <a:lnTo>
                  <a:pt x="137667" y="170306"/>
                </a:lnTo>
                <a:lnTo>
                  <a:pt x="135128" y="165734"/>
                </a:lnTo>
                <a:lnTo>
                  <a:pt x="132080" y="161035"/>
                </a:lnTo>
                <a:lnTo>
                  <a:pt x="130683" y="156082"/>
                </a:lnTo>
                <a:lnTo>
                  <a:pt x="131190" y="153542"/>
                </a:lnTo>
                <a:lnTo>
                  <a:pt x="135762" y="143509"/>
                </a:lnTo>
                <a:lnTo>
                  <a:pt x="136906" y="133350"/>
                </a:lnTo>
                <a:lnTo>
                  <a:pt x="152781" y="108711"/>
                </a:lnTo>
                <a:lnTo>
                  <a:pt x="192024" y="80009"/>
                </a:lnTo>
                <a:lnTo>
                  <a:pt x="200025" y="77215"/>
                </a:lnTo>
                <a:lnTo>
                  <a:pt x="218948" y="71373"/>
                </a:lnTo>
                <a:lnTo>
                  <a:pt x="233807" y="62991"/>
                </a:lnTo>
                <a:lnTo>
                  <a:pt x="249936" y="58165"/>
                </a:lnTo>
                <a:lnTo>
                  <a:pt x="256032" y="54863"/>
                </a:lnTo>
                <a:lnTo>
                  <a:pt x="266827" y="52704"/>
                </a:lnTo>
                <a:lnTo>
                  <a:pt x="269493" y="52577"/>
                </a:lnTo>
                <a:lnTo>
                  <a:pt x="271144" y="51561"/>
                </a:lnTo>
                <a:lnTo>
                  <a:pt x="272288" y="50037"/>
                </a:lnTo>
                <a:lnTo>
                  <a:pt x="274446" y="46100"/>
                </a:lnTo>
                <a:lnTo>
                  <a:pt x="288416" y="30860"/>
                </a:lnTo>
                <a:lnTo>
                  <a:pt x="289306" y="27685"/>
                </a:lnTo>
                <a:lnTo>
                  <a:pt x="289433" y="25780"/>
                </a:lnTo>
                <a:lnTo>
                  <a:pt x="290449" y="24383"/>
                </a:lnTo>
                <a:lnTo>
                  <a:pt x="293878" y="22986"/>
                </a:lnTo>
                <a:lnTo>
                  <a:pt x="294259" y="22478"/>
                </a:lnTo>
                <a:lnTo>
                  <a:pt x="293624" y="22225"/>
                </a:lnTo>
                <a:lnTo>
                  <a:pt x="290067" y="21716"/>
                </a:lnTo>
                <a:lnTo>
                  <a:pt x="289940" y="25780"/>
                </a:lnTo>
                <a:lnTo>
                  <a:pt x="287655" y="29971"/>
                </a:lnTo>
                <a:lnTo>
                  <a:pt x="265049" y="55752"/>
                </a:lnTo>
                <a:lnTo>
                  <a:pt x="246253" y="105409"/>
                </a:lnTo>
                <a:lnTo>
                  <a:pt x="242442" y="120650"/>
                </a:lnTo>
                <a:lnTo>
                  <a:pt x="240411" y="125729"/>
                </a:lnTo>
                <a:lnTo>
                  <a:pt x="240030" y="129920"/>
                </a:lnTo>
                <a:lnTo>
                  <a:pt x="241681" y="136905"/>
                </a:lnTo>
                <a:lnTo>
                  <a:pt x="249809" y="150875"/>
                </a:lnTo>
                <a:lnTo>
                  <a:pt x="250443" y="153415"/>
                </a:lnTo>
                <a:lnTo>
                  <a:pt x="252603" y="155193"/>
                </a:lnTo>
                <a:lnTo>
                  <a:pt x="259461" y="157098"/>
                </a:lnTo>
                <a:lnTo>
                  <a:pt x="287528" y="158495"/>
                </a:lnTo>
                <a:lnTo>
                  <a:pt x="295402" y="156336"/>
                </a:lnTo>
                <a:lnTo>
                  <a:pt x="351282" y="125983"/>
                </a:lnTo>
                <a:lnTo>
                  <a:pt x="364109" y="112394"/>
                </a:lnTo>
                <a:lnTo>
                  <a:pt x="377825" y="88391"/>
                </a:lnTo>
                <a:lnTo>
                  <a:pt x="385571" y="65023"/>
                </a:lnTo>
                <a:lnTo>
                  <a:pt x="383920" y="58419"/>
                </a:lnTo>
                <a:lnTo>
                  <a:pt x="375919" y="47370"/>
                </a:lnTo>
                <a:lnTo>
                  <a:pt x="371093" y="42163"/>
                </a:lnTo>
                <a:lnTo>
                  <a:pt x="363855" y="39242"/>
                </a:lnTo>
                <a:lnTo>
                  <a:pt x="307339" y="30352"/>
                </a:lnTo>
                <a:lnTo>
                  <a:pt x="282320" y="29336"/>
                </a:lnTo>
              </a:path>
              <a:path w="449579" h="189230">
                <a:moveTo>
                  <a:pt x="22860" y="6095"/>
                </a:moveTo>
                <a:lnTo>
                  <a:pt x="22860" y="35686"/>
                </a:lnTo>
                <a:lnTo>
                  <a:pt x="20574" y="42798"/>
                </a:lnTo>
                <a:lnTo>
                  <a:pt x="17652" y="49529"/>
                </a:lnTo>
                <a:lnTo>
                  <a:pt x="5842" y="105028"/>
                </a:lnTo>
                <a:lnTo>
                  <a:pt x="1777" y="120522"/>
                </a:lnTo>
                <a:lnTo>
                  <a:pt x="0" y="168909"/>
                </a:lnTo>
                <a:lnTo>
                  <a:pt x="11302" y="181355"/>
                </a:lnTo>
                <a:lnTo>
                  <a:pt x="15748" y="179323"/>
                </a:lnTo>
                <a:lnTo>
                  <a:pt x="20574" y="176402"/>
                </a:lnTo>
                <a:lnTo>
                  <a:pt x="30480" y="174116"/>
                </a:lnTo>
              </a:path>
              <a:path w="449579" h="189230">
                <a:moveTo>
                  <a:pt x="434339" y="181355"/>
                </a:moveTo>
                <a:lnTo>
                  <a:pt x="426719" y="188975"/>
                </a:lnTo>
                <a:lnTo>
                  <a:pt x="437388" y="188975"/>
                </a:lnTo>
                <a:lnTo>
                  <a:pt x="442213" y="186689"/>
                </a:lnTo>
                <a:lnTo>
                  <a:pt x="449580" y="181355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950964" y="1754123"/>
            <a:ext cx="286512" cy="210312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7347204" y="1815083"/>
            <a:ext cx="614680" cy="147955"/>
            <a:chOff x="7347204" y="1815083"/>
            <a:chExt cx="614680" cy="147955"/>
          </a:xfrm>
        </p:grpSpPr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347204" y="1853183"/>
              <a:ext cx="141732" cy="10972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530084" y="1845563"/>
              <a:ext cx="187452" cy="10363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758684" y="1815083"/>
              <a:ext cx="202692" cy="118872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1959864" y="3925823"/>
            <a:ext cx="416559" cy="241300"/>
            <a:chOff x="1959864" y="3925823"/>
            <a:chExt cx="416559" cy="241300"/>
          </a:xfrm>
        </p:grpSpPr>
        <p:pic>
          <p:nvPicPr>
            <p:cNvPr id="42" name="object 4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59864" y="3925823"/>
              <a:ext cx="65531" cy="24079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058924" y="3971543"/>
              <a:ext cx="134111" cy="172212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234184" y="3956303"/>
              <a:ext cx="141731" cy="187451"/>
            </a:xfrm>
            <a:prstGeom prst="rect">
              <a:avLst/>
            </a:prstGeom>
          </p:spPr>
        </p:pic>
      </p:grpSp>
      <p:pic>
        <p:nvPicPr>
          <p:cNvPr id="45" name="object 4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462783" y="4002023"/>
            <a:ext cx="65531" cy="118871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592323" y="3887723"/>
            <a:ext cx="294131" cy="240791"/>
          </a:xfrm>
          <a:prstGeom prst="rect">
            <a:avLst/>
          </a:prstGeom>
        </p:spPr>
      </p:pic>
      <p:sp>
        <p:nvSpPr>
          <p:cNvPr id="47" name="object 47"/>
          <p:cNvSpPr/>
          <p:nvPr/>
        </p:nvSpPr>
        <p:spPr>
          <a:xfrm>
            <a:off x="3055620" y="3977640"/>
            <a:ext cx="91440" cy="106680"/>
          </a:xfrm>
          <a:custGeom>
            <a:avLst/>
            <a:gdLst/>
            <a:ahLst/>
            <a:cxnLst/>
            <a:rect l="l" t="t" r="r" b="b"/>
            <a:pathLst>
              <a:path w="91439" h="106679">
                <a:moveTo>
                  <a:pt x="30480" y="0"/>
                </a:moveTo>
                <a:lnTo>
                  <a:pt x="30480" y="10668"/>
                </a:lnTo>
                <a:lnTo>
                  <a:pt x="32766" y="15493"/>
                </a:lnTo>
                <a:lnTo>
                  <a:pt x="35687" y="20447"/>
                </a:lnTo>
                <a:lnTo>
                  <a:pt x="37337" y="28829"/>
                </a:lnTo>
                <a:lnTo>
                  <a:pt x="38988" y="64262"/>
                </a:lnTo>
                <a:lnTo>
                  <a:pt x="45212" y="90805"/>
                </a:lnTo>
                <a:lnTo>
                  <a:pt x="45593" y="97409"/>
                </a:lnTo>
                <a:lnTo>
                  <a:pt x="53340" y="106680"/>
                </a:lnTo>
              </a:path>
              <a:path w="91439" h="106679">
                <a:moveTo>
                  <a:pt x="0" y="68580"/>
                </a:moveTo>
                <a:lnTo>
                  <a:pt x="51562" y="67691"/>
                </a:lnTo>
                <a:lnTo>
                  <a:pt x="91440" y="6096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3361944" y="3948684"/>
            <a:ext cx="355600" cy="157480"/>
            <a:chOff x="3361944" y="3948684"/>
            <a:chExt cx="355600" cy="157480"/>
          </a:xfrm>
        </p:grpSpPr>
        <p:pic>
          <p:nvPicPr>
            <p:cNvPr id="49" name="object 4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361944" y="3948684"/>
              <a:ext cx="291084" cy="15697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3695700" y="4053840"/>
              <a:ext cx="15240" cy="7620"/>
            </a:xfrm>
            <a:custGeom>
              <a:avLst/>
              <a:gdLst/>
              <a:ahLst/>
              <a:cxnLst/>
              <a:rect l="l" t="t" r="r" b="b"/>
              <a:pathLst>
                <a:path w="15239" h="7620">
                  <a:moveTo>
                    <a:pt x="0" y="7620"/>
                  </a:moveTo>
                  <a:lnTo>
                    <a:pt x="0" y="0"/>
                  </a:lnTo>
                  <a:lnTo>
                    <a:pt x="7620" y="7620"/>
                  </a:lnTo>
                  <a:lnTo>
                    <a:pt x="15239" y="762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/>
          <p:nvPr/>
        </p:nvSpPr>
        <p:spPr>
          <a:xfrm>
            <a:off x="3794759" y="3924300"/>
            <a:ext cx="22860" cy="137160"/>
          </a:xfrm>
          <a:custGeom>
            <a:avLst/>
            <a:gdLst/>
            <a:ahLst/>
            <a:cxnLst/>
            <a:rect l="l" t="t" r="r" b="b"/>
            <a:pathLst>
              <a:path w="22860" h="137160">
                <a:moveTo>
                  <a:pt x="0" y="0"/>
                </a:moveTo>
                <a:lnTo>
                  <a:pt x="0" y="56006"/>
                </a:lnTo>
                <a:lnTo>
                  <a:pt x="888" y="70357"/>
                </a:lnTo>
                <a:lnTo>
                  <a:pt x="14350" y="103377"/>
                </a:lnTo>
                <a:lnTo>
                  <a:pt x="14859" y="108838"/>
                </a:lnTo>
                <a:lnTo>
                  <a:pt x="17272" y="114173"/>
                </a:lnTo>
                <a:lnTo>
                  <a:pt x="19176" y="116712"/>
                </a:lnTo>
                <a:lnTo>
                  <a:pt x="22860" y="13716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38600" y="4008120"/>
            <a:ext cx="129539" cy="68580"/>
          </a:xfrm>
          <a:custGeom>
            <a:avLst/>
            <a:gdLst/>
            <a:ahLst/>
            <a:cxnLst/>
            <a:rect l="l" t="t" r="r" b="b"/>
            <a:pathLst>
              <a:path w="129539" h="68579">
                <a:moveTo>
                  <a:pt x="0" y="22986"/>
                </a:moveTo>
                <a:lnTo>
                  <a:pt x="4063" y="22986"/>
                </a:lnTo>
                <a:lnTo>
                  <a:pt x="8254" y="25272"/>
                </a:lnTo>
                <a:lnTo>
                  <a:pt x="10667" y="27050"/>
                </a:lnTo>
                <a:lnTo>
                  <a:pt x="12191" y="27431"/>
                </a:lnTo>
                <a:lnTo>
                  <a:pt x="13208" y="26796"/>
                </a:lnTo>
                <a:lnTo>
                  <a:pt x="13842" y="25526"/>
                </a:lnTo>
                <a:lnTo>
                  <a:pt x="19176" y="24129"/>
                </a:lnTo>
                <a:lnTo>
                  <a:pt x="35940" y="22351"/>
                </a:lnTo>
                <a:lnTo>
                  <a:pt x="53848" y="17017"/>
                </a:lnTo>
                <a:lnTo>
                  <a:pt x="68707" y="13588"/>
                </a:lnTo>
                <a:lnTo>
                  <a:pt x="84836" y="8889"/>
                </a:lnTo>
                <a:lnTo>
                  <a:pt x="101473" y="6984"/>
                </a:lnTo>
                <a:lnTo>
                  <a:pt x="116459" y="1142"/>
                </a:lnTo>
                <a:lnTo>
                  <a:pt x="129539" y="0"/>
                </a:lnTo>
              </a:path>
              <a:path w="129539" h="68579">
                <a:moveTo>
                  <a:pt x="22860" y="68579"/>
                </a:moveTo>
                <a:lnTo>
                  <a:pt x="79883" y="68579"/>
                </a:lnTo>
                <a:lnTo>
                  <a:pt x="83820" y="6857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3" name="object 53"/>
          <p:cNvGrpSpPr/>
          <p:nvPr/>
        </p:nvGrpSpPr>
        <p:grpSpPr>
          <a:xfrm>
            <a:off x="4436364" y="3956303"/>
            <a:ext cx="378460" cy="195580"/>
            <a:chOff x="4436364" y="3956303"/>
            <a:chExt cx="378460" cy="195580"/>
          </a:xfrm>
        </p:grpSpPr>
        <p:sp>
          <p:nvSpPr>
            <p:cNvPr id="54" name="object 54"/>
            <p:cNvSpPr/>
            <p:nvPr/>
          </p:nvSpPr>
          <p:spPr>
            <a:xfrm>
              <a:off x="4442460" y="3962399"/>
              <a:ext cx="129539" cy="175260"/>
            </a:xfrm>
            <a:custGeom>
              <a:avLst/>
              <a:gdLst/>
              <a:ahLst/>
              <a:cxnLst/>
              <a:rect l="l" t="t" r="r" b="b"/>
              <a:pathLst>
                <a:path w="129539" h="175260">
                  <a:moveTo>
                    <a:pt x="0" y="14986"/>
                  </a:moveTo>
                  <a:lnTo>
                    <a:pt x="0" y="22479"/>
                  </a:lnTo>
                  <a:lnTo>
                    <a:pt x="17906" y="22606"/>
                  </a:lnTo>
                  <a:lnTo>
                    <a:pt x="59181" y="12826"/>
                  </a:lnTo>
                  <a:lnTo>
                    <a:pt x="66166" y="9779"/>
                  </a:lnTo>
                  <a:lnTo>
                    <a:pt x="78612" y="7112"/>
                  </a:lnTo>
                  <a:lnTo>
                    <a:pt x="90931" y="1397"/>
                  </a:lnTo>
                  <a:lnTo>
                    <a:pt x="105537" y="0"/>
                  </a:lnTo>
                  <a:lnTo>
                    <a:pt x="108457" y="762"/>
                  </a:lnTo>
                  <a:lnTo>
                    <a:pt x="110362" y="2031"/>
                  </a:lnTo>
                  <a:lnTo>
                    <a:pt x="113537" y="6223"/>
                  </a:lnTo>
                  <a:lnTo>
                    <a:pt x="114300" y="32766"/>
                  </a:lnTo>
                  <a:lnTo>
                    <a:pt x="94234" y="86106"/>
                  </a:lnTo>
                  <a:lnTo>
                    <a:pt x="91439" y="100583"/>
                  </a:lnTo>
                  <a:lnTo>
                    <a:pt x="86487" y="111506"/>
                  </a:lnTo>
                  <a:lnTo>
                    <a:pt x="83819" y="167386"/>
                  </a:lnTo>
                  <a:lnTo>
                    <a:pt x="83819" y="171195"/>
                  </a:lnTo>
                  <a:lnTo>
                    <a:pt x="84709" y="172593"/>
                  </a:lnTo>
                  <a:lnTo>
                    <a:pt x="86105" y="173481"/>
                  </a:lnTo>
                  <a:lnTo>
                    <a:pt x="91439" y="175260"/>
                  </a:lnTo>
                </a:path>
                <a:path w="129539" h="175260">
                  <a:moveTo>
                    <a:pt x="45719" y="121919"/>
                  </a:moveTo>
                  <a:lnTo>
                    <a:pt x="99313" y="121919"/>
                  </a:lnTo>
                  <a:lnTo>
                    <a:pt x="108457" y="121031"/>
                  </a:lnTo>
                  <a:lnTo>
                    <a:pt x="129539" y="11430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611624" y="3956303"/>
              <a:ext cx="126492" cy="195071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4785360" y="4084319"/>
              <a:ext cx="22860" cy="15240"/>
            </a:xfrm>
            <a:custGeom>
              <a:avLst/>
              <a:gdLst/>
              <a:ahLst/>
              <a:cxnLst/>
              <a:rect l="l" t="t" r="r" b="b"/>
              <a:pathLst>
                <a:path w="22860" h="15239">
                  <a:moveTo>
                    <a:pt x="0" y="0"/>
                  </a:moveTo>
                  <a:lnTo>
                    <a:pt x="0" y="7492"/>
                  </a:lnTo>
                  <a:lnTo>
                    <a:pt x="4063" y="11810"/>
                  </a:lnTo>
                  <a:lnTo>
                    <a:pt x="8254" y="13842"/>
                  </a:lnTo>
                  <a:lnTo>
                    <a:pt x="13842" y="15239"/>
                  </a:lnTo>
                  <a:lnTo>
                    <a:pt x="22860" y="774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4922520" y="3970020"/>
            <a:ext cx="22860" cy="144780"/>
          </a:xfrm>
          <a:custGeom>
            <a:avLst/>
            <a:gdLst/>
            <a:ahLst/>
            <a:cxnLst/>
            <a:rect l="l" t="t" r="r" b="b"/>
            <a:pathLst>
              <a:path w="22860" h="144779">
                <a:moveTo>
                  <a:pt x="0" y="0"/>
                </a:moveTo>
                <a:lnTo>
                  <a:pt x="0" y="53593"/>
                </a:lnTo>
                <a:lnTo>
                  <a:pt x="888" y="100837"/>
                </a:lnTo>
                <a:lnTo>
                  <a:pt x="6095" y="115823"/>
                </a:lnTo>
                <a:lnTo>
                  <a:pt x="13207" y="128777"/>
                </a:lnTo>
                <a:lnTo>
                  <a:pt x="14858" y="139572"/>
                </a:lnTo>
                <a:lnTo>
                  <a:pt x="15875" y="141350"/>
                </a:lnTo>
                <a:lnTo>
                  <a:pt x="17271" y="142493"/>
                </a:lnTo>
                <a:lnTo>
                  <a:pt x="22859" y="14477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8" name="object 58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126735" y="4040123"/>
            <a:ext cx="129539" cy="111251"/>
          </a:xfrm>
          <a:prstGeom prst="rect">
            <a:avLst/>
          </a:prstGeom>
        </p:spPr>
      </p:pic>
      <p:grpSp>
        <p:nvGrpSpPr>
          <p:cNvPr id="59" name="object 59"/>
          <p:cNvGrpSpPr/>
          <p:nvPr/>
        </p:nvGrpSpPr>
        <p:grpSpPr>
          <a:xfrm>
            <a:off x="5305044" y="4047744"/>
            <a:ext cx="347980" cy="96520"/>
            <a:chOff x="5305044" y="4047744"/>
            <a:chExt cx="347980" cy="96520"/>
          </a:xfrm>
        </p:grpSpPr>
        <p:pic>
          <p:nvPicPr>
            <p:cNvPr id="60" name="object 6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305044" y="4047744"/>
              <a:ext cx="156972" cy="9601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490972" y="4055364"/>
              <a:ext cx="161544" cy="7315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6" grpId="0" animBg="1"/>
      <p:bldP spid="17" grpId="0" animBg="1"/>
      <p:bldP spid="21" grpId="0" animBg="1"/>
      <p:bldP spid="25" grpId="0" animBg="1"/>
      <p:bldP spid="34" grpId="0" animBg="1"/>
      <p:bldP spid="35" grpId="0" animBg="1"/>
      <p:bldP spid="47" grpId="0" animBg="1"/>
      <p:bldP spid="51" grpId="0" animBg="1"/>
      <p:bldP spid="52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087" y="254634"/>
            <a:ext cx="187578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The</a:t>
            </a:r>
            <a:r>
              <a:rPr spc="-220" dirty="0"/>
              <a:t> </a:t>
            </a:r>
            <a:r>
              <a:rPr spc="-65" dirty="0"/>
              <a:t>Mole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39" y="1069340"/>
            <a:ext cx="1036383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unit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used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describe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ENOUGH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5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ATOMS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EQUAL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4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ATOMIC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(or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formula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mass)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endParaRPr sz="22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GRAMS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76200" marR="3959860">
              <a:lnSpc>
                <a:spcPct val="240099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Designed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convenient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multiple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like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“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DOZEN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”.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Ex)</a:t>
            </a:r>
            <a:r>
              <a:rPr sz="2200" spc="39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1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molecule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sugar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(C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12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22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11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weighs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342.34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amu.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Calibri"/>
              <a:cs typeface="Calibri"/>
            </a:endParaRPr>
          </a:p>
          <a:p>
            <a:pPr marL="8763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3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CANNOT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measure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AMU</a:t>
            </a:r>
            <a:endParaRPr sz="2200">
              <a:latin typeface="Calibri"/>
              <a:cs typeface="Calibri"/>
            </a:endParaRPr>
          </a:p>
          <a:p>
            <a:pPr marL="876300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CAN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measure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GRAMS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!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NUMBER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MOLECULES</a:t>
            </a:r>
            <a:r>
              <a:rPr sz="22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it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takes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have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342.34</a:t>
            </a:r>
            <a:r>
              <a:rPr sz="2200" b="1" u="heavy" spc="-6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GRAMS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SUGAR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1</a:t>
            </a:r>
            <a:r>
              <a:rPr sz="2200" b="1" u="heavy" spc="-6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!</a:t>
            </a:r>
            <a:endParaRPr sz="2200">
              <a:latin typeface="Calibri"/>
              <a:cs typeface="Calibri"/>
            </a:endParaRPr>
          </a:p>
          <a:p>
            <a:pPr marL="769620" algn="ctr">
              <a:lnSpc>
                <a:spcPct val="100000"/>
              </a:lnSpc>
              <a:spcBef>
                <a:spcPts val="530"/>
              </a:spcBef>
            </a:pPr>
            <a:r>
              <a:rPr sz="2200" u="sng" dirty="0">
                <a:solidFill>
                  <a:srgbClr val="849A09"/>
                </a:solidFill>
                <a:uFill>
                  <a:solidFill>
                    <a:srgbClr val="849A09"/>
                  </a:solidFill>
                </a:uFill>
                <a:latin typeface="Calibri"/>
                <a:cs typeface="Calibri"/>
                <a:hlinkClick r:id="rId2"/>
              </a:rPr>
              <a:t>The</a:t>
            </a:r>
            <a:r>
              <a:rPr sz="2200" u="sng" spc="-35" dirty="0">
                <a:solidFill>
                  <a:srgbClr val="849A09"/>
                </a:solidFill>
                <a:uFill>
                  <a:solidFill>
                    <a:srgbClr val="849A09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200" u="sng" dirty="0">
                <a:solidFill>
                  <a:srgbClr val="849A09"/>
                </a:solidFill>
                <a:uFill>
                  <a:solidFill>
                    <a:srgbClr val="849A09"/>
                  </a:solidFill>
                </a:uFill>
                <a:latin typeface="Calibri"/>
                <a:cs typeface="Calibri"/>
                <a:hlinkClick r:id="rId2"/>
              </a:rPr>
              <a:t>mole</a:t>
            </a:r>
            <a:r>
              <a:rPr sz="2200" u="sng" spc="-40" dirty="0">
                <a:solidFill>
                  <a:srgbClr val="849A09"/>
                </a:solidFill>
                <a:uFill>
                  <a:solidFill>
                    <a:srgbClr val="849A09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200" u="sng" spc="-10" dirty="0">
                <a:solidFill>
                  <a:srgbClr val="849A09"/>
                </a:solidFill>
                <a:uFill>
                  <a:solidFill>
                    <a:srgbClr val="849A09"/>
                  </a:solidFill>
                </a:uFill>
                <a:latin typeface="Calibri"/>
                <a:cs typeface="Calibri"/>
                <a:hlinkClick r:id="rId2"/>
              </a:rPr>
              <a:t>explained!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154" y="187197"/>
            <a:ext cx="2309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Molar</a:t>
            </a:r>
            <a:r>
              <a:rPr spc="-190" dirty="0"/>
              <a:t> </a:t>
            </a:r>
            <a:r>
              <a:rPr spc="-60" dirty="0"/>
              <a:t>Mass</a:t>
            </a:r>
          </a:p>
        </p:txBody>
      </p:sp>
      <p:sp>
        <p:nvSpPr>
          <p:cNvPr id="3" name="object 3"/>
          <p:cNvSpPr/>
          <p:nvPr/>
        </p:nvSpPr>
        <p:spPr>
          <a:xfrm>
            <a:off x="2234183" y="3689603"/>
            <a:ext cx="2258695" cy="20320"/>
          </a:xfrm>
          <a:custGeom>
            <a:avLst/>
            <a:gdLst/>
            <a:ahLst/>
            <a:cxnLst/>
            <a:rect l="l" t="t" r="r" b="b"/>
            <a:pathLst>
              <a:path w="2258695" h="20320">
                <a:moveTo>
                  <a:pt x="2258568" y="0"/>
                </a:moveTo>
                <a:lnTo>
                  <a:pt x="0" y="0"/>
                </a:lnTo>
                <a:lnTo>
                  <a:pt x="0" y="19812"/>
                </a:lnTo>
                <a:lnTo>
                  <a:pt x="2258568" y="19812"/>
                </a:lnTo>
                <a:lnTo>
                  <a:pt x="2258568" y="0"/>
                </a:lnTo>
                <a:close/>
              </a:path>
            </a:pathLst>
          </a:custGeom>
          <a:solidFill>
            <a:srgbClr val="849A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0339" y="777363"/>
            <a:ext cx="10494010" cy="295211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Same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as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FORMULA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mass,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but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units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g/mol</a:t>
            </a:r>
            <a:endParaRPr sz="2400">
              <a:latin typeface="Calibri"/>
              <a:cs typeface="Calibri"/>
            </a:endParaRPr>
          </a:p>
          <a:p>
            <a:pPr marL="551180" indent="-228600">
              <a:lnSpc>
                <a:spcPct val="100000"/>
              </a:lnSpc>
              <a:spcBef>
                <a:spcPts val="580"/>
              </a:spcBef>
              <a:buClr>
                <a:srgbClr val="9CBDBC"/>
              </a:buClr>
              <a:buFont typeface="Arial"/>
              <a:buChar char="•"/>
              <a:tabLst>
                <a:tab pos="551180" algn="l"/>
              </a:tabLst>
            </a:pP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1</a:t>
            </a:r>
            <a:r>
              <a:rPr sz="2400" b="1" u="heavy" spc="-2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SUBSTANCE</a:t>
            </a:r>
            <a:r>
              <a:rPr sz="24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(like</a:t>
            </a:r>
            <a:r>
              <a:rPr sz="24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342.34g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above).</a:t>
            </a:r>
            <a:endParaRPr sz="2400">
              <a:latin typeface="Calibri"/>
              <a:cs typeface="Calibri"/>
            </a:endParaRPr>
          </a:p>
          <a:p>
            <a:pPr marL="551180" indent="-228600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Font typeface="Arial"/>
              <a:buChar char="•"/>
              <a:tabLst>
                <a:tab pos="551180" algn="l"/>
              </a:tabLst>
            </a:pP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One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CARBON</a:t>
            </a:r>
            <a:r>
              <a:rPr sz="2400"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atom</a:t>
            </a:r>
            <a:r>
              <a:rPr sz="24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weighs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12</a:t>
            </a:r>
            <a:r>
              <a:rPr sz="2400" b="1" u="heavy" spc="-3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AMU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but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AMU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very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small,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difficult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  <a:p>
            <a:pPr marL="551180">
              <a:lnSpc>
                <a:spcPct val="100000"/>
              </a:lnSpc>
            </a:pPr>
            <a:r>
              <a:rPr sz="24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MEASURE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551180" indent="-228600">
              <a:lnSpc>
                <a:spcPct val="100000"/>
              </a:lnSpc>
              <a:spcBef>
                <a:spcPts val="580"/>
              </a:spcBef>
              <a:buClr>
                <a:srgbClr val="9CBDBC"/>
              </a:buClr>
              <a:buFont typeface="Arial"/>
              <a:buChar char="•"/>
              <a:tabLst>
                <a:tab pos="551180" algn="l"/>
              </a:tabLst>
            </a:pP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4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HUGE</a:t>
            </a:r>
            <a:r>
              <a:rPr sz="24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NUMBER</a:t>
            </a:r>
            <a:r>
              <a:rPr sz="24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carbon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spc="-4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ATOMS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will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weigh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12g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4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call</a:t>
            </a:r>
            <a:r>
              <a:rPr sz="24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that</a:t>
            </a:r>
            <a:r>
              <a:rPr sz="24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NUMBER</a:t>
            </a:r>
            <a:r>
              <a:rPr sz="24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551180">
              <a:lnSpc>
                <a:spcPct val="100000"/>
              </a:lnSpc>
            </a:pP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4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2053589">
              <a:lnSpc>
                <a:spcPct val="100000"/>
              </a:lnSpc>
              <a:spcBef>
                <a:spcPts val="575"/>
              </a:spcBef>
            </a:pPr>
            <a:r>
              <a:rPr sz="2400" b="1" i="1" dirty="0">
                <a:solidFill>
                  <a:srgbClr val="849A09"/>
                </a:solidFill>
                <a:latin typeface="Calibri"/>
                <a:cs typeface="Calibri"/>
                <a:hlinkClick r:id="rId2"/>
              </a:rPr>
              <a:t>6.02</a:t>
            </a:r>
            <a:r>
              <a:rPr sz="2400" b="1" i="1" spc="-35" dirty="0">
                <a:solidFill>
                  <a:srgbClr val="849A0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400" b="1" i="1" dirty="0">
                <a:solidFill>
                  <a:srgbClr val="849A09"/>
                </a:solidFill>
                <a:latin typeface="Calibri"/>
                <a:cs typeface="Calibri"/>
                <a:hlinkClick r:id="rId2"/>
              </a:rPr>
              <a:t>x</a:t>
            </a:r>
            <a:r>
              <a:rPr sz="2400" b="1" i="1" spc="-40" dirty="0">
                <a:solidFill>
                  <a:srgbClr val="849A0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400" b="1" i="1" dirty="0">
                <a:solidFill>
                  <a:srgbClr val="849A09"/>
                </a:solidFill>
                <a:latin typeface="Calibri"/>
                <a:cs typeface="Calibri"/>
                <a:hlinkClick r:id="rId2"/>
              </a:rPr>
              <a:t>10</a:t>
            </a:r>
            <a:r>
              <a:rPr sz="2400" b="1" i="1" baseline="24305" dirty="0">
                <a:solidFill>
                  <a:srgbClr val="849A09"/>
                </a:solidFill>
                <a:latin typeface="Calibri"/>
                <a:cs typeface="Calibri"/>
                <a:hlinkClick r:id="rId2"/>
              </a:rPr>
              <a:t>23</a:t>
            </a:r>
            <a:r>
              <a:rPr sz="2400" b="1" i="1" spc="262" baseline="24305" dirty="0">
                <a:solidFill>
                  <a:srgbClr val="849A0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400" b="1" i="1" dirty="0">
                <a:solidFill>
                  <a:srgbClr val="849A09"/>
                </a:solidFill>
                <a:latin typeface="Calibri"/>
                <a:cs typeface="Calibri"/>
                <a:hlinkClick r:id="rId2"/>
              </a:rPr>
              <a:t>atoms</a:t>
            </a:r>
            <a:r>
              <a:rPr sz="2400" b="1" i="1" spc="-35" dirty="0">
                <a:solidFill>
                  <a:srgbClr val="849A09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400" b="1" i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2E2B1F"/>
                </a:solidFill>
                <a:latin typeface="Calibri"/>
                <a:cs typeface="Calibri"/>
              </a:rPr>
              <a:t>1</a:t>
            </a:r>
            <a:r>
              <a:rPr sz="2400" b="1" i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2E2B1F"/>
                </a:solidFill>
                <a:latin typeface="Calibri"/>
                <a:cs typeface="Calibri"/>
              </a:rPr>
              <a:t>mole</a:t>
            </a:r>
            <a:r>
              <a:rPr sz="2400" b="1" i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AVOGADRO’S</a:t>
            </a:r>
            <a:r>
              <a:rPr sz="2400" b="1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NUMBER</a:t>
            </a:r>
            <a:r>
              <a:rPr sz="24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400" b="1" spc="-20" dirty="0">
                <a:solidFill>
                  <a:srgbClr val="2E2B1F"/>
                </a:solidFill>
                <a:latin typeface="Calibri"/>
                <a:cs typeface="Calibri"/>
              </a:rPr>
              <a:t>N</a:t>
            </a:r>
            <a:r>
              <a:rPr sz="2400" b="1" spc="-30" baseline="-20833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400" spc="-2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72383" y="3883152"/>
            <a:ext cx="5309616" cy="25206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Molar</a:t>
            </a:r>
            <a:r>
              <a:rPr spc="-190" dirty="0"/>
              <a:t> </a:t>
            </a:r>
            <a:r>
              <a:rPr spc="-80" dirty="0"/>
              <a:t>Mass</a:t>
            </a:r>
            <a:r>
              <a:rPr spc="-195" dirty="0"/>
              <a:t> </a:t>
            </a:r>
            <a:r>
              <a:rPr spc="-90" dirty="0"/>
              <a:t>Calculations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/>
              <a:t>Found</a:t>
            </a:r>
            <a:r>
              <a:rPr spc="-30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b="1" u="heavy" dirty="0"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ADDING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b="1" u="heavy" spc="-30" dirty="0"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ATOMIC</a:t>
            </a:r>
            <a:r>
              <a:rPr b="1" spc="-25" dirty="0">
                <a:latin typeface="Calibri"/>
                <a:cs typeface="Calibri"/>
              </a:rPr>
              <a:t> </a:t>
            </a:r>
            <a:r>
              <a:rPr b="1" u="heavy" dirty="0"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all</a:t>
            </a:r>
            <a:r>
              <a:rPr spc="-35" dirty="0"/>
              <a:t> </a:t>
            </a:r>
            <a:r>
              <a:rPr dirty="0"/>
              <a:t>atoms</a:t>
            </a:r>
            <a:r>
              <a:rPr spc="-30" dirty="0"/>
              <a:t> </a:t>
            </a:r>
            <a:r>
              <a:rPr dirty="0"/>
              <a:t>in</a:t>
            </a:r>
            <a:r>
              <a:rPr spc="-45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spc="-10" dirty="0"/>
              <a:t>molecule.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 dirty="0"/>
          </a:p>
          <a:p>
            <a:pPr marL="50800">
              <a:lnSpc>
                <a:spcPct val="100000"/>
              </a:lnSpc>
            </a:pPr>
            <a:r>
              <a:rPr b="1" u="sng" spc="-10" dirty="0"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Examples:</a:t>
            </a:r>
          </a:p>
          <a:p>
            <a:pPr marL="50800">
              <a:lnSpc>
                <a:spcPct val="100000"/>
              </a:lnSpc>
              <a:spcBef>
                <a:spcPts val="575"/>
              </a:spcBef>
            </a:pPr>
            <a:r>
              <a:rPr dirty="0"/>
              <a:t>Find</a:t>
            </a:r>
            <a:r>
              <a:rPr spc="-1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mass</a:t>
            </a:r>
            <a:r>
              <a:rPr spc="-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one</a:t>
            </a:r>
            <a:r>
              <a:rPr spc="-5" dirty="0"/>
              <a:t> </a:t>
            </a:r>
            <a:r>
              <a:rPr dirty="0"/>
              <a:t>mole</a:t>
            </a:r>
            <a:r>
              <a:rPr spc="-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spc="-10" dirty="0"/>
              <a:t>following:</a:t>
            </a:r>
          </a:p>
          <a:p>
            <a:pPr marL="347980">
              <a:lnSpc>
                <a:spcPct val="100000"/>
              </a:lnSpc>
              <a:spcBef>
                <a:spcPts val="509"/>
              </a:spcBef>
            </a:pPr>
            <a:r>
              <a:rPr sz="2000" spc="-10" dirty="0"/>
              <a:t>MgCO</a:t>
            </a:r>
            <a:r>
              <a:rPr sz="1950" spc="-15" baseline="-21367" dirty="0"/>
              <a:t>3</a:t>
            </a:r>
            <a:endParaRPr sz="1950" baseline="-21367" dirty="0"/>
          </a:p>
        </p:txBody>
      </p:sp>
      <p:sp>
        <p:nvSpPr>
          <p:cNvPr id="4" name="object 4"/>
          <p:cNvSpPr txBox="1"/>
          <p:nvPr/>
        </p:nvSpPr>
        <p:spPr>
          <a:xfrm>
            <a:off x="464819" y="4203013"/>
            <a:ext cx="10464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Ca</a:t>
            </a:r>
            <a:r>
              <a:rPr sz="1950" spc="-15" baseline="-21367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(PO</a:t>
            </a:r>
            <a:r>
              <a:rPr sz="1950" spc="-15" baseline="-21367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1950" spc="-15" baseline="-21367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endParaRPr sz="1950" baseline="-21367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009644" y="2782823"/>
            <a:ext cx="294640" cy="321945"/>
            <a:chOff x="4009644" y="2782823"/>
            <a:chExt cx="294640" cy="321945"/>
          </a:xfrm>
        </p:grpSpPr>
        <p:sp>
          <p:nvSpPr>
            <p:cNvPr id="6" name="object 6"/>
            <p:cNvSpPr/>
            <p:nvPr/>
          </p:nvSpPr>
          <p:spPr>
            <a:xfrm>
              <a:off x="4155948" y="2788919"/>
              <a:ext cx="142240" cy="309880"/>
            </a:xfrm>
            <a:custGeom>
              <a:avLst/>
              <a:gdLst/>
              <a:ahLst/>
              <a:cxnLst/>
              <a:rect l="l" t="t" r="r" b="b"/>
              <a:pathLst>
                <a:path w="142239" h="309880">
                  <a:moveTo>
                    <a:pt x="4444" y="0"/>
                  </a:moveTo>
                  <a:lnTo>
                    <a:pt x="0" y="0"/>
                  </a:lnTo>
                  <a:lnTo>
                    <a:pt x="1904" y="0"/>
                  </a:lnTo>
                  <a:lnTo>
                    <a:pt x="2666" y="888"/>
                  </a:lnTo>
                  <a:lnTo>
                    <a:pt x="4317" y="7365"/>
                  </a:lnTo>
                  <a:lnTo>
                    <a:pt x="8381" y="11556"/>
                  </a:lnTo>
                  <a:lnTo>
                    <a:pt x="12700" y="13588"/>
                  </a:lnTo>
                  <a:lnTo>
                    <a:pt x="26415" y="19050"/>
                  </a:lnTo>
                  <a:lnTo>
                    <a:pt x="42163" y="28447"/>
                  </a:lnTo>
                  <a:lnTo>
                    <a:pt x="74929" y="55371"/>
                  </a:lnTo>
                  <a:lnTo>
                    <a:pt x="103504" y="86105"/>
                  </a:lnTo>
                  <a:lnTo>
                    <a:pt x="131699" y="140842"/>
                  </a:lnTo>
                  <a:lnTo>
                    <a:pt x="141731" y="203453"/>
                  </a:lnTo>
                  <a:lnTo>
                    <a:pt x="135762" y="223900"/>
                  </a:lnTo>
                  <a:lnTo>
                    <a:pt x="116331" y="267207"/>
                  </a:lnTo>
                  <a:lnTo>
                    <a:pt x="83565" y="301243"/>
                  </a:lnTo>
                  <a:lnTo>
                    <a:pt x="70612" y="308863"/>
                  </a:lnTo>
                  <a:lnTo>
                    <a:pt x="68072" y="309371"/>
                  </a:lnTo>
                  <a:lnTo>
                    <a:pt x="65531" y="308863"/>
                  </a:lnTo>
                  <a:lnTo>
                    <a:pt x="57912" y="305307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09644" y="2843783"/>
              <a:ext cx="161544" cy="210312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42003" y="2912364"/>
            <a:ext cx="88392" cy="13868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66744" y="2904744"/>
            <a:ext cx="88392" cy="156972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3589020" y="2895600"/>
            <a:ext cx="22860" cy="167640"/>
          </a:xfrm>
          <a:custGeom>
            <a:avLst/>
            <a:gdLst/>
            <a:ahLst/>
            <a:cxnLst/>
            <a:rect l="l" t="t" r="r" b="b"/>
            <a:pathLst>
              <a:path w="22860" h="167639">
                <a:moveTo>
                  <a:pt x="0" y="0"/>
                </a:moveTo>
                <a:lnTo>
                  <a:pt x="0" y="4063"/>
                </a:lnTo>
                <a:lnTo>
                  <a:pt x="2285" y="8254"/>
                </a:lnTo>
                <a:lnTo>
                  <a:pt x="5206" y="13080"/>
                </a:lnTo>
                <a:lnTo>
                  <a:pt x="6857" y="21336"/>
                </a:lnTo>
                <a:lnTo>
                  <a:pt x="6730" y="57658"/>
                </a:lnTo>
                <a:lnTo>
                  <a:pt x="126" y="112140"/>
                </a:lnTo>
                <a:lnTo>
                  <a:pt x="0" y="128270"/>
                </a:lnTo>
                <a:lnTo>
                  <a:pt x="2285" y="135636"/>
                </a:lnTo>
                <a:lnTo>
                  <a:pt x="5206" y="141732"/>
                </a:lnTo>
                <a:lnTo>
                  <a:pt x="7365" y="155194"/>
                </a:lnTo>
                <a:lnTo>
                  <a:pt x="8254" y="156845"/>
                </a:lnTo>
                <a:lnTo>
                  <a:pt x="9778" y="157987"/>
                </a:lnTo>
                <a:lnTo>
                  <a:pt x="11556" y="158876"/>
                </a:lnTo>
                <a:lnTo>
                  <a:pt x="12826" y="160147"/>
                </a:lnTo>
                <a:lnTo>
                  <a:pt x="14858" y="166750"/>
                </a:lnTo>
                <a:lnTo>
                  <a:pt x="17399" y="167512"/>
                </a:lnTo>
                <a:lnTo>
                  <a:pt x="19176" y="167639"/>
                </a:lnTo>
                <a:lnTo>
                  <a:pt x="20446" y="166877"/>
                </a:lnTo>
                <a:lnTo>
                  <a:pt x="21208" y="165608"/>
                </a:lnTo>
                <a:lnTo>
                  <a:pt x="22859" y="1604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29000" y="2827020"/>
            <a:ext cx="68580" cy="259079"/>
          </a:xfrm>
          <a:custGeom>
            <a:avLst/>
            <a:gdLst/>
            <a:ahLst/>
            <a:cxnLst/>
            <a:rect l="l" t="t" r="r" b="b"/>
            <a:pathLst>
              <a:path w="68579" h="259080">
                <a:moveTo>
                  <a:pt x="60960" y="0"/>
                </a:moveTo>
                <a:lnTo>
                  <a:pt x="60960" y="10667"/>
                </a:lnTo>
                <a:lnTo>
                  <a:pt x="37846" y="63245"/>
                </a:lnTo>
                <a:lnTo>
                  <a:pt x="13462" y="114426"/>
                </a:lnTo>
                <a:lnTo>
                  <a:pt x="2412" y="166750"/>
                </a:lnTo>
                <a:lnTo>
                  <a:pt x="0" y="195071"/>
                </a:lnTo>
                <a:lnTo>
                  <a:pt x="3810" y="210692"/>
                </a:lnTo>
                <a:lnTo>
                  <a:pt x="15112" y="233933"/>
                </a:lnTo>
                <a:lnTo>
                  <a:pt x="20954" y="240283"/>
                </a:lnTo>
                <a:lnTo>
                  <a:pt x="29337" y="245871"/>
                </a:lnTo>
                <a:lnTo>
                  <a:pt x="68579" y="2590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63823" y="2904744"/>
            <a:ext cx="88391" cy="149352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2737104" y="2881883"/>
            <a:ext cx="248920" cy="187960"/>
            <a:chOff x="2737104" y="2881883"/>
            <a:chExt cx="248920" cy="187960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05684" y="2881883"/>
              <a:ext cx="179831" cy="18745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743200" y="2895599"/>
              <a:ext cx="30480" cy="160020"/>
            </a:xfrm>
            <a:custGeom>
              <a:avLst/>
              <a:gdLst/>
              <a:ahLst/>
              <a:cxnLst/>
              <a:rect l="l" t="t" r="r" b="b"/>
              <a:pathLst>
                <a:path w="30480" h="160019">
                  <a:moveTo>
                    <a:pt x="0" y="0"/>
                  </a:moveTo>
                  <a:lnTo>
                    <a:pt x="0" y="4063"/>
                  </a:lnTo>
                  <a:lnTo>
                    <a:pt x="2286" y="8254"/>
                  </a:lnTo>
                  <a:lnTo>
                    <a:pt x="5206" y="12953"/>
                  </a:lnTo>
                  <a:lnTo>
                    <a:pt x="7747" y="20447"/>
                  </a:lnTo>
                  <a:lnTo>
                    <a:pt x="12700" y="28828"/>
                  </a:lnTo>
                  <a:lnTo>
                    <a:pt x="15239" y="85471"/>
                  </a:lnTo>
                  <a:lnTo>
                    <a:pt x="15239" y="115442"/>
                  </a:lnTo>
                  <a:lnTo>
                    <a:pt x="17525" y="121285"/>
                  </a:lnTo>
                  <a:lnTo>
                    <a:pt x="19304" y="124078"/>
                  </a:lnTo>
                  <a:lnTo>
                    <a:pt x="23494" y="143890"/>
                  </a:lnTo>
                  <a:lnTo>
                    <a:pt x="28067" y="150367"/>
                  </a:lnTo>
                  <a:lnTo>
                    <a:pt x="30480" y="16002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423160" y="2903220"/>
            <a:ext cx="114300" cy="129539"/>
          </a:xfrm>
          <a:custGeom>
            <a:avLst/>
            <a:gdLst/>
            <a:ahLst/>
            <a:cxnLst/>
            <a:rect l="l" t="t" r="r" b="b"/>
            <a:pathLst>
              <a:path w="114300" h="129539">
                <a:moveTo>
                  <a:pt x="0" y="83819"/>
                </a:moveTo>
                <a:lnTo>
                  <a:pt x="34035" y="82930"/>
                </a:lnTo>
                <a:lnTo>
                  <a:pt x="58419" y="76962"/>
                </a:lnTo>
                <a:lnTo>
                  <a:pt x="71881" y="75564"/>
                </a:lnTo>
                <a:lnTo>
                  <a:pt x="100837" y="69341"/>
                </a:lnTo>
                <a:lnTo>
                  <a:pt x="114300" y="68579"/>
                </a:lnTo>
              </a:path>
              <a:path w="114300" h="129539">
                <a:moveTo>
                  <a:pt x="45719" y="0"/>
                </a:moveTo>
                <a:lnTo>
                  <a:pt x="46608" y="40766"/>
                </a:lnTo>
                <a:lnTo>
                  <a:pt x="51688" y="55117"/>
                </a:lnTo>
                <a:lnTo>
                  <a:pt x="53339" y="111759"/>
                </a:lnTo>
                <a:lnTo>
                  <a:pt x="53339" y="1295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19883" y="2875788"/>
            <a:ext cx="156971" cy="208787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1725167" y="2891027"/>
            <a:ext cx="346075" cy="228600"/>
            <a:chOff x="1725167" y="2891027"/>
            <a:chExt cx="346075" cy="228600"/>
          </a:xfrm>
        </p:grpSpPr>
        <p:sp>
          <p:nvSpPr>
            <p:cNvPr id="19" name="object 19"/>
            <p:cNvSpPr/>
            <p:nvPr/>
          </p:nvSpPr>
          <p:spPr>
            <a:xfrm>
              <a:off x="2057399" y="3017519"/>
              <a:ext cx="7620" cy="22860"/>
            </a:xfrm>
            <a:custGeom>
              <a:avLst/>
              <a:gdLst/>
              <a:ahLst/>
              <a:cxnLst/>
              <a:rect l="l" t="t" r="r" b="b"/>
              <a:pathLst>
                <a:path w="7619" h="22860">
                  <a:moveTo>
                    <a:pt x="7619" y="0"/>
                  </a:moveTo>
                  <a:lnTo>
                    <a:pt x="1016" y="6603"/>
                  </a:lnTo>
                  <a:lnTo>
                    <a:pt x="0" y="14858"/>
                  </a:lnTo>
                  <a:lnTo>
                    <a:pt x="0" y="19176"/>
                  </a:lnTo>
                  <a:lnTo>
                    <a:pt x="888" y="20446"/>
                  </a:lnTo>
                  <a:lnTo>
                    <a:pt x="2286" y="21208"/>
                  </a:lnTo>
                  <a:lnTo>
                    <a:pt x="7619" y="2285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25167" y="2891027"/>
              <a:ext cx="292607" cy="228600"/>
            </a:xfrm>
            <a:prstGeom prst="rect">
              <a:avLst/>
            </a:prstGeom>
          </p:spPr>
        </p:pic>
      </p:grpSp>
      <p:sp>
        <p:nvSpPr>
          <p:cNvPr id="21" name="object 21"/>
          <p:cNvSpPr/>
          <p:nvPr/>
        </p:nvSpPr>
        <p:spPr>
          <a:xfrm>
            <a:off x="1424939" y="304037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0" y="0"/>
                </a:lnTo>
                <a:lnTo>
                  <a:pt x="457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09700" y="2958083"/>
            <a:ext cx="83820" cy="13970"/>
          </a:xfrm>
          <a:custGeom>
            <a:avLst/>
            <a:gdLst/>
            <a:ahLst/>
            <a:cxnLst/>
            <a:rect l="l" t="t" r="r" b="b"/>
            <a:pathLst>
              <a:path w="83819" h="13969">
                <a:moveTo>
                  <a:pt x="0" y="13715"/>
                </a:moveTo>
                <a:lnTo>
                  <a:pt x="40766" y="12826"/>
                </a:lnTo>
                <a:lnTo>
                  <a:pt x="60833" y="4571"/>
                </a:lnTo>
                <a:lnTo>
                  <a:pt x="63372" y="2666"/>
                </a:lnTo>
                <a:lnTo>
                  <a:pt x="70738" y="507"/>
                </a:lnTo>
                <a:lnTo>
                  <a:pt x="75184" y="0"/>
                </a:lnTo>
                <a:lnTo>
                  <a:pt x="77978" y="507"/>
                </a:lnTo>
                <a:lnTo>
                  <a:pt x="80009" y="1524"/>
                </a:lnTo>
                <a:lnTo>
                  <a:pt x="83819" y="635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9140" y="2926079"/>
            <a:ext cx="91440" cy="53340"/>
          </a:xfrm>
          <a:custGeom>
            <a:avLst/>
            <a:gdLst/>
            <a:ahLst/>
            <a:cxnLst/>
            <a:rect l="l" t="t" r="r" b="b"/>
            <a:pathLst>
              <a:path w="91439" h="53339">
                <a:moveTo>
                  <a:pt x="15239" y="53340"/>
                </a:moveTo>
                <a:lnTo>
                  <a:pt x="33147" y="53340"/>
                </a:lnTo>
                <a:lnTo>
                  <a:pt x="76200" y="38100"/>
                </a:lnTo>
              </a:path>
              <a:path w="91439" h="53339">
                <a:moveTo>
                  <a:pt x="0" y="7620"/>
                </a:moveTo>
                <a:lnTo>
                  <a:pt x="26543" y="6731"/>
                </a:lnTo>
                <a:lnTo>
                  <a:pt x="55118" y="762"/>
                </a:lnTo>
                <a:lnTo>
                  <a:pt x="914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297423" y="2828544"/>
            <a:ext cx="201168" cy="225552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5234940" y="29794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20" y="0"/>
                </a:moveTo>
                <a:lnTo>
                  <a:pt x="126" y="0"/>
                </a:lnTo>
                <a:lnTo>
                  <a:pt x="0" y="7619"/>
                </a:lnTo>
                <a:lnTo>
                  <a:pt x="0" y="3555"/>
                </a:lnTo>
                <a:lnTo>
                  <a:pt x="888" y="2412"/>
                </a:lnTo>
                <a:lnTo>
                  <a:pt x="762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68823" y="2836164"/>
            <a:ext cx="111251" cy="202692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64608" y="2828544"/>
            <a:ext cx="155448" cy="233172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86984" y="3272028"/>
            <a:ext cx="256032" cy="132588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5442203" y="3150107"/>
            <a:ext cx="530860" cy="241300"/>
          </a:xfrm>
          <a:custGeom>
            <a:avLst/>
            <a:gdLst/>
            <a:ahLst/>
            <a:cxnLst/>
            <a:rect l="l" t="t" r="r" b="b"/>
            <a:pathLst>
              <a:path w="530860" h="241300">
                <a:moveTo>
                  <a:pt x="463169" y="88391"/>
                </a:moveTo>
                <a:lnTo>
                  <a:pt x="459105" y="92455"/>
                </a:lnTo>
                <a:lnTo>
                  <a:pt x="458724" y="94487"/>
                </a:lnTo>
                <a:lnTo>
                  <a:pt x="459359" y="96646"/>
                </a:lnTo>
                <a:lnTo>
                  <a:pt x="460629" y="99059"/>
                </a:lnTo>
                <a:lnTo>
                  <a:pt x="462915" y="120395"/>
                </a:lnTo>
                <a:lnTo>
                  <a:pt x="463931" y="174625"/>
                </a:lnTo>
                <a:lnTo>
                  <a:pt x="476631" y="219582"/>
                </a:lnTo>
                <a:lnTo>
                  <a:pt x="488696" y="235203"/>
                </a:lnTo>
                <a:lnTo>
                  <a:pt x="493775" y="238378"/>
                </a:lnTo>
                <a:lnTo>
                  <a:pt x="501396" y="240791"/>
                </a:lnTo>
              </a:path>
              <a:path w="530860" h="241300">
                <a:moveTo>
                  <a:pt x="6604" y="35051"/>
                </a:moveTo>
                <a:lnTo>
                  <a:pt x="0" y="35051"/>
                </a:lnTo>
                <a:lnTo>
                  <a:pt x="5587" y="41655"/>
                </a:lnTo>
                <a:lnTo>
                  <a:pt x="10287" y="42417"/>
                </a:lnTo>
                <a:lnTo>
                  <a:pt x="62992" y="42671"/>
                </a:lnTo>
                <a:lnTo>
                  <a:pt x="110998" y="37464"/>
                </a:lnTo>
                <a:lnTo>
                  <a:pt x="161290" y="31241"/>
                </a:lnTo>
                <a:lnTo>
                  <a:pt x="216535" y="27939"/>
                </a:lnTo>
                <a:lnTo>
                  <a:pt x="269748" y="23367"/>
                </a:lnTo>
                <a:lnTo>
                  <a:pt x="315722" y="15239"/>
                </a:lnTo>
                <a:lnTo>
                  <a:pt x="362331" y="12700"/>
                </a:lnTo>
                <a:lnTo>
                  <a:pt x="414655" y="6857"/>
                </a:lnTo>
                <a:lnTo>
                  <a:pt x="469646" y="4571"/>
                </a:lnTo>
                <a:lnTo>
                  <a:pt x="516890" y="4444"/>
                </a:lnTo>
                <a:lnTo>
                  <a:pt x="519303" y="3555"/>
                </a:lnTo>
                <a:lnTo>
                  <a:pt x="520826" y="2158"/>
                </a:lnTo>
                <a:lnTo>
                  <a:pt x="521843" y="380"/>
                </a:lnTo>
                <a:lnTo>
                  <a:pt x="523494" y="0"/>
                </a:lnTo>
                <a:lnTo>
                  <a:pt x="530351" y="3682"/>
                </a:lnTo>
                <a:lnTo>
                  <a:pt x="529971" y="3937"/>
                </a:lnTo>
                <a:lnTo>
                  <a:pt x="524001" y="444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object 3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586984" y="2907792"/>
            <a:ext cx="141732" cy="176784"/>
          </a:xfrm>
          <a:prstGeom prst="rect">
            <a:avLst/>
          </a:prstGeom>
        </p:spPr>
      </p:pic>
      <p:sp>
        <p:nvSpPr>
          <p:cNvPr id="31" name="object 31"/>
          <p:cNvSpPr/>
          <p:nvPr/>
        </p:nvSpPr>
        <p:spPr>
          <a:xfrm>
            <a:off x="1684020" y="4373879"/>
            <a:ext cx="121920" cy="60960"/>
          </a:xfrm>
          <a:custGeom>
            <a:avLst/>
            <a:gdLst/>
            <a:ahLst/>
            <a:cxnLst/>
            <a:rect l="l" t="t" r="r" b="b"/>
            <a:pathLst>
              <a:path w="121919" h="60960">
                <a:moveTo>
                  <a:pt x="15240" y="45720"/>
                </a:moveTo>
                <a:lnTo>
                  <a:pt x="15240" y="52324"/>
                </a:lnTo>
                <a:lnTo>
                  <a:pt x="16129" y="52578"/>
                </a:lnTo>
                <a:lnTo>
                  <a:pt x="19304" y="53086"/>
                </a:lnTo>
                <a:lnTo>
                  <a:pt x="23494" y="55499"/>
                </a:lnTo>
                <a:lnTo>
                  <a:pt x="28193" y="58547"/>
                </a:lnTo>
                <a:lnTo>
                  <a:pt x="35687" y="60198"/>
                </a:lnTo>
                <a:lnTo>
                  <a:pt x="76200" y="60960"/>
                </a:lnTo>
              </a:path>
              <a:path w="121919" h="60960">
                <a:moveTo>
                  <a:pt x="0" y="7620"/>
                </a:moveTo>
                <a:lnTo>
                  <a:pt x="10668" y="7620"/>
                </a:lnTo>
                <a:lnTo>
                  <a:pt x="44323" y="254"/>
                </a:lnTo>
                <a:lnTo>
                  <a:pt x="100456" y="0"/>
                </a:lnTo>
                <a:lnTo>
                  <a:pt x="1219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73451" y="4229100"/>
            <a:ext cx="18415" cy="228600"/>
          </a:xfrm>
          <a:custGeom>
            <a:avLst/>
            <a:gdLst/>
            <a:ahLst/>
            <a:cxnLst/>
            <a:rect l="l" t="t" r="r" b="b"/>
            <a:pathLst>
              <a:path w="18414" h="228600">
                <a:moveTo>
                  <a:pt x="3683" y="0"/>
                </a:moveTo>
                <a:lnTo>
                  <a:pt x="3683" y="50418"/>
                </a:lnTo>
                <a:lnTo>
                  <a:pt x="0" y="101092"/>
                </a:lnTo>
                <a:lnTo>
                  <a:pt x="3302" y="151892"/>
                </a:lnTo>
                <a:lnTo>
                  <a:pt x="4445" y="206375"/>
                </a:lnTo>
                <a:lnTo>
                  <a:pt x="7493" y="213994"/>
                </a:lnTo>
                <a:lnTo>
                  <a:pt x="18287" y="2286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1938527" y="4062984"/>
            <a:ext cx="443865" cy="508000"/>
            <a:chOff x="1938527" y="4062984"/>
            <a:chExt cx="443865" cy="508000"/>
          </a:xfrm>
        </p:grpSpPr>
        <p:sp>
          <p:nvSpPr>
            <p:cNvPr id="34" name="object 34"/>
            <p:cNvSpPr/>
            <p:nvPr/>
          </p:nvSpPr>
          <p:spPr>
            <a:xfrm>
              <a:off x="2362200" y="4408932"/>
              <a:ext cx="13970" cy="18415"/>
            </a:xfrm>
            <a:custGeom>
              <a:avLst/>
              <a:gdLst/>
              <a:ahLst/>
              <a:cxnLst/>
              <a:rect l="l" t="t" r="r" b="b"/>
              <a:pathLst>
                <a:path w="13969" h="18414">
                  <a:moveTo>
                    <a:pt x="0" y="10922"/>
                  </a:moveTo>
                  <a:lnTo>
                    <a:pt x="0" y="635"/>
                  </a:lnTo>
                  <a:lnTo>
                    <a:pt x="762" y="0"/>
                  </a:lnTo>
                  <a:lnTo>
                    <a:pt x="2158" y="381"/>
                  </a:lnTo>
                  <a:lnTo>
                    <a:pt x="6350" y="2921"/>
                  </a:lnTo>
                  <a:lnTo>
                    <a:pt x="13716" y="3556"/>
                  </a:lnTo>
                  <a:lnTo>
                    <a:pt x="7366" y="1828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205227" y="4261104"/>
              <a:ext cx="109727" cy="18745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58923" y="4223004"/>
              <a:ext cx="111251" cy="24079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944623" y="4069080"/>
              <a:ext cx="151130" cy="495300"/>
            </a:xfrm>
            <a:custGeom>
              <a:avLst/>
              <a:gdLst/>
              <a:ahLst/>
              <a:cxnLst/>
              <a:rect l="l" t="t" r="r" b="b"/>
              <a:pathLst>
                <a:path w="151130" h="495300">
                  <a:moveTo>
                    <a:pt x="150875" y="0"/>
                  </a:moveTo>
                  <a:lnTo>
                    <a:pt x="146812" y="0"/>
                  </a:lnTo>
                  <a:lnTo>
                    <a:pt x="142620" y="2286"/>
                  </a:lnTo>
                  <a:lnTo>
                    <a:pt x="102488" y="34925"/>
                  </a:lnTo>
                  <a:lnTo>
                    <a:pt x="71500" y="82677"/>
                  </a:lnTo>
                  <a:lnTo>
                    <a:pt x="40512" y="136271"/>
                  </a:lnTo>
                  <a:lnTo>
                    <a:pt x="20193" y="192659"/>
                  </a:lnTo>
                  <a:lnTo>
                    <a:pt x="10159" y="242697"/>
                  </a:lnTo>
                  <a:lnTo>
                    <a:pt x="2539" y="295021"/>
                  </a:lnTo>
                  <a:lnTo>
                    <a:pt x="0" y="346456"/>
                  </a:lnTo>
                  <a:lnTo>
                    <a:pt x="1396" y="400304"/>
                  </a:lnTo>
                  <a:lnTo>
                    <a:pt x="13588" y="443738"/>
                  </a:lnTo>
                  <a:lnTo>
                    <a:pt x="32257" y="477266"/>
                  </a:lnTo>
                  <a:lnTo>
                    <a:pt x="52069" y="4953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3636264" y="4076700"/>
            <a:ext cx="90170" cy="335280"/>
          </a:xfrm>
          <a:custGeom>
            <a:avLst/>
            <a:gdLst/>
            <a:ahLst/>
            <a:cxnLst/>
            <a:rect l="l" t="t" r="r" b="b"/>
            <a:pathLst>
              <a:path w="90170" h="335279">
                <a:moveTo>
                  <a:pt x="89915" y="0"/>
                </a:moveTo>
                <a:lnTo>
                  <a:pt x="85851" y="0"/>
                </a:lnTo>
                <a:lnTo>
                  <a:pt x="84709" y="888"/>
                </a:lnTo>
                <a:lnTo>
                  <a:pt x="83820" y="2286"/>
                </a:lnTo>
                <a:lnTo>
                  <a:pt x="83312" y="4063"/>
                </a:lnTo>
                <a:lnTo>
                  <a:pt x="74168" y="15493"/>
                </a:lnTo>
                <a:lnTo>
                  <a:pt x="42672" y="75692"/>
                </a:lnTo>
                <a:lnTo>
                  <a:pt x="23113" y="124841"/>
                </a:lnTo>
                <a:lnTo>
                  <a:pt x="8889" y="180594"/>
                </a:lnTo>
                <a:lnTo>
                  <a:pt x="0" y="237617"/>
                </a:lnTo>
                <a:lnTo>
                  <a:pt x="4825" y="277494"/>
                </a:lnTo>
                <a:lnTo>
                  <a:pt x="12446" y="297688"/>
                </a:lnTo>
                <a:lnTo>
                  <a:pt x="25019" y="313436"/>
                </a:lnTo>
                <a:lnTo>
                  <a:pt x="40259" y="323976"/>
                </a:lnTo>
                <a:lnTo>
                  <a:pt x="60578" y="331597"/>
                </a:lnTo>
                <a:lnTo>
                  <a:pt x="89915" y="3352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60420" y="4236720"/>
            <a:ext cx="68580" cy="160020"/>
          </a:xfrm>
          <a:custGeom>
            <a:avLst/>
            <a:gdLst/>
            <a:ahLst/>
            <a:cxnLst/>
            <a:rect l="l" t="t" r="r" b="b"/>
            <a:pathLst>
              <a:path w="68579" h="160020">
                <a:moveTo>
                  <a:pt x="0" y="99059"/>
                </a:moveTo>
                <a:lnTo>
                  <a:pt x="17906" y="99059"/>
                </a:lnTo>
                <a:lnTo>
                  <a:pt x="68579" y="91439"/>
                </a:lnTo>
              </a:path>
              <a:path w="68579" h="160020">
                <a:moveTo>
                  <a:pt x="7619" y="0"/>
                </a:moveTo>
                <a:lnTo>
                  <a:pt x="11810" y="0"/>
                </a:lnTo>
                <a:lnTo>
                  <a:pt x="12953" y="888"/>
                </a:lnTo>
                <a:lnTo>
                  <a:pt x="13842" y="2285"/>
                </a:lnTo>
                <a:lnTo>
                  <a:pt x="14350" y="4063"/>
                </a:lnTo>
                <a:lnTo>
                  <a:pt x="21462" y="15493"/>
                </a:lnTo>
                <a:lnTo>
                  <a:pt x="30479" y="68579"/>
                </a:lnTo>
                <a:lnTo>
                  <a:pt x="29844" y="78739"/>
                </a:lnTo>
                <a:lnTo>
                  <a:pt x="23621" y="114299"/>
                </a:lnTo>
                <a:lnTo>
                  <a:pt x="24256" y="123570"/>
                </a:lnTo>
                <a:lnTo>
                  <a:pt x="27431" y="130555"/>
                </a:lnTo>
                <a:lnTo>
                  <a:pt x="27685" y="134492"/>
                </a:lnTo>
                <a:lnTo>
                  <a:pt x="23240" y="1600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object 40"/>
          <p:cNvGrpSpPr/>
          <p:nvPr/>
        </p:nvGrpSpPr>
        <p:grpSpPr>
          <a:xfrm>
            <a:off x="2805683" y="4062984"/>
            <a:ext cx="355600" cy="416559"/>
            <a:chOff x="2805683" y="4062984"/>
            <a:chExt cx="355600" cy="416559"/>
          </a:xfrm>
        </p:grpSpPr>
        <p:sp>
          <p:nvSpPr>
            <p:cNvPr id="41" name="object 41"/>
            <p:cNvSpPr/>
            <p:nvPr/>
          </p:nvSpPr>
          <p:spPr>
            <a:xfrm>
              <a:off x="2994659" y="4069080"/>
              <a:ext cx="160020" cy="403860"/>
            </a:xfrm>
            <a:custGeom>
              <a:avLst/>
              <a:gdLst/>
              <a:ahLst/>
              <a:cxnLst/>
              <a:rect l="l" t="t" r="r" b="b"/>
              <a:pathLst>
                <a:path w="160019" h="403860">
                  <a:moveTo>
                    <a:pt x="0" y="0"/>
                  </a:moveTo>
                  <a:lnTo>
                    <a:pt x="4063" y="0"/>
                  </a:lnTo>
                  <a:lnTo>
                    <a:pt x="5206" y="889"/>
                  </a:lnTo>
                  <a:lnTo>
                    <a:pt x="6095" y="2286"/>
                  </a:lnTo>
                  <a:lnTo>
                    <a:pt x="7365" y="10668"/>
                  </a:lnTo>
                  <a:lnTo>
                    <a:pt x="9143" y="12954"/>
                  </a:lnTo>
                  <a:lnTo>
                    <a:pt x="66039" y="51689"/>
                  </a:lnTo>
                  <a:lnTo>
                    <a:pt x="112140" y="99060"/>
                  </a:lnTo>
                  <a:lnTo>
                    <a:pt x="147065" y="153924"/>
                  </a:lnTo>
                  <a:lnTo>
                    <a:pt x="157860" y="190754"/>
                  </a:lnTo>
                  <a:lnTo>
                    <a:pt x="160019" y="243840"/>
                  </a:lnTo>
                  <a:lnTo>
                    <a:pt x="154050" y="273431"/>
                  </a:lnTo>
                  <a:lnTo>
                    <a:pt x="134746" y="327914"/>
                  </a:lnTo>
                  <a:lnTo>
                    <a:pt x="119252" y="351282"/>
                  </a:lnTo>
                  <a:lnTo>
                    <a:pt x="93217" y="389636"/>
                  </a:lnTo>
                  <a:lnTo>
                    <a:pt x="82041" y="395097"/>
                  </a:lnTo>
                  <a:lnTo>
                    <a:pt x="80137" y="397256"/>
                  </a:lnTo>
                  <a:lnTo>
                    <a:pt x="76326" y="40386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05683" y="4223004"/>
              <a:ext cx="179831" cy="201167"/>
            </a:xfrm>
            <a:prstGeom prst="rect">
              <a:avLst/>
            </a:prstGeom>
          </p:spPr>
        </p:pic>
      </p:grpSp>
      <p:pic>
        <p:nvPicPr>
          <p:cNvPr id="43" name="object 4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638044" y="4306823"/>
            <a:ext cx="88391" cy="118871"/>
          </a:xfrm>
          <a:prstGeom prst="rect">
            <a:avLst/>
          </a:prstGeom>
        </p:spPr>
      </p:pic>
      <p:grpSp>
        <p:nvGrpSpPr>
          <p:cNvPr id="44" name="object 44"/>
          <p:cNvGrpSpPr/>
          <p:nvPr/>
        </p:nvGrpSpPr>
        <p:grpSpPr>
          <a:xfrm>
            <a:off x="5899403" y="3933444"/>
            <a:ext cx="363220" cy="454659"/>
            <a:chOff x="5899403" y="3933444"/>
            <a:chExt cx="363220" cy="454659"/>
          </a:xfrm>
        </p:grpSpPr>
        <p:sp>
          <p:nvSpPr>
            <p:cNvPr id="45" name="object 45"/>
            <p:cNvSpPr/>
            <p:nvPr/>
          </p:nvSpPr>
          <p:spPr>
            <a:xfrm>
              <a:off x="6118859" y="3939540"/>
              <a:ext cx="137160" cy="441959"/>
            </a:xfrm>
            <a:custGeom>
              <a:avLst/>
              <a:gdLst/>
              <a:ahLst/>
              <a:cxnLst/>
              <a:rect l="l" t="t" r="r" b="b"/>
              <a:pathLst>
                <a:path w="137160" h="441960">
                  <a:moveTo>
                    <a:pt x="0" y="0"/>
                  </a:moveTo>
                  <a:lnTo>
                    <a:pt x="4063" y="0"/>
                  </a:lnTo>
                  <a:lnTo>
                    <a:pt x="5206" y="889"/>
                  </a:lnTo>
                  <a:lnTo>
                    <a:pt x="6095" y="2286"/>
                  </a:lnTo>
                  <a:lnTo>
                    <a:pt x="6603" y="4064"/>
                  </a:lnTo>
                  <a:lnTo>
                    <a:pt x="7747" y="5207"/>
                  </a:lnTo>
                  <a:lnTo>
                    <a:pt x="68961" y="53975"/>
                  </a:lnTo>
                  <a:lnTo>
                    <a:pt x="118872" y="129921"/>
                  </a:lnTo>
                  <a:lnTo>
                    <a:pt x="133985" y="176149"/>
                  </a:lnTo>
                  <a:lnTo>
                    <a:pt x="137160" y="228727"/>
                  </a:lnTo>
                  <a:lnTo>
                    <a:pt x="133350" y="273177"/>
                  </a:lnTo>
                  <a:lnTo>
                    <a:pt x="116966" y="327533"/>
                  </a:lnTo>
                  <a:lnTo>
                    <a:pt x="60070" y="404876"/>
                  </a:lnTo>
                  <a:lnTo>
                    <a:pt x="26542" y="433959"/>
                  </a:lnTo>
                  <a:lnTo>
                    <a:pt x="22860" y="44196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899403" y="4078224"/>
              <a:ext cx="210312" cy="233171"/>
            </a:xfrm>
            <a:prstGeom prst="rect">
              <a:avLst/>
            </a:prstGeom>
          </p:spPr>
        </p:pic>
      </p:grpSp>
      <p:pic>
        <p:nvPicPr>
          <p:cNvPr id="47" name="object 4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625084" y="4154423"/>
            <a:ext cx="118872" cy="126491"/>
          </a:xfrm>
          <a:prstGeom prst="rect">
            <a:avLst/>
          </a:prstGeom>
        </p:spPr>
      </p:pic>
      <p:grpSp>
        <p:nvGrpSpPr>
          <p:cNvPr id="48" name="object 48"/>
          <p:cNvGrpSpPr/>
          <p:nvPr/>
        </p:nvGrpSpPr>
        <p:grpSpPr>
          <a:xfrm>
            <a:off x="5091684" y="4002023"/>
            <a:ext cx="431800" cy="355600"/>
            <a:chOff x="5091684" y="4002023"/>
            <a:chExt cx="431800" cy="355600"/>
          </a:xfrm>
        </p:grpSpPr>
        <p:pic>
          <p:nvPicPr>
            <p:cNvPr id="49" name="object 4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388864" y="4108703"/>
              <a:ext cx="134112" cy="19507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5097780" y="4008119"/>
              <a:ext cx="243840" cy="342900"/>
            </a:xfrm>
            <a:custGeom>
              <a:avLst/>
              <a:gdLst/>
              <a:ahLst/>
              <a:cxnLst/>
              <a:rect l="l" t="t" r="r" b="b"/>
              <a:pathLst>
                <a:path w="243839" h="342900">
                  <a:moveTo>
                    <a:pt x="243840" y="114299"/>
                  </a:moveTo>
                  <a:lnTo>
                    <a:pt x="237362" y="120903"/>
                  </a:lnTo>
                  <a:lnTo>
                    <a:pt x="236728" y="125729"/>
                  </a:lnTo>
                  <a:lnTo>
                    <a:pt x="236347" y="177037"/>
                  </a:lnTo>
                  <a:lnTo>
                    <a:pt x="225171" y="232790"/>
                  </a:lnTo>
                  <a:lnTo>
                    <a:pt x="219202" y="286130"/>
                  </a:lnTo>
                  <a:lnTo>
                    <a:pt x="215392" y="296671"/>
                  </a:lnTo>
                  <a:lnTo>
                    <a:pt x="213233" y="299592"/>
                  </a:lnTo>
                  <a:lnTo>
                    <a:pt x="210947" y="301370"/>
                  </a:lnTo>
                  <a:lnTo>
                    <a:pt x="210312" y="302640"/>
                  </a:lnTo>
                  <a:lnTo>
                    <a:pt x="210693" y="303529"/>
                  </a:lnTo>
                  <a:lnTo>
                    <a:pt x="211709" y="304037"/>
                  </a:lnTo>
                  <a:lnTo>
                    <a:pt x="212471" y="305307"/>
                  </a:lnTo>
                  <a:lnTo>
                    <a:pt x="213233" y="308863"/>
                  </a:lnTo>
                  <a:lnTo>
                    <a:pt x="214375" y="309371"/>
                  </a:lnTo>
                  <a:lnTo>
                    <a:pt x="215900" y="308863"/>
                  </a:lnTo>
                  <a:lnTo>
                    <a:pt x="228854" y="297560"/>
                  </a:lnTo>
                </a:path>
                <a:path w="243839" h="342900">
                  <a:moveTo>
                    <a:pt x="167640" y="15239"/>
                  </a:moveTo>
                  <a:lnTo>
                    <a:pt x="167640" y="11175"/>
                  </a:lnTo>
                  <a:lnTo>
                    <a:pt x="169925" y="6984"/>
                  </a:lnTo>
                  <a:lnTo>
                    <a:pt x="175260" y="0"/>
                  </a:lnTo>
                  <a:lnTo>
                    <a:pt x="171196" y="0"/>
                  </a:lnTo>
                  <a:lnTo>
                    <a:pt x="113157" y="54482"/>
                  </a:lnTo>
                  <a:lnTo>
                    <a:pt x="69215" y="105282"/>
                  </a:lnTo>
                  <a:lnTo>
                    <a:pt x="36830" y="155066"/>
                  </a:lnTo>
                  <a:lnTo>
                    <a:pt x="14224" y="196468"/>
                  </a:lnTo>
                  <a:lnTo>
                    <a:pt x="1905" y="248919"/>
                  </a:lnTo>
                  <a:lnTo>
                    <a:pt x="0" y="292861"/>
                  </a:lnTo>
                  <a:lnTo>
                    <a:pt x="4445" y="304037"/>
                  </a:lnTo>
                  <a:lnTo>
                    <a:pt x="21462" y="329310"/>
                  </a:lnTo>
                  <a:lnTo>
                    <a:pt x="33147" y="336295"/>
                  </a:lnTo>
                  <a:lnTo>
                    <a:pt x="54102" y="340994"/>
                  </a:lnTo>
                  <a:lnTo>
                    <a:pt x="91312" y="34289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1" name="object 5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794503" y="4169664"/>
            <a:ext cx="80772" cy="179831"/>
          </a:xfrm>
          <a:prstGeom prst="rect">
            <a:avLst/>
          </a:prstGeom>
        </p:spPr>
      </p:pic>
      <p:grpSp>
        <p:nvGrpSpPr>
          <p:cNvPr id="52" name="object 52"/>
          <p:cNvGrpSpPr/>
          <p:nvPr/>
        </p:nvGrpSpPr>
        <p:grpSpPr>
          <a:xfrm>
            <a:off x="4354067" y="4024884"/>
            <a:ext cx="314325" cy="422275"/>
            <a:chOff x="4354067" y="4024884"/>
            <a:chExt cx="314325" cy="422275"/>
          </a:xfrm>
        </p:grpSpPr>
        <p:sp>
          <p:nvSpPr>
            <p:cNvPr id="53" name="object 53"/>
            <p:cNvSpPr/>
            <p:nvPr/>
          </p:nvSpPr>
          <p:spPr>
            <a:xfrm>
              <a:off x="4465319" y="4030980"/>
              <a:ext cx="196850" cy="410209"/>
            </a:xfrm>
            <a:custGeom>
              <a:avLst/>
              <a:gdLst/>
              <a:ahLst/>
              <a:cxnLst/>
              <a:rect l="l" t="t" r="r" b="b"/>
              <a:pathLst>
                <a:path w="196850" h="410210">
                  <a:moveTo>
                    <a:pt x="0" y="0"/>
                  </a:moveTo>
                  <a:lnTo>
                    <a:pt x="6603" y="0"/>
                  </a:lnTo>
                  <a:lnTo>
                    <a:pt x="62610" y="26289"/>
                  </a:lnTo>
                  <a:lnTo>
                    <a:pt x="143890" y="80645"/>
                  </a:lnTo>
                  <a:lnTo>
                    <a:pt x="180085" y="137033"/>
                  </a:lnTo>
                  <a:lnTo>
                    <a:pt x="194055" y="181483"/>
                  </a:lnTo>
                  <a:lnTo>
                    <a:pt x="196595" y="236474"/>
                  </a:lnTo>
                  <a:lnTo>
                    <a:pt x="183895" y="289941"/>
                  </a:lnTo>
                  <a:lnTo>
                    <a:pt x="156844" y="342519"/>
                  </a:lnTo>
                  <a:lnTo>
                    <a:pt x="141096" y="365125"/>
                  </a:lnTo>
                  <a:lnTo>
                    <a:pt x="100583" y="409956"/>
                  </a:lnTo>
                  <a:lnTo>
                    <a:pt x="99187" y="409829"/>
                  </a:lnTo>
                  <a:lnTo>
                    <a:pt x="91312" y="40436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54067" y="4169664"/>
              <a:ext cx="163068" cy="164591"/>
            </a:xfrm>
            <a:prstGeom prst="rect">
              <a:avLst/>
            </a:prstGeom>
          </p:spPr>
        </p:pic>
      </p:grpSp>
      <p:grpSp>
        <p:nvGrpSpPr>
          <p:cNvPr id="55" name="object 55"/>
          <p:cNvGrpSpPr/>
          <p:nvPr/>
        </p:nvGrpSpPr>
        <p:grpSpPr>
          <a:xfrm>
            <a:off x="4009644" y="4162044"/>
            <a:ext cx="187960" cy="203200"/>
            <a:chOff x="4009644" y="4162044"/>
            <a:chExt cx="187960" cy="203200"/>
          </a:xfrm>
        </p:grpSpPr>
        <p:pic>
          <p:nvPicPr>
            <p:cNvPr id="56" name="object 5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101084" y="4215384"/>
              <a:ext cx="96012" cy="11734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4015740" y="4168140"/>
              <a:ext cx="45720" cy="190500"/>
            </a:xfrm>
            <a:custGeom>
              <a:avLst/>
              <a:gdLst/>
              <a:ahLst/>
              <a:cxnLst/>
              <a:rect l="l" t="t" r="r" b="b"/>
              <a:pathLst>
                <a:path w="45720" h="190500">
                  <a:moveTo>
                    <a:pt x="0" y="0"/>
                  </a:moveTo>
                  <a:lnTo>
                    <a:pt x="0" y="6604"/>
                  </a:lnTo>
                  <a:lnTo>
                    <a:pt x="4063" y="11303"/>
                  </a:lnTo>
                  <a:lnTo>
                    <a:pt x="5969" y="18034"/>
                  </a:lnTo>
                  <a:lnTo>
                    <a:pt x="7620" y="72009"/>
                  </a:lnTo>
                  <a:lnTo>
                    <a:pt x="7620" y="125603"/>
                  </a:lnTo>
                  <a:lnTo>
                    <a:pt x="8509" y="147066"/>
                  </a:lnTo>
                  <a:lnTo>
                    <a:pt x="13715" y="161671"/>
                  </a:lnTo>
                  <a:lnTo>
                    <a:pt x="20827" y="174625"/>
                  </a:lnTo>
                  <a:lnTo>
                    <a:pt x="21462" y="177292"/>
                  </a:lnTo>
                  <a:lnTo>
                    <a:pt x="22733" y="179197"/>
                  </a:lnTo>
                  <a:lnTo>
                    <a:pt x="24511" y="180467"/>
                  </a:lnTo>
                  <a:lnTo>
                    <a:pt x="28701" y="182626"/>
                  </a:lnTo>
                  <a:lnTo>
                    <a:pt x="35813" y="187833"/>
                  </a:lnTo>
                  <a:lnTo>
                    <a:pt x="45720" y="1905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8" name="object 58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781044" y="4184903"/>
            <a:ext cx="163068" cy="178307"/>
          </a:xfrm>
          <a:prstGeom prst="rect">
            <a:avLst/>
          </a:prstGeom>
        </p:spPr>
      </p:pic>
      <p:sp>
        <p:nvSpPr>
          <p:cNvPr id="59" name="object 59"/>
          <p:cNvSpPr/>
          <p:nvPr/>
        </p:nvSpPr>
        <p:spPr>
          <a:xfrm>
            <a:off x="6446520" y="4183379"/>
            <a:ext cx="106680" cy="15240"/>
          </a:xfrm>
          <a:custGeom>
            <a:avLst/>
            <a:gdLst/>
            <a:ahLst/>
            <a:cxnLst/>
            <a:rect l="l" t="t" r="r" b="b"/>
            <a:pathLst>
              <a:path w="106679" h="15239">
                <a:moveTo>
                  <a:pt x="0" y="15240"/>
                </a:moveTo>
                <a:lnTo>
                  <a:pt x="4063" y="11176"/>
                </a:lnTo>
                <a:lnTo>
                  <a:pt x="8254" y="9271"/>
                </a:lnTo>
                <a:lnTo>
                  <a:pt x="63626" y="381"/>
                </a:lnTo>
                <a:lnTo>
                  <a:pt x="1066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408420" y="4076700"/>
            <a:ext cx="220979" cy="22860"/>
          </a:xfrm>
          <a:custGeom>
            <a:avLst/>
            <a:gdLst/>
            <a:ahLst/>
            <a:cxnLst/>
            <a:rect l="l" t="t" r="r" b="b"/>
            <a:pathLst>
              <a:path w="220979" h="22860">
                <a:moveTo>
                  <a:pt x="0" y="22860"/>
                </a:moveTo>
                <a:lnTo>
                  <a:pt x="4063" y="22860"/>
                </a:lnTo>
                <a:lnTo>
                  <a:pt x="32512" y="16256"/>
                </a:lnTo>
                <a:lnTo>
                  <a:pt x="83946" y="10032"/>
                </a:lnTo>
                <a:lnTo>
                  <a:pt x="137159" y="1650"/>
                </a:lnTo>
                <a:lnTo>
                  <a:pt x="192024" y="0"/>
                </a:lnTo>
                <a:lnTo>
                  <a:pt x="207136" y="762"/>
                </a:lnTo>
                <a:lnTo>
                  <a:pt x="220979" y="7619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1" name="object 6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583423" y="3918203"/>
            <a:ext cx="216407" cy="225551"/>
          </a:xfrm>
          <a:prstGeom prst="rect">
            <a:avLst/>
          </a:prstGeom>
        </p:spPr>
      </p:pic>
      <p:sp>
        <p:nvSpPr>
          <p:cNvPr id="62" name="object 62"/>
          <p:cNvSpPr/>
          <p:nvPr/>
        </p:nvSpPr>
        <p:spPr>
          <a:xfrm>
            <a:off x="7482840" y="409194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40" h="7620">
                <a:moveTo>
                  <a:pt x="0" y="0"/>
                </a:moveTo>
                <a:lnTo>
                  <a:pt x="0" y="7493"/>
                </a:lnTo>
                <a:lnTo>
                  <a:pt x="4063" y="7620"/>
                </a:lnTo>
                <a:lnTo>
                  <a:pt x="8254" y="5334"/>
                </a:lnTo>
                <a:lnTo>
                  <a:pt x="152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3" name="object 6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7293864" y="3948684"/>
            <a:ext cx="126492" cy="195071"/>
          </a:xfrm>
          <a:prstGeom prst="rect">
            <a:avLst/>
          </a:prstGeom>
        </p:spPr>
      </p:pic>
      <p:sp>
        <p:nvSpPr>
          <p:cNvPr id="64" name="object 64"/>
          <p:cNvSpPr/>
          <p:nvPr/>
        </p:nvSpPr>
        <p:spPr>
          <a:xfrm>
            <a:off x="7178040" y="3954779"/>
            <a:ext cx="22860" cy="198120"/>
          </a:xfrm>
          <a:custGeom>
            <a:avLst/>
            <a:gdLst/>
            <a:ahLst/>
            <a:cxnLst/>
            <a:rect l="l" t="t" r="r" b="b"/>
            <a:pathLst>
              <a:path w="22859" h="198120">
                <a:moveTo>
                  <a:pt x="0" y="0"/>
                </a:moveTo>
                <a:lnTo>
                  <a:pt x="0" y="4064"/>
                </a:lnTo>
                <a:lnTo>
                  <a:pt x="2285" y="8255"/>
                </a:lnTo>
                <a:lnTo>
                  <a:pt x="5206" y="12954"/>
                </a:lnTo>
                <a:lnTo>
                  <a:pt x="6857" y="21209"/>
                </a:lnTo>
                <a:lnTo>
                  <a:pt x="9905" y="68580"/>
                </a:lnTo>
                <a:lnTo>
                  <a:pt x="11683" y="73660"/>
                </a:lnTo>
                <a:lnTo>
                  <a:pt x="11429" y="86106"/>
                </a:lnTo>
                <a:lnTo>
                  <a:pt x="10159" y="99187"/>
                </a:lnTo>
                <a:lnTo>
                  <a:pt x="12445" y="116967"/>
                </a:lnTo>
                <a:lnTo>
                  <a:pt x="10286" y="136271"/>
                </a:lnTo>
                <a:lnTo>
                  <a:pt x="16001" y="186182"/>
                </a:lnTo>
                <a:lnTo>
                  <a:pt x="17525" y="187579"/>
                </a:lnTo>
                <a:lnTo>
                  <a:pt x="19303" y="188595"/>
                </a:lnTo>
                <a:lnTo>
                  <a:pt x="20446" y="190119"/>
                </a:lnTo>
                <a:lnTo>
                  <a:pt x="22859" y="1981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5" name="object 6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935723" y="3948684"/>
            <a:ext cx="184403" cy="233171"/>
          </a:xfrm>
          <a:prstGeom prst="rect">
            <a:avLst/>
          </a:prstGeom>
        </p:spPr>
      </p:pic>
      <p:grpSp>
        <p:nvGrpSpPr>
          <p:cNvPr id="66" name="object 66"/>
          <p:cNvGrpSpPr/>
          <p:nvPr/>
        </p:nvGrpSpPr>
        <p:grpSpPr>
          <a:xfrm>
            <a:off x="7758683" y="4261103"/>
            <a:ext cx="485140" cy="279400"/>
            <a:chOff x="7758683" y="4261103"/>
            <a:chExt cx="485140" cy="279400"/>
          </a:xfrm>
        </p:grpSpPr>
        <p:pic>
          <p:nvPicPr>
            <p:cNvPr id="67" name="object 67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8170163" y="4337303"/>
              <a:ext cx="73152" cy="202691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853171" y="4398263"/>
              <a:ext cx="283464" cy="141731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7764779" y="4267199"/>
              <a:ext cx="457200" cy="44450"/>
            </a:xfrm>
            <a:custGeom>
              <a:avLst/>
              <a:gdLst/>
              <a:ahLst/>
              <a:cxnLst/>
              <a:rect l="l" t="t" r="r" b="b"/>
              <a:pathLst>
                <a:path w="457200" h="44450">
                  <a:moveTo>
                    <a:pt x="15240" y="30225"/>
                  </a:moveTo>
                  <a:lnTo>
                    <a:pt x="126" y="30225"/>
                  </a:lnTo>
                  <a:lnTo>
                    <a:pt x="0" y="36702"/>
                  </a:lnTo>
                  <a:lnTo>
                    <a:pt x="11302" y="38354"/>
                  </a:lnTo>
                  <a:lnTo>
                    <a:pt x="20700" y="42799"/>
                  </a:lnTo>
                  <a:lnTo>
                    <a:pt x="29210" y="44195"/>
                  </a:lnTo>
                  <a:lnTo>
                    <a:pt x="82930" y="32131"/>
                  </a:lnTo>
                  <a:lnTo>
                    <a:pt x="133985" y="29591"/>
                  </a:lnTo>
                  <a:lnTo>
                    <a:pt x="180975" y="21970"/>
                  </a:lnTo>
                  <a:lnTo>
                    <a:pt x="227202" y="16510"/>
                  </a:lnTo>
                  <a:lnTo>
                    <a:pt x="282321" y="14477"/>
                  </a:lnTo>
                  <a:lnTo>
                    <a:pt x="332613" y="9143"/>
                  </a:lnTo>
                  <a:lnTo>
                    <a:pt x="387730" y="7747"/>
                  </a:lnTo>
                  <a:lnTo>
                    <a:pt x="442849" y="7493"/>
                  </a:lnTo>
                  <a:lnTo>
                    <a:pt x="457200" y="7493"/>
                  </a:lnTo>
                  <a:lnTo>
                    <a:pt x="457200" y="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0" name="object 70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7874507" y="4002023"/>
            <a:ext cx="185928" cy="202691"/>
          </a:xfrm>
          <a:prstGeom prst="rect">
            <a:avLst/>
          </a:prstGeom>
        </p:spPr>
      </p:pic>
      <p:grpSp>
        <p:nvGrpSpPr>
          <p:cNvPr id="71" name="object 71"/>
          <p:cNvGrpSpPr/>
          <p:nvPr/>
        </p:nvGrpSpPr>
        <p:grpSpPr>
          <a:xfrm>
            <a:off x="1517903" y="5175503"/>
            <a:ext cx="454659" cy="256540"/>
            <a:chOff x="1517903" y="5175503"/>
            <a:chExt cx="454659" cy="256540"/>
          </a:xfrm>
        </p:grpSpPr>
        <p:pic>
          <p:nvPicPr>
            <p:cNvPr id="72" name="object 7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517903" y="5175503"/>
              <a:ext cx="225552" cy="256031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769363" y="5259323"/>
              <a:ext cx="73151" cy="156972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883663" y="5236463"/>
              <a:ext cx="88391" cy="179832"/>
            </a:xfrm>
            <a:prstGeom prst="rect">
              <a:avLst/>
            </a:prstGeom>
          </p:spPr>
        </p:pic>
      </p:grpSp>
      <p:pic>
        <p:nvPicPr>
          <p:cNvPr id="75" name="object 75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2211323" y="5244084"/>
            <a:ext cx="202691" cy="164592"/>
          </a:xfrm>
          <a:prstGeom prst="rect">
            <a:avLst/>
          </a:prstGeom>
        </p:spPr>
      </p:pic>
      <p:grpSp>
        <p:nvGrpSpPr>
          <p:cNvPr id="76" name="object 76"/>
          <p:cNvGrpSpPr/>
          <p:nvPr/>
        </p:nvGrpSpPr>
        <p:grpSpPr>
          <a:xfrm>
            <a:off x="893063" y="5160264"/>
            <a:ext cx="553720" cy="346075"/>
            <a:chOff x="893063" y="5160264"/>
            <a:chExt cx="553720" cy="346075"/>
          </a:xfrm>
        </p:grpSpPr>
        <p:pic>
          <p:nvPicPr>
            <p:cNvPr id="77" name="object 77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213104" y="5282184"/>
              <a:ext cx="233172" cy="179831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1165859" y="5166360"/>
              <a:ext cx="45720" cy="297180"/>
            </a:xfrm>
            <a:custGeom>
              <a:avLst/>
              <a:gdLst/>
              <a:ahLst/>
              <a:cxnLst/>
              <a:rect l="l" t="t" r="r" b="b"/>
              <a:pathLst>
                <a:path w="45719" h="297179">
                  <a:moveTo>
                    <a:pt x="0" y="0"/>
                  </a:moveTo>
                  <a:lnTo>
                    <a:pt x="0" y="4063"/>
                  </a:lnTo>
                  <a:lnTo>
                    <a:pt x="2260" y="8254"/>
                  </a:lnTo>
                  <a:lnTo>
                    <a:pt x="4038" y="10667"/>
                  </a:lnTo>
                  <a:lnTo>
                    <a:pt x="6032" y="17652"/>
                  </a:lnTo>
                  <a:lnTo>
                    <a:pt x="9410" y="31241"/>
                  </a:lnTo>
                  <a:lnTo>
                    <a:pt x="12649" y="41782"/>
                  </a:lnTo>
                  <a:lnTo>
                    <a:pt x="23380" y="93852"/>
                  </a:lnTo>
                  <a:lnTo>
                    <a:pt x="29070" y="140715"/>
                  </a:lnTo>
                  <a:lnTo>
                    <a:pt x="30289" y="197230"/>
                  </a:lnTo>
                  <a:lnTo>
                    <a:pt x="36499" y="250697"/>
                  </a:lnTo>
                  <a:lnTo>
                    <a:pt x="38011" y="283590"/>
                  </a:lnTo>
                  <a:lnTo>
                    <a:pt x="40309" y="289178"/>
                  </a:lnTo>
                  <a:lnTo>
                    <a:pt x="45720" y="29717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091184" y="5303520"/>
              <a:ext cx="80772" cy="173736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899159" y="5250180"/>
              <a:ext cx="175260" cy="250190"/>
            </a:xfrm>
            <a:custGeom>
              <a:avLst/>
              <a:gdLst/>
              <a:ahLst/>
              <a:cxnLst/>
              <a:rect l="l" t="t" r="r" b="b"/>
              <a:pathLst>
                <a:path w="175259" h="250189">
                  <a:moveTo>
                    <a:pt x="7493" y="0"/>
                  </a:moveTo>
                  <a:lnTo>
                    <a:pt x="6642" y="27305"/>
                  </a:lnTo>
                  <a:lnTo>
                    <a:pt x="0" y="83566"/>
                  </a:lnTo>
                  <a:lnTo>
                    <a:pt x="2159" y="101092"/>
                  </a:lnTo>
                  <a:lnTo>
                    <a:pt x="7023" y="138811"/>
                  </a:lnTo>
                  <a:lnTo>
                    <a:pt x="11442" y="167767"/>
                  </a:lnTo>
                  <a:lnTo>
                    <a:pt x="21818" y="207772"/>
                  </a:lnTo>
                  <a:lnTo>
                    <a:pt x="22733" y="249936"/>
                  </a:lnTo>
                  <a:lnTo>
                    <a:pt x="21894" y="194818"/>
                  </a:lnTo>
                  <a:lnTo>
                    <a:pt x="15430" y="140843"/>
                  </a:lnTo>
                  <a:lnTo>
                    <a:pt x="16027" y="114300"/>
                  </a:lnTo>
                  <a:lnTo>
                    <a:pt x="22606" y="59817"/>
                  </a:lnTo>
                  <a:lnTo>
                    <a:pt x="22707" y="44450"/>
                  </a:lnTo>
                  <a:lnTo>
                    <a:pt x="23571" y="42291"/>
                  </a:lnTo>
                  <a:lnTo>
                    <a:pt x="24980" y="40894"/>
                  </a:lnTo>
                  <a:lnTo>
                    <a:pt x="26784" y="39878"/>
                  </a:lnTo>
                  <a:lnTo>
                    <a:pt x="35750" y="27940"/>
                  </a:lnTo>
                  <a:lnTo>
                    <a:pt x="40665" y="25146"/>
                  </a:lnTo>
                  <a:lnTo>
                    <a:pt x="41465" y="26035"/>
                  </a:lnTo>
                  <a:lnTo>
                    <a:pt x="40246" y="34544"/>
                  </a:lnTo>
                  <a:lnTo>
                    <a:pt x="42659" y="40132"/>
                  </a:lnTo>
                  <a:lnTo>
                    <a:pt x="62611" y="107315"/>
                  </a:lnTo>
                  <a:lnTo>
                    <a:pt x="75031" y="201422"/>
                  </a:lnTo>
                  <a:lnTo>
                    <a:pt x="76123" y="235712"/>
                  </a:lnTo>
                  <a:lnTo>
                    <a:pt x="80162" y="235839"/>
                  </a:lnTo>
                  <a:lnTo>
                    <a:pt x="84416" y="231394"/>
                  </a:lnTo>
                  <a:lnTo>
                    <a:pt x="88277" y="223774"/>
                  </a:lnTo>
                  <a:lnTo>
                    <a:pt x="97383" y="167132"/>
                  </a:lnTo>
                  <a:lnTo>
                    <a:pt x="106553" y="116459"/>
                  </a:lnTo>
                  <a:lnTo>
                    <a:pt x="115163" y="67818"/>
                  </a:lnTo>
                  <a:lnTo>
                    <a:pt x="143929" y="16383"/>
                  </a:lnTo>
                  <a:lnTo>
                    <a:pt x="148564" y="15494"/>
                  </a:lnTo>
                  <a:lnTo>
                    <a:pt x="152946" y="17653"/>
                  </a:lnTo>
                  <a:lnTo>
                    <a:pt x="155295" y="19304"/>
                  </a:lnTo>
                  <a:lnTo>
                    <a:pt x="157911" y="25781"/>
                  </a:lnTo>
                  <a:lnTo>
                    <a:pt x="161645" y="38989"/>
                  </a:lnTo>
                  <a:lnTo>
                    <a:pt x="163639" y="43688"/>
                  </a:lnTo>
                  <a:lnTo>
                    <a:pt x="160718" y="97282"/>
                  </a:lnTo>
                  <a:lnTo>
                    <a:pt x="160070" y="151003"/>
                  </a:lnTo>
                  <a:lnTo>
                    <a:pt x="160007" y="203454"/>
                  </a:lnTo>
                  <a:lnTo>
                    <a:pt x="160858" y="204089"/>
                  </a:lnTo>
                  <a:lnTo>
                    <a:pt x="166573" y="205359"/>
                  </a:lnTo>
                  <a:lnTo>
                    <a:pt x="175259" y="20548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2462783" y="5175503"/>
            <a:ext cx="416559" cy="180340"/>
            <a:chOff x="2462783" y="5175503"/>
            <a:chExt cx="416559" cy="180340"/>
          </a:xfrm>
        </p:grpSpPr>
        <p:pic>
          <p:nvPicPr>
            <p:cNvPr id="82" name="object 8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462783" y="5205983"/>
              <a:ext cx="271271" cy="149351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755391" y="5175503"/>
              <a:ext cx="123443" cy="172211"/>
            </a:xfrm>
            <a:prstGeom prst="rect">
              <a:avLst/>
            </a:prstGeom>
          </p:spPr>
        </p:pic>
      </p:grpSp>
      <p:sp>
        <p:nvSpPr>
          <p:cNvPr id="84" name="object 84"/>
          <p:cNvSpPr/>
          <p:nvPr/>
        </p:nvSpPr>
        <p:spPr>
          <a:xfrm>
            <a:off x="3025139" y="5212079"/>
            <a:ext cx="144780" cy="76200"/>
          </a:xfrm>
          <a:custGeom>
            <a:avLst/>
            <a:gdLst/>
            <a:ahLst/>
            <a:cxnLst/>
            <a:rect l="l" t="t" r="r" b="b"/>
            <a:pathLst>
              <a:path w="144780" h="76200">
                <a:moveTo>
                  <a:pt x="0" y="30480"/>
                </a:moveTo>
                <a:lnTo>
                  <a:pt x="10668" y="30480"/>
                </a:lnTo>
                <a:lnTo>
                  <a:pt x="15493" y="28194"/>
                </a:lnTo>
                <a:lnTo>
                  <a:pt x="17907" y="26416"/>
                </a:lnTo>
                <a:lnTo>
                  <a:pt x="70993" y="10795"/>
                </a:lnTo>
                <a:lnTo>
                  <a:pt x="126746" y="508"/>
                </a:lnTo>
                <a:lnTo>
                  <a:pt x="144780" y="0"/>
                </a:lnTo>
              </a:path>
              <a:path w="144780" h="76200">
                <a:moveTo>
                  <a:pt x="45720" y="76200"/>
                </a:moveTo>
                <a:lnTo>
                  <a:pt x="79629" y="75311"/>
                </a:lnTo>
                <a:lnTo>
                  <a:pt x="112141" y="69088"/>
                </a:lnTo>
                <a:lnTo>
                  <a:pt x="121920" y="6858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286500" y="4960620"/>
            <a:ext cx="289560" cy="190500"/>
          </a:xfrm>
          <a:custGeom>
            <a:avLst/>
            <a:gdLst/>
            <a:ahLst/>
            <a:cxnLst/>
            <a:rect l="l" t="t" r="r" b="b"/>
            <a:pathLst>
              <a:path w="289559" h="190500">
                <a:moveTo>
                  <a:pt x="121920" y="0"/>
                </a:moveTo>
                <a:lnTo>
                  <a:pt x="128524" y="6603"/>
                </a:lnTo>
                <a:lnTo>
                  <a:pt x="129412" y="14096"/>
                </a:lnTo>
                <a:lnTo>
                  <a:pt x="147447" y="33146"/>
                </a:lnTo>
                <a:lnTo>
                  <a:pt x="152526" y="35940"/>
                </a:lnTo>
                <a:lnTo>
                  <a:pt x="166624" y="41655"/>
                </a:lnTo>
                <a:lnTo>
                  <a:pt x="180594" y="50164"/>
                </a:lnTo>
                <a:lnTo>
                  <a:pt x="233806" y="64642"/>
                </a:lnTo>
                <a:lnTo>
                  <a:pt x="256921" y="70357"/>
                </a:lnTo>
                <a:lnTo>
                  <a:pt x="264159" y="73532"/>
                </a:lnTo>
                <a:lnTo>
                  <a:pt x="276859" y="76326"/>
                </a:lnTo>
                <a:lnTo>
                  <a:pt x="287908" y="82676"/>
                </a:lnTo>
                <a:lnTo>
                  <a:pt x="288925" y="85597"/>
                </a:lnTo>
                <a:lnTo>
                  <a:pt x="289559" y="90296"/>
                </a:lnTo>
                <a:lnTo>
                  <a:pt x="260223" y="120903"/>
                </a:lnTo>
                <a:lnTo>
                  <a:pt x="218694" y="150621"/>
                </a:lnTo>
                <a:lnTo>
                  <a:pt x="198247" y="162178"/>
                </a:lnTo>
                <a:lnTo>
                  <a:pt x="168148" y="189991"/>
                </a:lnTo>
                <a:lnTo>
                  <a:pt x="179324" y="190499"/>
                </a:lnTo>
                <a:lnTo>
                  <a:pt x="183514" y="188213"/>
                </a:lnTo>
                <a:lnTo>
                  <a:pt x="190626" y="182879"/>
                </a:lnTo>
              </a:path>
              <a:path w="289559" h="190500">
                <a:moveTo>
                  <a:pt x="0" y="76199"/>
                </a:moveTo>
                <a:lnTo>
                  <a:pt x="33400" y="75310"/>
                </a:lnTo>
                <a:lnTo>
                  <a:pt x="63500" y="68960"/>
                </a:lnTo>
                <a:lnTo>
                  <a:pt x="78739" y="67563"/>
                </a:lnTo>
                <a:lnTo>
                  <a:pt x="109220" y="60959"/>
                </a:lnTo>
                <a:lnTo>
                  <a:pt x="123571" y="61340"/>
                </a:lnTo>
                <a:lnTo>
                  <a:pt x="137160" y="68198"/>
                </a:lnTo>
              </a:path>
              <a:path w="289559" h="190500">
                <a:moveTo>
                  <a:pt x="30479" y="129539"/>
                </a:moveTo>
                <a:lnTo>
                  <a:pt x="85851" y="129539"/>
                </a:lnTo>
                <a:lnTo>
                  <a:pt x="106679" y="129539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6" name="object 86"/>
          <p:cNvGrpSpPr/>
          <p:nvPr/>
        </p:nvGrpSpPr>
        <p:grpSpPr>
          <a:xfrm>
            <a:off x="5846064" y="4901184"/>
            <a:ext cx="233679" cy="277495"/>
            <a:chOff x="5846064" y="4901184"/>
            <a:chExt cx="233679" cy="277495"/>
          </a:xfrm>
        </p:grpSpPr>
        <p:pic>
          <p:nvPicPr>
            <p:cNvPr id="87" name="object 8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5914644" y="4986528"/>
              <a:ext cx="164592" cy="192023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5852160" y="4907280"/>
              <a:ext cx="22860" cy="243840"/>
            </a:xfrm>
            <a:custGeom>
              <a:avLst/>
              <a:gdLst/>
              <a:ahLst/>
              <a:cxnLst/>
              <a:rect l="l" t="t" r="r" b="b"/>
              <a:pathLst>
                <a:path w="22860" h="243839">
                  <a:moveTo>
                    <a:pt x="22860" y="0"/>
                  </a:moveTo>
                  <a:lnTo>
                    <a:pt x="22860" y="4064"/>
                  </a:lnTo>
                  <a:lnTo>
                    <a:pt x="20574" y="8255"/>
                  </a:lnTo>
                  <a:lnTo>
                    <a:pt x="17525" y="13081"/>
                  </a:lnTo>
                  <a:lnTo>
                    <a:pt x="8636" y="43688"/>
                  </a:lnTo>
                  <a:lnTo>
                    <a:pt x="7492" y="99441"/>
                  </a:lnTo>
                  <a:lnTo>
                    <a:pt x="5206" y="151130"/>
                  </a:lnTo>
                  <a:lnTo>
                    <a:pt x="0" y="207645"/>
                  </a:lnTo>
                  <a:lnTo>
                    <a:pt x="762" y="222758"/>
                  </a:lnTo>
                  <a:lnTo>
                    <a:pt x="7619" y="240665"/>
                  </a:lnTo>
                  <a:lnTo>
                    <a:pt x="9270" y="241808"/>
                  </a:lnTo>
                  <a:lnTo>
                    <a:pt x="13462" y="243205"/>
                  </a:lnTo>
                  <a:lnTo>
                    <a:pt x="18034" y="243840"/>
                  </a:lnTo>
                  <a:lnTo>
                    <a:pt x="19685" y="243205"/>
                  </a:lnTo>
                  <a:lnTo>
                    <a:pt x="20700" y="241808"/>
                  </a:lnTo>
                  <a:lnTo>
                    <a:pt x="22860" y="236728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9" name="object 89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5673852" y="5068823"/>
            <a:ext cx="123444" cy="103631"/>
          </a:xfrm>
          <a:prstGeom prst="rect">
            <a:avLst/>
          </a:prstGeom>
        </p:spPr>
      </p:pic>
      <p:pic>
        <p:nvPicPr>
          <p:cNvPr id="90" name="object 90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5518403" y="5061203"/>
            <a:ext cx="88392" cy="109727"/>
          </a:xfrm>
          <a:prstGeom prst="rect">
            <a:avLst/>
          </a:prstGeom>
        </p:spPr>
      </p:pic>
      <p:grpSp>
        <p:nvGrpSpPr>
          <p:cNvPr id="91" name="object 91"/>
          <p:cNvGrpSpPr/>
          <p:nvPr/>
        </p:nvGrpSpPr>
        <p:grpSpPr>
          <a:xfrm>
            <a:off x="4888991" y="4924044"/>
            <a:ext cx="581025" cy="279400"/>
            <a:chOff x="4888991" y="4924044"/>
            <a:chExt cx="581025" cy="279400"/>
          </a:xfrm>
        </p:grpSpPr>
        <p:pic>
          <p:nvPicPr>
            <p:cNvPr id="92" name="object 92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5312663" y="5032248"/>
              <a:ext cx="156972" cy="140207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5265419" y="4930140"/>
              <a:ext cx="15240" cy="243840"/>
            </a:xfrm>
            <a:custGeom>
              <a:avLst/>
              <a:gdLst/>
              <a:ahLst/>
              <a:cxnLst/>
              <a:rect l="l" t="t" r="r" b="b"/>
              <a:pathLst>
                <a:path w="15239" h="243839">
                  <a:moveTo>
                    <a:pt x="0" y="0"/>
                  </a:moveTo>
                  <a:lnTo>
                    <a:pt x="0" y="51562"/>
                  </a:lnTo>
                  <a:lnTo>
                    <a:pt x="0" y="102997"/>
                  </a:lnTo>
                  <a:lnTo>
                    <a:pt x="0" y="152019"/>
                  </a:lnTo>
                  <a:lnTo>
                    <a:pt x="2285" y="194183"/>
                  </a:lnTo>
                  <a:lnTo>
                    <a:pt x="15239" y="243840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4888991" y="5053584"/>
              <a:ext cx="222504" cy="149351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5145023" y="5068824"/>
              <a:ext cx="111251" cy="118871"/>
            </a:xfrm>
            <a:prstGeom prst="rect">
              <a:avLst/>
            </a:prstGeom>
          </p:spPr>
        </p:pic>
      </p:grpSp>
      <p:sp>
        <p:nvSpPr>
          <p:cNvPr id="96" name="object 96"/>
          <p:cNvSpPr/>
          <p:nvPr/>
        </p:nvSpPr>
        <p:spPr>
          <a:xfrm>
            <a:off x="4678679" y="5006340"/>
            <a:ext cx="30480" cy="205740"/>
          </a:xfrm>
          <a:custGeom>
            <a:avLst/>
            <a:gdLst/>
            <a:ahLst/>
            <a:cxnLst/>
            <a:rect l="l" t="t" r="r" b="b"/>
            <a:pathLst>
              <a:path w="30479" h="205739">
                <a:moveTo>
                  <a:pt x="0" y="0"/>
                </a:moveTo>
                <a:lnTo>
                  <a:pt x="4064" y="4064"/>
                </a:lnTo>
                <a:lnTo>
                  <a:pt x="5969" y="10541"/>
                </a:lnTo>
                <a:lnTo>
                  <a:pt x="14097" y="62484"/>
                </a:lnTo>
                <a:lnTo>
                  <a:pt x="15112" y="114427"/>
                </a:lnTo>
                <a:lnTo>
                  <a:pt x="15240" y="171196"/>
                </a:lnTo>
                <a:lnTo>
                  <a:pt x="17525" y="179959"/>
                </a:lnTo>
                <a:lnTo>
                  <a:pt x="21209" y="189611"/>
                </a:lnTo>
                <a:lnTo>
                  <a:pt x="22606" y="200533"/>
                </a:lnTo>
                <a:lnTo>
                  <a:pt x="23495" y="202184"/>
                </a:lnTo>
                <a:lnTo>
                  <a:pt x="25019" y="203454"/>
                </a:lnTo>
                <a:lnTo>
                  <a:pt x="30480" y="20574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251959" y="4899659"/>
            <a:ext cx="190500" cy="623570"/>
          </a:xfrm>
          <a:custGeom>
            <a:avLst/>
            <a:gdLst/>
            <a:ahLst/>
            <a:cxnLst/>
            <a:rect l="l" t="t" r="r" b="b"/>
            <a:pathLst>
              <a:path w="190500" h="623570">
                <a:moveTo>
                  <a:pt x="91312" y="235838"/>
                </a:moveTo>
                <a:lnTo>
                  <a:pt x="87249" y="235838"/>
                </a:lnTo>
                <a:lnTo>
                  <a:pt x="63880" y="243585"/>
                </a:lnTo>
                <a:lnTo>
                  <a:pt x="54990" y="248538"/>
                </a:lnTo>
                <a:lnTo>
                  <a:pt x="46609" y="249935"/>
                </a:lnTo>
                <a:lnTo>
                  <a:pt x="42799" y="251967"/>
                </a:lnTo>
                <a:lnTo>
                  <a:pt x="32638" y="261365"/>
                </a:lnTo>
                <a:lnTo>
                  <a:pt x="20065" y="266572"/>
                </a:lnTo>
                <a:lnTo>
                  <a:pt x="888" y="287908"/>
                </a:lnTo>
                <a:lnTo>
                  <a:pt x="0" y="292862"/>
                </a:lnTo>
                <a:lnTo>
                  <a:pt x="762" y="294131"/>
                </a:lnTo>
                <a:lnTo>
                  <a:pt x="2031" y="295020"/>
                </a:lnTo>
                <a:lnTo>
                  <a:pt x="8000" y="296290"/>
                </a:lnTo>
                <a:lnTo>
                  <a:pt x="63245" y="296798"/>
                </a:lnTo>
                <a:lnTo>
                  <a:pt x="73532" y="295909"/>
                </a:lnTo>
                <a:lnTo>
                  <a:pt x="118999" y="282320"/>
                </a:lnTo>
                <a:lnTo>
                  <a:pt x="124205" y="281939"/>
                </a:lnTo>
                <a:lnTo>
                  <a:pt x="125984" y="280923"/>
                </a:lnTo>
                <a:lnTo>
                  <a:pt x="127126" y="279400"/>
                </a:lnTo>
                <a:lnTo>
                  <a:pt x="128397" y="275589"/>
                </a:lnTo>
                <a:lnTo>
                  <a:pt x="129412" y="262635"/>
                </a:lnTo>
                <a:lnTo>
                  <a:pt x="127126" y="258190"/>
                </a:lnTo>
                <a:lnTo>
                  <a:pt x="124205" y="253364"/>
                </a:lnTo>
                <a:lnTo>
                  <a:pt x="122936" y="248412"/>
                </a:lnTo>
                <a:lnTo>
                  <a:pt x="121665" y="246760"/>
                </a:lnTo>
                <a:lnTo>
                  <a:pt x="120014" y="245744"/>
                </a:lnTo>
                <a:lnTo>
                  <a:pt x="118110" y="244982"/>
                </a:lnTo>
                <a:lnTo>
                  <a:pt x="116839" y="243585"/>
                </a:lnTo>
                <a:lnTo>
                  <a:pt x="115315" y="239902"/>
                </a:lnTo>
                <a:lnTo>
                  <a:pt x="114553" y="233044"/>
                </a:lnTo>
                <a:lnTo>
                  <a:pt x="113537" y="231394"/>
                </a:lnTo>
                <a:lnTo>
                  <a:pt x="112140" y="230377"/>
                </a:lnTo>
                <a:lnTo>
                  <a:pt x="110236" y="229615"/>
                </a:lnTo>
                <a:lnTo>
                  <a:pt x="108965" y="228345"/>
                </a:lnTo>
                <a:lnTo>
                  <a:pt x="107695" y="224662"/>
                </a:lnTo>
                <a:lnTo>
                  <a:pt x="106934" y="217804"/>
                </a:lnTo>
                <a:lnTo>
                  <a:pt x="108965" y="212851"/>
                </a:lnTo>
                <a:lnTo>
                  <a:pt x="111887" y="207898"/>
                </a:lnTo>
                <a:lnTo>
                  <a:pt x="133095" y="153542"/>
                </a:lnTo>
                <a:lnTo>
                  <a:pt x="133095" y="141731"/>
                </a:lnTo>
                <a:lnTo>
                  <a:pt x="128777" y="90423"/>
                </a:lnTo>
                <a:lnTo>
                  <a:pt x="118872" y="57022"/>
                </a:lnTo>
                <a:lnTo>
                  <a:pt x="85978" y="8127"/>
                </a:lnTo>
                <a:lnTo>
                  <a:pt x="85216" y="5333"/>
                </a:lnTo>
                <a:lnTo>
                  <a:pt x="83819" y="3556"/>
                </a:lnTo>
                <a:lnTo>
                  <a:pt x="76326" y="0"/>
                </a:lnTo>
                <a:lnTo>
                  <a:pt x="81279" y="5968"/>
                </a:lnTo>
                <a:lnTo>
                  <a:pt x="82550" y="10413"/>
                </a:lnTo>
                <a:lnTo>
                  <a:pt x="103504" y="47751"/>
                </a:lnTo>
                <a:lnTo>
                  <a:pt x="120776" y="94360"/>
                </a:lnTo>
                <a:lnTo>
                  <a:pt x="134747" y="141350"/>
                </a:lnTo>
                <a:lnTo>
                  <a:pt x="148081" y="184784"/>
                </a:lnTo>
                <a:lnTo>
                  <a:pt x="161925" y="234695"/>
                </a:lnTo>
                <a:lnTo>
                  <a:pt x="171830" y="287019"/>
                </a:lnTo>
                <a:lnTo>
                  <a:pt x="180086" y="340867"/>
                </a:lnTo>
                <a:lnTo>
                  <a:pt x="187070" y="397636"/>
                </a:lnTo>
                <a:lnTo>
                  <a:pt x="189484" y="447420"/>
                </a:lnTo>
                <a:lnTo>
                  <a:pt x="190245" y="493394"/>
                </a:lnTo>
                <a:lnTo>
                  <a:pt x="190500" y="544956"/>
                </a:lnTo>
                <a:lnTo>
                  <a:pt x="184023" y="600201"/>
                </a:lnTo>
                <a:lnTo>
                  <a:pt x="178815" y="609599"/>
                </a:lnTo>
                <a:lnTo>
                  <a:pt x="171830" y="617727"/>
                </a:lnTo>
                <a:lnTo>
                  <a:pt x="165862" y="621283"/>
                </a:lnTo>
                <a:lnTo>
                  <a:pt x="149605" y="623315"/>
                </a:lnTo>
                <a:lnTo>
                  <a:pt x="140335" y="621537"/>
                </a:lnTo>
                <a:lnTo>
                  <a:pt x="87122" y="598804"/>
                </a:lnTo>
                <a:lnTo>
                  <a:pt x="58292" y="571880"/>
                </a:lnTo>
                <a:lnTo>
                  <a:pt x="54610" y="557783"/>
                </a:lnTo>
                <a:lnTo>
                  <a:pt x="56006" y="547877"/>
                </a:lnTo>
                <a:lnTo>
                  <a:pt x="64515" y="512444"/>
                </a:lnTo>
                <a:lnTo>
                  <a:pt x="98932" y="464311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8" name="object 98"/>
          <p:cNvGrpSpPr/>
          <p:nvPr/>
        </p:nvGrpSpPr>
        <p:grpSpPr>
          <a:xfrm>
            <a:off x="3430523" y="5122164"/>
            <a:ext cx="666115" cy="200025"/>
            <a:chOff x="3430523" y="5122164"/>
            <a:chExt cx="666115" cy="200025"/>
          </a:xfrm>
        </p:grpSpPr>
        <p:pic>
          <p:nvPicPr>
            <p:cNvPr id="99" name="object 99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3971543" y="5122164"/>
              <a:ext cx="124968" cy="126491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3436619" y="5143500"/>
              <a:ext cx="502920" cy="172720"/>
            </a:xfrm>
            <a:custGeom>
              <a:avLst/>
              <a:gdLst/>
              <a:ahLst/>
              <a:cxnLst/>
              <a:rect l="l" t="t" r="r" b="b"/>
              <a:pathLst>
                <a:path w="502920" h="172720">
                  <a:moveTo>
                    <a:pt x="0" y="30480"/>
                  </a:moveTo>
                  <a:lnTo>
                    <a:pt x="0" y="52577"/>
                  </a:lnTo>
                  <a:lnTo>
                    <a:pt x="2285" y="59562"/>
                  </a:lnTo>
                  <a:lnTo>
                    <a:pt x="10667" y="79120"/>
                  </a:lnTo>
                  <a:lnTo>
                    <a:pt x="20446" y="132461"/>
                  </a:lnTo>
                  <a:lnTo>
                    <a:pt x="23494" y="156972"/>
                  </a:lnTo>
                  <a:lnTo>
                    <a:pt x="29717" y="167894"/>
                  </a:lnTo>
                  <a:lnTo>
                    <a:pt x="30099" y="171703"/>
                  </a:lnTo>
                  <a:lnTo>
                    <a:pt x="31114" y="172212"/>
                  </a:lnTo>
                  <a:lnTo>
                    <a:pt x="32638" y="171703"/>
                  </a:lnTo>
                  <a:lnTo>
                    <a:pt x="41782" y="164337"/>
                  </a:lnTo>
                  <a:lnTo>
                    <a:pt x="43941" y="159893"/>
                  </a:lnTo>
                  <a:lnTo>
                    <a:pt x="45465" y="141605"/>
                  </a:lnTo>
                  <a:lnTo>
                    <a:pt x="46481" y="127000"/>
                  </a:lnTo>
                  <a:lnTo>
                    <a:pt x="52577" y="95884"/>
                  </a:lnTo>
                  <a:lnTo>
                    <a:pt x="53212" y="64643"/>
                  </a:lnTo>
                  <a:lnTo>
                    <a:pt x="57784" y="53975"/>
                  </a:lnTo>
                  <a:lnTo>
                    <a:pt x="65404" y="40512"/>
                  </a:lnTo>
                  <a:lnTo>
                    <a:pt x="70612" y="23113"/>
                  </a:lnTo>
                  <a:lnTo>
                    <a:pt x="75056" y="16763"/>
                  </a:lnTo>
                  <a:lnTo>
                    <a:pt x="76326" y="17144"/>
                  </a:lnTo>
                  <a:lnTo>
                    <a:pt x="82676" y="21970"/>
                  </a:lnTo>
                  <a:lnTo>
                    <a:pt x="83819" y="76581"/>
                  </a:lnTo>
                  <a:lnTo>
                    <a:pt x="84708" y="86613"/>
                  </a:lnTo>
                  <a:lnTo>
                    <a:pt x="90677" y="117221"/>
                  </a:lnTo>
                  <a:lnTo>
                    <a:pt x="92075" y="131572"/>
                  </a:lnTo>
                  <a:lnTo>
                    <a:pt x="98297" y="144780"/>
                  </a:lnTo>
                  <a:lnTo>
                    <a:pt x="98678" y="148716"/>
                  </a:lnTo>
                  <a:lnTo>
                    <a:pt x="99694" y="150113"/>
                  </a:lnTo>
                  <a:lnTo>
                    <a:pt x="101218" y="151003"/>
                  </a:lnTo>
                  <a:lnTo>
                    <a:pt x="102996" y="151637"/>
                  </a:lnTo>
                  <a:lnTo>
                    <a:pt x="105028" y="151130"/>
                  </a:lnTo>
                  <a:lnTo>
                    <a:pt x="112013" y="146431"/>
                  </a:lnTo>
                  <a:lnTo>
                    <a:pt x="124459" y="134874"/>
                  </a:lnTo>
                  <a:lnTo>
                    <a:pt x="154685" y="79882"/>
                  </a:lnTo>
                  <a:lnTo>
                    <a:pt x="159003" y="76200"/>
                  </a:lnTo>
                  <a:lnTo>
                    <a:pt x="163829" y="67437"/>
                  </a:lnTo>
                  <a:lnTo>
                    <a:pt x="173989" y="37083"/>
                  </a:lnTo>
                  <a:lnTo>
                    <a:pt x="175259" y="34798"/>
                  </a:lnTo>
                  <a:lnTo>
                    <a:pt x="176910" y="33400"/>
                  </a:lnTo>
                  <a:lnTo>
                    <a:pt x="181737" y="31114"/>
                  </a:lnTo>
                  <a:lnTo>
                    <a:pt x="182117" y="31750"/>
                  </a:lnTo>
                  <a:lnTo>
                    <a:pt x="182879" y="88392"/>
                  </a:lnTo>
                  <a:lnTo>
                    <a:pt x="182879" y="93853"/>
                  </a:lnTo>
                  <a:lnTo>
                    <a:pt x="185165" y="99187"/>
                  </a:lnTo>
                  <a:lnTo>
                    <a:pt x="188087" y="104393"/>
                  </a:lnTo>
                  <a:lnTo>
                    <a:pt x="189483" y="109474"/>
                  </a:lnTo>
                  <a:lnTo>
                    <a:pt x="190626" y="111252"/>
                  </a:lnTo>
                  <a:lnTo>
                    <a:pt x="192277" y="112268"/>
                  </a:lnTo>
                  <a:lnTo>
                    <a:pt x="196341" y="113537"/>
                  </a:lnTo>
                  <a:lnTo>
                    <a:pt x="201040" y="114172"/>
                  </a:lnTo>
                  <a:lnTo>
                    <a:pt x="205866" y="112140"/>
                  </a:lnTo>
                  <a:lnTo>
                    <a:pt x="210946" y="109219"/>
                  </a:lnTo>
                  <a:lnTo>
                    <a:pt x="236219" y="99313"/>
                  </a:lnTo>
                </a:path>
                <a:path w="502920" h="172720">
                  <a:moveTo>
                    <a:pt x="312292" y="30480"/>
                  </a:moveTo>
                  <a:lnTo>
                    <a:pt x="305815" y="30480"/>
                  </a:lnTo>
                  <a:lnTo>
                    <a:pt x="298830" y="35687"/>
                  </a:lnTo>
                  <a:lnTo>
                    <a:pt x="263778" y="89534"/>
                  </a:lnTo>
                  <a:lnTo>
                    <a:pt x="259079" y="128524"/>
                  </a:lnTo>
                  <a:lnTo>
                    <a:pt x="260730" y="132461"/>
                  </a:lnTo>
                  <a:lnTo>
                    <a:pt x="267080" y="139065"/>
                  </a:lnTo>
                  <a:lnTo>
                    <a:pt x="273303" y="142494"/>
                  </a:lnTo>
                  <a:lnTo>
                    <a:pt x="284225" y="144780"/>
                  </a:lnTo>
                  <a:lnTo>
                    <a:pt x="289432" y="142875"/>
                  </a:lnTo>
                  <a:lnTo>
                    <a:pt x="314832" y="119761"/>
                  </a:lnTo>
                  <a:lnTo>
                    <a:pt x="338963" y="86106"/>
                  </a:lnTo>
                  <a:lnTo>
                    <a:pt x="348488" y="66293"/>
                  </a:lnTo>
                  <a:lnTo>
                    <a:pt x="356615" y="55372"/>
                  </a:lnTo>
                  <a:lnTo>
                    <a:pt x="356362" y="54737"/>
                  </a:lnTo>
                  <a:lnTo>
                    <a:pt x="350774" y="53467"/>
                  </a:lnTo>
                  <a:lnTo>
                    <a:pt x="344424" y="58674"/>
                  </a:lnTo>
                  <a:lnTo>
                    <a:pt x="339851" y="60070"/>
                  </a:lnTo>
                  <a:lnTo>
                    <a:pt x="338327" y="62102"/>
                  </a:lnTo>
                  <a:lnTo>
                    <a:pt x="333628" y="75311"/>
                  </a:lnTo>
                  <a:lnTo>
                    <a:pt x="330200" y="81025"/>
                  </a:lnTo>
                  <a:lnTo>
                    <a:pt x="328167" y="91693"/>
                  </a:lnTo>
                  <a:lnTo>
                    <a:pt x="327659" y="113156"/>
                  </a:lnTo>
                  <a:lnTo>
                    <a:pt x="332104" y="114046"/>
                  </a:lnTo>
                  <a:lnTo>
                    <a:pt x="335660" y="114300"/>
                  </a:lnTo>
                  <a:lnTo>
                    <a:pt x="338074" y="115315"/>
                  </a:lnTo>
                  <a:lnTo>
                    <a:pt x="339725" y="116712"/>
                  </a:lnTo>
                  <a:lnTo>
                    <a:pt x="340740" y="118618"/>
                  </a:lnTo>
                  <a:lnTo>
                    <a:pt x="342264" y="118999"/>
                  </a:lnTo>
                  <a:lnTo>
                    <a:pt x="344169" y="118490"/>
                  </a:lnTo>
                  <a:lnTo>
                    <a:pt x="348488" y="116331"/>
                  </a:lnTo>
                  <a:lnTo>
                    <a:pt x="364743" y="110871"/>
                  </a:lnTo>
                  <a:lnTo>
                    <a:pt x="381000" y="99440"/>
                  </a:lnTo>
                </a:path>
                <a:path w="502920" h="172720">
                  <a:moveTo>
                    <a:pt x="487933" y="0"/>
                  </a:moveTo>
                  <a:lnTo>
                    <a:pt x="483869" y="0"/>
                  </a:lnTo>
                  <a:lnTo>
                    <a:pt x="473201" y="4063"/>
                  </a:lnTo>
                  <a:lnTo>
                    <a:pt x="457580" y="15493"/>
                  </a:lnTo>
                  <a:lnTo>
                    <a:pt x="420624" y="43180"/>
                  </a:lnTo>
                  <a:lnTo>
                    <a:pt x="415925" y="44704"/>
                  </a:lnTo>
                  <a:lnTo>
                    <a:pt x="414274" y="45847"/>
                  </a:lnTo>
                  <a:lnTo>
                    <a:pt x="411479" y="52324"/>
                  </a:lnTo>
                  <a:lnTo>
                    <a:pt x="415289" y="57150"/>
                  </a:lnTo>
                  <a:lnTo>
                    <a:pt x="419480" y="59436"/>
                  </a:lnTo>
                  <a:lnTo>
                    <a:pt x="432562" y="60960"/>
                  </a:lnTo>
                  <a:lnTo>
                    <a:pt x="467359" y="61975"/>
                  </a:lnTo>
                  <a:lnTo>
                    <a:pt x="482472" y="67691"/>
                  </a:lnTo>
                  <a:lnTo>
                    <a:pt x="493013" y="69468"/>
                  </a:lnTo>
                  <a:lnTo>
                    <a:pt x="501903" y="75311"/>
                  </a:lnTo>
                  <a:lnTo>
                    <a:pt x="502665" y="78231"/>
                  </a:lnTo>
                  <a:lnTo>
                    <a:pt x="502919" y="80137"/>
                  </a:lnTo>
                  <a:lnTo>
                    <a:pt x="500888" y="84581"/>
                  </a:lnTo>
                  <a:lnTo>
                    <a:pt x="496696" y="90297"/>
                  </a:lnTo>
                  <a:lnTo>
                    <a:pt x="485266" y="97536"/>
                  </a:lnTo>
                  <a:lnTo>
                    <a:pt x="482472" y="102234"/>
                  </a:lnTo>
                  <a:lnTo>
                    <a:pt x="480059" y="103759"/>
                  </a:lnTo>
                  <a:lnTo>
                    <a:pt x="466089" y="108584"/>
                  </a:lnTo>
                  <a:lnTo>
                    <a:pt x="460375" y="112013"/>
                  </a:lnTo>
                  <a:lnTo>
                    <a:pt x="433069" y="121793"/>
                  </a:lnTo>
                  <a:lnTo>
                    <a:pt x="430783" y="121919"/>
                  </a:lnTo>
                  <a:lnTo>
                    <a:pt x="429387" y="121158"/>
                  </a:lnTo>
                  <a:lnTo>
                    <a:pt x="428370" y="119887"/>
                  </a:lnTo>
                  <a:lnTo>
                    <a:pt x="426846" y="115697"/>
                  </a:lnTo>
                  <a:lnTo>
                    <a:pt x="426592" y="110871"/>
                  </a:lnTo>
                  <a:lnTo>
                    <a:pt x="428751" y="106425"/>
                  </a:lnTo>
                  <a:lnTo>
                    <a:pt x="437133" y="96647"/>
                  </a:lnTo>
                  <a:lnTo>
                    <a:pt x="457200" y="84074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1" name="object 101"/>
          <p:cNvGrpSpPr/>
          <p:nvPr/>
        </p:nvGrpSpPr>
        <p:grpSpPr>
          <a:xfrm>
            <a:off x="6806183" y="4969764"/>
            <a:ext cx="759460" cy="165100"/>
            <a:chOff x="6806183" y="4969764"/>
            <a:chExt cx="759460" cy="165100"/>
          </a:xfrm>
        </p:grpSpPr>
        <p:pic>
          <p:nvPicPr>
            <p:cNvPr id="102" name="object 10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7354823" y="4969764"/>
              <a:ext cx="210312" cy="134111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7040879" y="4983480"/>
              <a:ext cx="274320" cy="129539"/>
            </a:xfrm>
            <a:custGeom>
              <a:avLst/>
              <a:gdLst/>
              <a:ahLst/>
              <a:cxnLst/>
              <a:rect l="l" t="t" r="r" b="b"/>
              <a:pathLst>
                <a:path w="274320" h="129539">
                  <a:moveTo>
                    <a:pt x="0" y="15113"/>
                  </a:moveTo>
                  <a:lnTo>
                    <a:pt x="4064" y="19177"/>
                  </a:lnTo>
                  <a:lnTo>
                    <a:pt x="5969" y="23495"/>
                  </a:lnTo>
                  <a:lnTo>
                    <a:pt x="12826" y="79502"/>
                  </a:lnTo>
                  <a:lnTo>
                    <a:pt x="15240" y="127000"/>
                  </a:lnTo>
                  <a:lnTo>
                    <a:pt x="16128" y="127762"/>
                  </a:lnTo>
                  <a:lnTo>
                    <a:pt x="22605" y="129540"/>
                  </a:lnTo>
                  <a:lnTo>
                    <a:pt x="26797" y="129540"/>
                  </a:lnTo>
                  <a:lnTo>
                    <a:pt x="28067" y="128651"/>
                  </a:lnTo>
                  <a:lnTo>
                    <a:pt x="28828" y="127254"/>
                  </a:lnTo>
                  <a:lnTo>
                    <a:pt x="29337" y="125476"/>
                  </a:lnTo>
                  <a:lnTo>
                    <a:pt x="36322" y="114046"/>
                  </a:lnTo>
                  <a:lnTo>
                    <a:pt x="36956" y="111633"/>
                  </a:lnTo>
                  <a:lnTo>
                    <a:pt x="43052" y="100711"/>
                  </a:lnTo>
                  <a:lnTo>
                    <a:pt x="56261" y="63373"/>
                  </a:lnTo>
                  <a:lnTo>
                    <a:pt x="65277" y="43053"/>
                  </a:lnTo>
                  <a:lnTo>
                    <a:pt x="68452" y="28702"/>
                  </a:lnTo>
                  <a:lnTo>
                    <a:pt x="74422" y="18669"/>
                  </a:lnTo>
                  <a:lnTo>
                    <a:pt x="78994" y="13081"/>
                  </a:lnTo>
                  <a:lnTo>
                    <a:pt x="83947" y="10033"/>
                  </a:lnTo>
                  <a:lnTo>
                    <a:pt x="88900" y="7747"/>
                  </a:lnTo>
                  <a:lnTo>
                    <a:pt x="97536" y="1143"/>
                  </a:lnTo>
                  <a:lnTo>
                    <a:pt x="102616" y="254"/>
                  </a:lnTo>
                  <a:lnTo>
                    <a:pt x="109474" y="0"/>
                  </a:lnTo>
                  <a:lnTo>
                    <a:pt x="111125" y="762"/>
                  </a:lnTo>
                  <a:lnTo>
                    <a:pt x="112141" y="2159"/>
                  </a:lnTo>
                  <a:lnTo>
                    <a:pt x="114173" y="5969"/>
                  </a:lnTo>
                  <a:lnTo>
                    <a:pt x="126365" y="20320"/>
                  </a:lnTo>
                  <a:lnTo>
                    <a:pt x="128143" y="25400"/>
                  </a:lnTo>
                  <a:lnTo>
                    <a:pt x="131572" y="46355"/>
                  </a:lnTo>
                  <a:lnTo>
                    <a:pt x="135509" y="61087"/>
                  </a:lnTo>
                  <a:lnTo>
                    <a:pt x="137160" y="117729"/>
                  </a:lnTo>
                  <a:lnTo>
                    <a:pt x="147827" y="121539"/>
                  </a:lnTo>
                  <a:lnTo>
                    <a:pt x="149351" y="120777"/>
                  </a:lnTo>
                  <a:lnTo>
                    <a:pt x="150368" y="119507"/>
                  </a:lnTo>
                  <a:lnTo>
                    <a:pt x="152273" y="115824"/>
                  </a:lnTo>
                  <a:lnTo>
                    <a:pt x="190500" y="59182"/>
                  </a:lnTo>
                  <a:lnTo>
                    <a:pt x="211074" y="23368"/>
                  </a:lnTo>
                  <a:lnTo>
                    <a:pt x="211836" y="20701"/>
                  </a:lnTo>
                  <a:lnTo>
                    <a:pt x="213233" y="18796"/>
                  </a:lnTo>
                  <a:lnTo>
                    <a:pt x="214884" y="17653"/>
                  </a:lnTo>
                  <a:lnTo>
                    <a:pt x="220852" y="15240"/>
                  </a:lnTo>
                  <a:lnTo>
                    <a:pt x="225044" y="19177"/>
                  </a:lnTo>
                  <a:lnTo>
                    <a:pt x="226949" y="23495"/>
                  </a:lnTo>
                  <a:lnTo>
                    <a:pt x="228600" y="54737"/>
                  </a:lnTo>
                  <a:lnTo>
                    <a:pt x="228600" y="77597"/>
                  </a:lnTo>
                  <a:lnTo>
                    <a:pt x="230886" y="83312"/>
                  </a:lnTo>
                  <a:lnTo>
                    <a:pt x="239902" y="94996"/>
                  </a:lnTo>
                  <a:lnTo>
                    <a:pt x="242062" y="95504"/>
                  </a:lnTo>
                  <a:lnTo>
                    <a:pt x="244348" y="94996"/>
                  </a:lnTo>
                  <a:lnTo>
                    <a:pt x="250063" y="92075"/>
                  </a:lnTo>
                  <a:lnTo>
                    <a:pt x="258064" y="80264"/>
                  </a:lnTo>
                  <a:lnTo>
                    <a:pt x="274320" y="6858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6806183" y="4977384"/>
              <a:ext cx="187452" cy="156971"/>
            </a:xfrm>
            <a:prstGeom prst="rect">
              <a:avLst/>
            </a:prstGeom>
          </p:spPr>
        </p:pic>
      </p:grpSp>
      <p:grpSp>
        <p:nvGrpSpPr>
          <p:cNvPr id="105" name="object 105"/>
          <p:cNvGrpSpPr/>
          <p:nvPr/>
        </p:nvGrpSpPr>
        <p:grpSpPr>
          <a:xfrm>
            <a:off x="976883" y="5838444"/>
            <a:ext cx="401320" cy="347980"/>
            <a:chOff x="976883" y="5838444"/>
            <a:chExt cx="401320" cy="347980"/>
          </a:xfrm>
        </p:grpSpPr>
        <p:pic>
          <p:nvPicPr>
            <p:cNvPr id="106" name="object 106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976883" y="5969508"/>
              <a:ext cx="240792" cy="216408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243583" y="6006084"/>
              <a:ext cx="88392" cy="146303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1341119" y="5844540"/>
              <a:ext cx="30480" cy="312420"/>
            </a:xfrm>
            <a:custGeom>
              <a:avLst/>
              <a:gdLst/>
              <a:ahLst/>
              <a:cxnLst/>
              <a:rect l="l" t="t" r="r" b="b"/>
              <a:pathLst>
                <a:path w="30480" h="312420">
                  <a:moveTo>
                    <a:pt x="0" y="0"/>
                  </a:moveTo>
                  <a:lnTo>
                    <a:pt x="0" y="6578"/>
                  </a:lnTo>
                  <a:lnTo>
                    <a:pt x="12700" y="42430"/>
                  </a:lnTo>
                  <a:lnTo>
                    <a:pt x="15875" y="90449"/>
                  </a:lnTo>
                  <a:lnTo>
                    <a:pt x="21717" y="140144"/>
                  </a:lnTo>
                  <a:lnTo>
                    <a:pt x="22733" y="190881"/>
                  </a:lnTo>
                  <a:lnTo>
                    <a:pt x="21971" y="240906"/>
                  </a:lnTo>
                  <a:lnTo>
                    <a:pt x="18415" y="265353"/>
                  </a:lnTo>
                  <a:lnTo>
                    <a:pt x="22733" y="311010"/>
                  </a:lnTo>
                  <a:lnTo>
                    <a:pt x="23621" y="311670"/>
                  </a:lnTo>
                  <a:lnTo>
                    <a:pt x="26924" y="312420"/>
                  </a:lnTo>
                  <a:lnTo>
                    <a:pt x="28067" y="311772"/>
                  </a:lnTo>
                  <a:lnTo>
                    <a:pt x="28829" y="310489"/>
                  </a:lnTo>
                  <a:lnTo>
                    <a:pt x="30480" y="305384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9" name="object 109"/>
          <p:cNvGrpSpPr/>
          <p:nvPr/>
        </p:nvGrpSpPr>
        <p:grpSpPr>
          <a:xfrm>
            <a:off x="1426463" y="5975603"/>
            <a:ext cx="302260" cy="165100"/>
            <a:chOff x="1426463" y="5975603"/>
            <a:chExt cx="302260" cy="165100"/>
          </a:xfrm>
        </p:grpSpPr>
        <p:pic>
          <p:nvPicPr>
            <p:cNvPr id="110" name="object 110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426463" y="5984747"/>
              <a:ext cx="126492" cy="155448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1594103" y="5975603"/>
              <a:ext cx="134111" cy="164592"/>
            </a:xfrm>
            <a:prstGeom prst="rect">
              <a:avLst/>
            </a:prstGeom>
          </p:spPr>
        </p:pic>
      </p:grpSp>
      <p:grpSp>
        <p:nvGrpSpPr>
          <p:cNvPr id="112" name="object 112"/>
          <p:cNvGrpSpPr/>
          <p:nvPr/>
        </p:nvGrpSpPr>
        <p:grpSpPr>
          <a:xfrm>
            <a:off x="2112264" y="5922264"/>
            <a:ext cx="607060" cy="248920"/>
            <a:chOff x="2112264" y="5922264"/>
            <a:chExt cx="607060" cy="248920"/>
          </a:xfrm>
        </p:grpSpPr>
        <p:pic>
          <p:nvPicPr>
            <p:cNvPr id="113" name="object 113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2112264" y="5922264"/>
              <a:ext cx="477011" cy="248412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2615184" y="5922264"/>
              <a:ext cx="103631" cy="172212"/>
            </a:xfrm>
            <a:prstGeom prst="rect">
              <a:avLst/>
            </a:prstGeom>
          </p:spPr>
        </p:pic>
      </p:grpSp>
      <p:sp>
        <p:nvSpPr>
          <p:cNvPr id="115" name="object 115"/>
          <p:cNvSpPr/>
          <p:nvPr/>
        </p:nvSpPr>
        <p:spPr>
          <a:xfrm>
            <a:off x="2987039" y="5951220"/>
            <a:ext cx="106680" cy="45720"/>
          </a:xfrm>
          <a:custGeom>
            <a:avLst/>
            <a:gdLst/>
            <a:ahLst/>
            <a:cxnLst/>
            <a:rect l="l" t="t" r="r" b="b"/>
            <a:pathLst>
              <a:path w="106680" h="45720">
                <a:moveTo>
                  <a:pt x="0" y="0"/>
                </a:moveTo>
                <a:lnTo>
                  <a:pt x="4064" y="0"/>
                </a:lnTo>
                <a:lnTo>
                  <a:pt x="5207" y="850"/>
                </a:lnTo>
                <a:lnTo>
                  <a:pt x="5968" y="2260"/>
                </a:lnTo>
                <a:lnTo>
                  <a:pt x="6604" y="4038"/>
                </a:lnTo>
                <a:lnTo>
                  <a:pt x="7747" y="5232"/>
                </a:lnTo>
                <a:lnTo>
                  <a:pt x="11303" y="6565"/>
                </a:lnTo>
                <a:lnTo>
                  <a:pt x="28067" y="8407"/>
                </a:lnTo>
                <a:lnTo>
                  <a:pt x="38100" y="13639"/>
                </a:lnTo>
                <a:lnTo>
                  <a:pt x="45720" y="15239"/>
                </a:lnTo>
              </a:path>
              <a:path w="106680" h="45720">
                <a:moveTo>
                  <a:pt x="15240" y="30479"/>
                </a:moveTo>
                <a:lnTo>
                  <a:pt x="19304" y="34518"/>
                </a:lnTo>
                <a:lnTo>
                  <a:pt x="21209" y="38773"/>
                </a:lnTo>
                <a:lnTo>
                  <a:pt x="21843" y="41084"/>
                </a:lnTo>
                <a:lnTo>
                  <a:pt x="22987" y="42633"/>
                </a:lnTo>
                <a:lnTo>
                  <a:pt x="26543" y="44348"/>
                </a:lnTo>
                <a:lnTo>
                  <a:pt x="81280" y="45707"/>
                </a:lnTo>
                <a:lnTo>
                  <a:pt x="106680" y="45719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6" name="object 116"/>
          <p:cNvGrpSpPr/>
          <p:nvPr/>
        </p:nvGrpSpPr>
        <p:grpSpPr>
          <a:xfrm>
            <a:off x="3323844" y="5853684"/>
            <a:ext cx="492759" cy="187960"/>
            <a:chOff x="3323844" y="5853684"/>
            <a:chExt cx="492759" cy="187960"/>
          </a:xfrm>
        </p:grpSpPr>
        <p:pic>
          <p:nvPicPr>
            <p:cNvPr id="117" name="object 117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3323844" y="5878068"/>
              <a:ext cx="309372" cy="163068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3653028" y="5853684"/>
              <a:ext cx="163068" cy="149352"/>
            </a:xfrm>
            <a:prstGeom prst="rect">
              <a:avLst/>
            </a:prstGeom>
          </p:spPr>
        </p:pic>
      </p:grpSp>
      <p:sp>
        <p:nvSpPr>
          <p:cNvPr id="119" name="object 119"/>
          <p:cNvSpPr/>
          <p:nvPr/>
        </p:nvSpPr>
        <p:spPr>
          <a:xfrm>
            <a:off x="3933444" y="5617464"/>
            <a:ext cx="128270" cy="615950"/>
          </a:xfrm>
          <a:custGeom>
            <a:avLst/>
            <a:gdLst/>
            <a:ahLst/>
            <a:cxnLst/>
            <a:rect l="l" t="t" r="r" b="b"/>
            <a:pathLst>
              <a:path w="128270" h="615950">
                <a:moveTo>
                  <a:pt x="59689" y="265366"/>
                </a:moveTo>
                <a:lnTo>
                  <a:pt x="34289" y="265366"/>
                </a:lnTo>
                <a:lnTo>
                  <a:pt x="29209" y="267627"/>
                </a:lnTo>
                <a:lnTo>
                  <a:pt x="16509" y="277533"/>
                </a:lnTo>
                <a:lnTo>
                  <a:pt x="11429" y="279247"/>
                </a:lnTo>
                <a:lnTo>
                  <a:pt x="9778" y="280555"/>
                </a:lnTo>
                <a:lnTo>
                  <a:pt x="1523" y="293547"/>
                </a:lnTo>
                <a:lnTo>
                  <a:pt x="0" y="298513"/>
                </a:lnTo>
                <a:lnTo>
                  <a:pt x="507" y="301028"/>
                </a:lnTo>
                <a:lnTo>
                  <a:pt x="4952" y="311150"/>
                </a:lnTo>
                <a:lnTo>
                  <a:pt x="6095" y="321310"/>
                </a:lnTo>
                <a:lnTo>
                  <a:pt x="7111" y="322999"/>
                </a:lnTo>
                <a:lnTo>
                  <a:pt x="8508" y="324129"/>
                </a:lnTo>
                <a:lnTo>
                  <a:pt x="12445" y="326237"/>
                </a:lnTo>
                <a:lnTo>
                  <a:pt x="19430" y="331343"/>
                </a:lnTo>
                <a:lnTo>
                  <a:pt x="26796" y="333222"/>
                </a:lnTo>
                <a:lnTo>
                  <a:pt x="54609" y="334010"/>
                </a:lnTo>
                <a:lnTo>
                  <a:pt x="59689" y="331762"/>
                </a:lnTo>
                <a:lnTo>
                  <a:pt x="66801" y="326707"/>
                </a:lnTo>
                <a:lnTo>
                  <a:pt x="67182" y="315036"/>
                </a:lnTo>
                <a:lnTo>
                  <a:pt x="66420" y="313740"/>
                </a:lnTo>
                <a:lnTo>
                  <a:pt x="65023" y="312864"/>
                </a:lnTo>
                <a:lnTo>
                  <a:pt x="63245" y="312293"/>
                </a:lnTo>
                <a:lnTo>
                  <a:pt x="61975" y="311061"/>
                </a:lnTo>
                <a:lnTo>
                  <a:pt x="60705" y="307428"/>
                </a:lnTo>
                <a:lnTo>
                  <a:pt x="59943" y="300621"/>
                </a:lnTo>
                <a:lnTo>
                  <a:pt x="59054" y="299034"/>
                </a:lnTo>
                <a:lnTo>
                  <a:pt x="57530" y="297980"/>
                </a:lnTo>
                <a:lnTo>
                  <a:pt x="52069" y="295884"/>
                </a:lnTo>
                <a:lnTo>
                  <a:pt x="58546" y="295884"/>
                </a:lnTo>
                <a:lnTo>
                  <a:pt x="65531" y="290639"/>
                </a:lnTo>
                <a:lnTo>
                  <a:pt x="73405" y="288569"/>
                </a:lnTo>
                <a:lnTo>
                  <a:pt x="85343" y="277660"/>
                </a:lnTo>
                <a:lnTo>
                  <a:pt x="88010" y="272808"/>
                </a:lnTo>
                <a:lnTo>
                  <a:pt x="90677" y="260248"/>
                </a:lnTo>
                <a:lnTo>
                  <a:pt x="96011" y="250101"/>
                </a:lnTo>
                <a:lnTo>
                  <a:pt x="97662" y="206743"/>
                </a:lnTo>
                <a:lnTo>
                  <a:pt x="90550" y="149580"/>
                </a:lnTo>
                <a:lnTo>
                  <a:pt x="90169" y="100736"/>
                </a:lnTo>
                <a:lnTo>
                  <a:pt x="92328" y="46570"/>
                </a:lnTo>
                <a:lnTo>
                  <a:pt x="94106" y="40665"/>
                </a:lnTo>
                <a:lnTo>
                  <a:pt x="93852" y="29591"/>
                </a:lnTo>
                <a:lnTo>
                  <a:pt x="92582" y="24257"/>
                </a:lnTo>
                <a:lnTo>
                  <a:pt x="93471" y="16078"/>
                </a:lnTo>
                <a:lnTo>
                  <a:pt x="96392" y="6705"/>
                </a:lnTo>
                <a:lnTo>
                  <a:pt x="97408" y="0"/>
                </a:lnTo>
                <a:lnTo>
                  <a:pt x="96646" y="292"/>
                </a:lnTo>
                <a:lnTo>
                  <a:pt x="91058" y="5067"/>
                </a:lnTo>
                <a:lnTo>
                  <a:pt x="97281" y="45148"/>
                </a:lnTo>
                <a:lnTo>
                  <a:pt x="104139" y="101638"/>
                </a:lnTo>
                <a:lnTo>
                  <a:pt x="113410" y="153390"/>
                </a:lnTo>
                <a:lnTo>
                  <a:pt x="119125" y="206324"/>
                </a:lnTo>
                <a:lnTo>
                  <a:pt x="125475" y="261366"/>
                </a:lnTo>
                <a:lnTo>
                  <a:pt x="127253" y="309575"/>
                </a:lnTo>
                <a:lnTo>
                  <a:pt x="127888" y="356450"/>
                </a:lnTo>
                <a:lnTo>
                  <a:pt x="128015" y="401701"/>
                </a:lnTo>
                <a:lnTo>
                  <a:pt x="125856" y="455383"/>
                </a:lnTo>
                <a:lnTo>
                  <a:pt x="117475" y="502754"/>
                </a:lnTo>
                <a:lnTo>
                  <a:pt x="98678" y="558723"/>
                </a:lnTo>
                <a:lnTo>
                  <a:pt x="86740" y="592188"/>
                </a:lnTo>
                <a:lnTo>
                  <a:pt x="78358" y="606044"/>
                </a:lnTo>
                <a:lnTo>
                  <a:pt x="77215" y="609460"/>
                </a:lnTo>
                <a:lnTo>
                  <a:pt x="75564" y="611733"/>
                </a:lnTo>
                <a:lnTo>
                  <a:pt x="71500" y="614273"/>
                </a:lnTo>
                <a:lnTo>
                  <a:pt x="60451" y="615696"/>
                </a:lnTo>
                <a:lnTo>
                  <a:pt x="57657" y="615048"/>
                </a:lnTo>
                <a:lnTo>
                  <a:pt x="55752" y="613765"/>
                </a:lnTo>
                <a:lnTo>
                  <a:pt x="40004" y="595858"/>
                </a:lnTo>
                <a:lnTo>
                  <a:pt x="38226" y="590816"/>
                </a:lnTo>
                <a:lnTo>
                  <a:pt x="36829" y="556615"/>
                </a:lnTo>
                <a:lnTo>
                  <a:pt x="42925" y="537222"/>
                </a:lnTo>
                <a:lnTo>
                  <a:pt x="67309" y="484339"/>
                </a:lnTo>
                <a:lnTo>
                  <a:pt x="73151" y="471182"/>
                </a:lnTo>
                <a:lnTo>
                  <a:pt x="105282" y="425564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0" name="object 120"/>
          <p:cNvGrpSpPr/>
          <p:nvPr/>
        </p:nvGrpSpPr>
        <p:grpSpPr>
          <a:xfrm>
            <a:off x="4212335" y="5747003"/>
            <a:ext cx="160020" cy="192405"/>
            <a:chOff x="4212335" y="5747003"/>
            <a:chExt cx="160020" cy="192405"/>
          </a:xfrm>
        </p:grpSpPr>
        <p:pic>
          <p:nvPicPr>
            <p:cNvPr id="121" name="object 121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4212335" y="5747003"/>
              <a:ext cx="112775" cy="192024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4351019" y="585977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7619" y="0"/>
                  </a:moveTo>
                  <a:lnTo>
                    <a:pt x="3555" y="0"/>
                  </a:lnTo>
                  <a:lnTo>
                    <a:pt x="2412" y="863"/>
                  </a:lnTo>
                  <a:lnTo>
                    <a:pt x="1524" y="2311"/>
                  </a:lnTo>
                  <a:lnTo>
                    <a:pt x="0" y="7683"/>
                  </a:lnTo>
                  <a:lnTo>
                    <a:pt x="6603" y="14465"/>
                  </a:lnTo>
                  <a:lnTo>
                    <a:pt x="11302" y="15240"/>
                  </a:lnTo>
                  <a:lnTo>
                    <a:pt x="12700" y="14478"/>
                  </a:lnTo>
                  <a:lnTo>
                    <a:pt x="13462" y="13106"/>
                  </a:lnTo>
                  <a:lnTo>
                    <a:pt x="15239" y="778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3" name="object 123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4424171" y="5747003"/>
            <a:ext cx="198120" cy="149352"/>
          </a:xfrm>
          <a:prstGeom prst="rect">
            <a:avLst/>
          </a:prstGeom>
        </p:spPr>
      </p:pic>
      <p:grpSp>
        <p:nvGrpSpPr>
          <p:cNvPr id="124" name="object 124"/>
          <p:cNvGrpSpPr/>
          <p:nvPr/>
        </p:nvGrpSpPr>
        <p:grpSpPr>
          <a:xfrm>
            <a:off x="4672584" y="5609844"/>
            <a:ext cx="485140" cy="256540"/>
            <a:chOff x="4672584" y="5609844"/>
            <a:chExt cx="485140" cy="256540"/>
          </a:xfrm>
        </p:grpSpPr>
        <p:pic>
          <p:nvPicPr>
            <p:cNvPr id="125" name="object 125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4672584" y="5754624"/>
              <a:ext cx="111252" cy="111252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4831080" y="5745480"/>
              <a:ext cx="15240" cy="114300"/>
            </a:xfrm>
            <a:custGeom>
              <a:avLst/>
              <a:gdLst/>
              <a:ahLst/>
              <a:cxnLst/>
              <a:rect l="l" t="t" r="r" b="b"/>
              <a:pathLst>
                <a:path w="15239" h="114300">
                  <a:moveTo>
                    <a:pt x="7620" y="0"/>
                  </a:moveTo>
                  <a:lnTo>
                    <a:pt x="7620" y="18288"/>
                  </a:lnTo>
                  <a:lnTo>
                    <a:pt x="3175" y="34277"/>
                  </a:lnTo>
                  <a:lnTo>
                    <a:pt x="5080" y="47967"/>
                  </a:lnTo>
                  <a:lnTo>
                    <a:pt x="0" y="93154"/>
                  </a:lnTo>
                  <a:lnTo>
                    <a:pt x="762" y="101803"/>
                  </a:lnTo>
                  <a:lnTo>
                    <a:pt x="7239" y="114300"/>
                  </a:lnTo>
                  <a:lnTo>
                    <a:pt x="15240" y="107200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7" name="object 127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4885944" y="5754624"/>
              <a:ext cx="73152" cy="103632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4954524" y="5609844"/>
              <a:ext cx="202692" cy="134112"/>
            </a:xfrm>
            <a:prstGeom prst="rect">
              <a:avLst/>
            </a:prstGeom>
          </p:spPr>
        </p:pic>
      </p:grpSp>
      <p:grpSp>
        <p:nvGrpSpPr>
          <p:cNvPr id="129" name="object 129"/>
          <p:cNvGrpSpPr/>
          <p:nvPr/>
        </p:nvGrpSpPr>
        <p:grpSpPr>
          <a:xfrm>
            <a:off x="5213603" y="5579364"/>
            <a:ext cx="782320" cy="287020"/>
            <a:chOff x="5213603" y="5579364"/>
            <a:chExt cx="782320" cy="287020"/>
          </a:xfrm>
        </p:grpSpPr>
        <p:pic>
          <p:nvPicPr>
            <p:cNvPr id="130" name="object 130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5213603" y="5625084"/>
              <a:ext cx="416052" cy="240792"/>
            </a:xfrm>
            <a:prstGeom prst="rect">
              <a:avLst/>
            </a:prstGeom>
          </p:spPr>
        </p:pic>
        <p:sp>
          <p:nvSpPr>
            <p:cNvPr id="131" name="object 131"/>
            <p:cNvSpPr/>
            <p:nvPr/>
          </p:nvSpPr>
          <p:spPr>
            <a:xfrm>
              <a:off x="5669279" y="5737860"/>
              <a:ext cx="45720" cy="91440"/>
            </a:xfrm>
            <a:custGeom>
              <a:avLst/>
              <a:gdLst/>
              <a:ahLst/>
              <a:cxnLst/>
              <a:rect l="l" t="t" r="r" b="b"/>
              <a:pathLst>
                <a:path w="45720" h="91439">
                  <a:moveTo>
                    <a:pt x="30480" y="0"/>
                  </a:moveTo>
                  <a:lnTo>
                    <a:pt x="19050" y="0"/>
                  </a:lnTo>
                  <a:lnTo>
                    <a:pt x="17780" y="850"/>
                  </a:lnTo>
                  <a:lnTo>
                    <a:pt x="16891" y="2273"/>
                  </a:lnTo>
                  <a:lnTo>
                    <a:pt x="15748" y="8331"/>
                  </a:lnTo>
                  <a:lnTo>
                    <a:pt x="15621" y="10655"/>
                  </a:lnTo>
                  <a:lnTo>
                    <a:pt x="13081" y="15519"/>
                  </a:lnTo>
                  <a:lnTo>
                    <a:pt x="10033" y="20510"/>
                  </a:lnTo>
                  <a:lnTo>
                    <a:pt x="7493" y="28105"/>
                  </a:lnTo>
                  <a:lnTo>
                    <a:pt x="2540" y="36588"/>
                  </a:lnTo>
                  <a:lnTo>
                    <a:pt x="0" y="71373"/>
                  </a:lnTo>
                  <a:lnTo>
                    <a:pt x="2286" y="76530"/>
                  </a:lnTo>
                  <a:lnTo>
                    <a:pt x="5207" y="81660"/>
                  </a:lnTo>
                  <a:lnTo>
                    <a:pt x="6477" y="86779"/>
                  </a:lnTo>
                  <a:lnTo>
                    <a:pt x="7747" y="88480"/>
                  </a:lnTo>
                  <a:lnTo>
                    <a:pt x="9398" y="89611"/>
                  </a:lnTo>
                  <a:lnTo>
                    <a:pt x="14097" y="91439"/>
                  </a:lnTo>
                  <a:lnTo>
                    <a:pt x="18923" y="87693"/>
                  </a:lnTo>
                  <a:lnTo>
                    <a:pt x="45720" y="61264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32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5747003" y="5716524"/>
              <a:ext cx="96012" cy="111252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5862827" y="5579364"/>
              <a:ext cx="132588" cy="254508"/>
            </a:xfrm>
            <a:prstGeom prst="rect">
              <a:avLst/>
            </a:prstGeom>
          </p:spPr>
        </p:pic>
      </p:grpSp>
      <p:pic>
        <p:nvPicPr>
          <p:cNvPr id="134" name="object 134"/>
          <p:cNvPicPr/>
          <p:nvPr/>
        </p:nvPicPr>
        <p:blipFill>
          <a:blip r:embed="rId64" cstate="print"/>
          <a:stretch>
            <a:fillRect/>
          </a:stretch>
        </p:blipFill>
        <p:spPr>
          <a:xfrm>
            <a:off x="6051803" y="5686044"/>
            <a:ext cx="96012" cy="149352"/>
          </a:xfrm>
          <a:prstGeom prst="rect">
            <a:avLst/>
          </a:prstGeom>
        </p:spPr>
      </p:pic>
      <p:pic>
        <p:nvPicPr>
          <p:cNvPr id="135" name="object 135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6280403" y="5617464"/>
            <a:ext cx="217932" cy="240792"/>
          </a:xfrm>
          <a:prstGeom prst="rect">
            <a:avLst/>
          </a:prstGeom>
        </p:spPr>
      </p:pic>
      <p:sp>
        <p:nvSpPr>
          <p:cNvPr id="136" name="object 136"/>
          <p:cNvSpPr/>
          <p:nvPr/>
        </p:nvSpPr>
        <p:spPr>
          <a:xfrm>
            <a:off x="6950964" y="5554979"/>
            <a:ext cx="173990" cy="327660"/>
          </a:xfrm>
          <a:custGeom>
            <a:avLst/>
            <a:gdLst/>
            <a:ahLst/>
            <a:cxnLst/>
            <a:rect l="l" t="t" r="r" b="b"/>
            <a:pathLst>
              <a:path w="173990" h="327660">
                <a:moveTo>
                  <a:pt x="135762" y="7620"/>
                </a:moveTo>
                <a:lnTo>
                  <a:pt x="135762" y="127"/>
                </a:lnTo>
                <a:lnTo>
                  <a:pt x="110362" y="0"/>
                </a:lnTo>
                <a:lnTo>
                  <a:pt x="54482" y="25400"/>
                </a:lnTo>
                <a:lnTo>
                  <a:pt x="9905" y="65849"/>
                </a:lnTo>
                <a:lnTo>
                  <a:pt x="6857" y="78727"/>
                </a:lnTo>
                <a:lnTo>
                  <a:pt x="8889" y="83832"/>
                </a:lnTo>
                <a:lnTo>
                  <a:pt x="10540" y="86372"/>
                </a:lnTo>
                <a:lnTo>
                  <a:pt x="13334" y="88074"/>
                </a:lnTo>
                <a:lnTo>
                  <a:pt x="27812" y="90792"/>
                </a:lnTo>
                <a:lnTo>
                  <a:pt x="43179" y="91338"/>
                </a:lnTo>
                <a:lnTo>
                  <a:pt x="57403" y="87376"/>
                </a:lnTo>
                <a:lnTo>
                  <a:pt x="68325" y="80848"/>
                </a:lnTo>
                <a:lnTo>
                  <a:pt x="107695" y="43281"/>
                </a:lnTo>
                <a:lnTo>
                  <a:pt x="110616" y="38150"/>
                </a:lnTo>
                <a:lnTo>
                  <a:pt x="112649" y="33045"/>
                </a:lnTo>
                <a:lnTo>
                  <a:pt x="119252" y="24384"/>
                </a:lnTo>
                <a:lnTo>
                  <a:pt x="118871" y="23876"/>
                </a:lnTo>
                <a:lnTo>
                  <a:pt x="116077" y="23368"/>
                </a:lnTo>
                <a:lnTo>
                  <a:pt x="115061" y="22352"/>
                </a:lnTo>
                <a:lnTo>
                  <a:pt x="113156" y="16383"/>
                </a:lnTo>
                <a:lnTo>
                  <a:pt x="110743" y="18034"/>
                </a:lnTo>
                <a:lnTo>
                  <a:pt x="106425" y="21844"/>
                </a:lnTo>
                <a:lnTo>
                  <a:pt x="104647" y="28702"/>
                </a:lnTo>
                <a:lnTo>
                  <a:pt x="100075" y="35814"/>
                </a:lnTo>
                <a:lnTo>
                  <a:pt x="98425" y="43256"/>
                </a:lnTo>
                <a:lnTo>
                  <a:pt x="97027" y="51676"/>
                </a:lnTo>
                <a:lnTo>
                  <a:pt x="93725" y="59956"/>
                </a:lnTo>
                <a:lnTo>
                  <a:pt x="93344" y="63677"/>
                </a:lnTo>
                <a:lnTo>
                  <a:pt x="101600" y="111899"/>
                </a:lnTo>
                <a:lnTo>
                  <a:pt x="108203" y="119748"/>
                </a:lnTo>
                <a:lnTo>
                  <a:pt x="112267" y="123024"/>
                </a:lnTo>
                <a:lnTo>
                  <a:pt x="116839" y="131178"/>
                </a:lnTo>
                <a:lnTo>
                  <a:pt x="118109" y="135724"/>
                </a:lnTo>
                <a:lnTo>
                  <a:pt x="150875" y="192824"/>
                </a:lnTo>
                <a:lnTo>
                  <a:pt x="158495" y="209575"/>
                </a:lnTo>
                <a:lnTo>
                  <a:pt x="168655" y="230911"/>
                </a:lnTo>
                <a:lnTo>
                  <a:pt x="173354" y="259943"/>
                </a:lnTo>
                <a:lnTo>
                  <a:pt x="173735" y="287032"/>
                </a:lnTo>
                <a:lnTo>
                  <a:pt x="169290" y="290741"/>
                </a:lnTo>
                <a:lnTo>
                  <a:pt x="145922" y="310007"/>
                </a:lnTo>
                <a:lnTo>
                  <a:pt x="140842" y="315074"/>
                </a:lnTo>
                <a:lnTo>
                  <a:pt x="133476" y="317881"/>
                </a:lnTo>
                <a:lnTo>
                  <a:pt x="110870" y="320687"/>
                </a:lnTo>
                <a:lnTo>
                  <a:pt x="96011" y="326110"/>
                </a:lnTo>
                <a:lnTo>
                  <a:pt x="62102" y="327660"/>
                </a:lnTo>
                <a:lnTo>
                  <a:pt x="8254" y="320154"/>
                </a:lnTo>
                <a:lnTo>
                  <a:pt x="0" y="313575"/>
                </a:lnTo>
                <a:lnTo>
                  <a:pt x="380" y="313220"/>
                </a:lnTo>
                <a:lnTo>
                  <a:pt x="3175" y="312826"/>
                </a:lnTo>
                <a:lnTo>
                  <a:pt x="9525" y="308559"/>
                </a:lnTo>
                <a:lnTo>
                  <a:pt x="44450" y="28201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7" name="object 137"/>
          <p:cNvGrpSpPr/>
          <p:nvPr/>
        </p:nvGrpSpPr>
        <p:grpSpPr>
          <a:xfrm>
            <a:off x="7176516" y="5404103"/>
            <a:ext cx="525780" cy="541020"/>
            <a:chOff x="7176516" y="5404103"/>
            <a:chExt cx="525780" cy="541020"/>
          </a:xfrm>
        </p:grpSpPr>
        <p:sp>
          <p:nvSpPr>
            <p:cNvPr id="138" name="object 138"/>
            <p:cNvSpPr/>
            <p:nvPr/>
          </p:nvSpPr>
          <p:spPr>
            <a:xfrm>
              <a:off x="7182612" y="5410199"/>
              <a:ext cx="231775" cy="528955"/>
            </a:xfrm>
            <a:custGeom>
              <a:avLst/>
              <a:gdLst/>
              <a:ahLst/>
              <a:cxnLst/>
              <a:rect l="l" t="t" r="r" b="b"/>
              <a:pathLst>
                <a:path w="231775" h="528954">
                  <a:moveTo>
                    <a:pt x="231648" y="0"/>
                  </a:moveTo>
                  <a:lnTo>
                    <a:pt x="225044" y="6603"/>
                  </a:lnTo>
                  <a:lnTo>
                    <a:pt x="223393" y="18668"/>
                  </a:lnTo>
                  <a:lnTo>
                    <a:pt x="218821" y="29209"/>
                  </a:lnTo>
                  <a:lnTo>
                    <a:pt x="208280" y="78866"/>
                  </a:lnTo>
                  <a:lnTo>
                    <a:pt x="189103" y="133350"/>
                  </a:lnTo>
                  <a:lnTo>
                    <a:pt x="164465" y="185356"/>
                  </a:lnTo>
                  <a:lnTo>
                    <a:pt x="143764" y="231546"/>
                  </a:lnTo>
                  <a:lnTo>
                    <a:pt x="118364" y="280492"/>
                  </a:lnTo>
                  <a:lnTo>
                    <a:pt x="92456" y="329425"/>
                  </a:lnTo>
                  <a:lnTo>
                    <a:pt x="67945" y="379183"/>
                  </a:lnTo>
                  <a:lnTo>
                    <a:pt x="47625" y="423837"/>
                  </a:lnTo>
                  <a:lnTo>
                    <a:pt x="17399" y="477558"/>
                  </a:lnTo>
                  <a:lnTo>
                    <a:pt x="0" y="513257"/>
                  </a:lnTo>
                  <a:lnTo>
                    <a:pt x="127" y="516547"/>
                  </a:lnTo>
                  <a:lnTo>
                    <a:pt x="2667" y="528828"/>
                  </a:lnTo>
                  <a:lnTo>
                    <a:pt x="2794" y="528612"/>
                  </a:lnTo>
                  <a:lnTo>
                    <a:pt x="3048" y="525640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" name="object 139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7377684" y="5686043"/>
              <a:ext cx="225552" cy="184404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7636764" y="5686043"/>
              <a:ext cx="65532" cy="141732"/>
            </a:xfrm>
            <a:prstGeom prst="rect">
              <a:avLst/>
            </a:prstGeom>
          </p:spPr>
        </p:pic>
      </p:grpSp>
      <p:sp>
        <p:nvSpPr>
          <p:cNvPr id="141" name="object 141"/>
          <p:cNvSpPr/>
          <p:nvPr/>
        </p:nvSpPr>
        <p:spPr>
          <a:xfrm>
            <a:off x="7764780" y="5532120"/>
            <a:ext cx="30480" cy="297180"/>
          </a:xfrm>
          <a:custGeom>
            <a:avLst/>
            <a:gdLst/>
            <a:ahLst/>
            <a:cxnLst/>
            <a:rect l="l" t="t" r="r" b="b"/>
            <a:pathLst>
              <a:path w="30479" h="297179">
                <a:moveTo>
                  <a:pt x="30479" y="0"/>
                </a:moveTo>
                <a:lnTo>
                  <a:pt x="19812" y="25272"/>
                </a:lnTo>
                <a:lnTo>
                  <a:pt x="11556" y="72834"/>
                </a:lnTo>
                <a:lnTo>
                  <a:pt x="5842" y="122148"/>
                </a:lnTo>
                <a:lnTo>
                  <a:pt x="762" y="177990"/>
                </a:lnTo>
                <a:lnTo>
                  <a:pt x="126" y="230835"/>
                </a:lnTo>
                <a:lnTo>
                  <a:pt x="0" y="286702"/>
                </a:lnTo>
                <a:lnTo>
                  <a:pt x="0" y="297179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21" grpId="0" animBg="1"/>
      <p:bldP spid="22" grpId="0" animBg="1"/>
      <p:bldP spid="23" grpId="0" animBg="1"/>
      <p:bldP spid="25" grpId="0" animBg="1"/>
      <p:bldP spid="29" grpId="0" animBg="1"/>
      <p:bldP spid="31" grpId="0" animBg="1"/>
      <p:bldP spid="32" grpId="0" animBg="1"/>
      <p:bldP spid="38" grpId="0" animBg="1"/>
      <p:bldP spid="39" grpId="0" animBg="1"/>
      <p:bldP spid="59" grpId="0" animBg="1"/>
      <p:bldP spid="60" grpId="0" animBg="1"/>
      <p:bldP spid="62" grpId="0" animBg="1"/>
      <p:bldP spid="64" grpId="0" animBg="1"/>
      <p:bldP spid="84" grpId="0" animBg="1"/>
      <p:bldP spid="85" grpId="0" animBg="1"/>
      <p:bldP spid="96" grpId="0" animBg="1"/>
      <p:bldP spid="97" grpId="0" animBg="1"/>
      <p:bldP spid="115" grpId="0" animBg="1"/>
      <p:bldP spid="119" grpId="0" animBg="1"/>
      <p:bldP spid="136" grpId="0" animBg="1"/>
      <p:bldP spid="1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49A0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430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Wingdings</vt:lpstr>
      <vt:lpstr>Office Theme</vt:lpstr>
      <vt:lpstr>Mass of Compounds &amp; The Mole</vt:lpstr>
      <vt:lpstr>Atomic Mass</vt:lpstr>
      <vt:lpstr>Chemical Formulas:</vt:lpstr>
      <vt:lpstr>Mass of Compounds:</vt:lpstr>
      <vt:lpstr>The Mole</vt:lpstr>
      <vt:lpstr>Molar Mass</vt:lpstr>
      <vt:lpstr>Molar Mass 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Mass &amp; Isotopes</dc:title>
  <dc:creator>Admin</dc:creator>
  <cp:lastModifiedBy>Shannon Comte</cp:lastModifiedBy>
  <cp:revision>2</cp:revision>
  <dcterms:created xsi:type="dcterms:W3CDTF">2024-02-13T16:00:03Z</dcterms:created>
  <dcterms:modified xsi:type="dcterms:W3CDTF">2024-02-14T19:47:38Z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2024-02-13T00:00:00Z</vt:filetime>
  </property>
  <property fmtid="{D5CDD505-2E9C-101B-9397-08002B2CF9AE}" pid="5" name="Producer">
    <vt:lpwstr>Microsoft® PowerPoint® 2016</vt:lpwstr>
  </property>
</Properties>
</file>