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82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71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22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41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645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65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26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229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92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00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81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8B63-4EF9-445E-8340-D7E075512CB9}" type="datetimeFigureOut">
              <a:rPr lang="en-CA" smtClean="0"/>
              <a:t>09/05/2016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D6FB-DCEA-4447-A7B7-143DF462A0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52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YaftEmKIX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R1PUgQSQ5L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979"/>
            <a:ext cx="7772400" cy="897741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Mining and Processing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087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Minerals used by man are available in different locations around the world.</a:t>
            </a:r>
            <a:endParaRPr lang="en-C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6117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These minerals can be found in deposits.  A deposit is a high concentration of a particular type of mineral in a certain area.</a:t>
            </a:r>
            <a:endParaRPr lang="en-CA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591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For example, the rocks near Sudbury, Ontario contain huge deposits of nickel and copper.</a:t>
            </a:r>
            <a:endParaRPr lang="en-CA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78092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2"/>
              </a:rPr>
              <a:t>https://www.youtube.com/watch?v=JYaftEmKIXE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2849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The people who work hard to find new mineral deposits are called geologists.  A geologist  studies what the earth is made up of and how minerals were formed.</a:t>
            </a:r>
            <a:endParaRPr lang="en-CA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9699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When a geologist finds a new mineral deposit they must work together with engineers to decide on the best method for removing the ore (concentrated mineral) 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1396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419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Types of Mines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7030A0"/>
                </a:solidFill>
              </a:rPr>
              <a:t>Underground Mining:</a:t>
            </a:r>
            <a:endParaRPr lang="en-CA" sz="2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2636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Step 1: Dig shafts (vertical tunnels) in the ground to access the ore.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5365" y="16880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Step 2: Horizontal tunnels are dug to the ore deposit.  The horizontal tunnels are connected to the shaft.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365" y="249990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Step 3: Ore is blasted and piled into rail-cars, the rail-cars carry the ore to the shaft.  The elevators in the shaft bring the ore to the surface for processing.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3284733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www.youtube.com/watch?v=R1PUgQSQ5LY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9577" y="37002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7030A0"/>
                </a:solidFill>
              </a:rPr>
              <a:t>Strip Mining:</a:t>
            </a:r>
            <a:endParaRPr lang="en-CA" sz="24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6904" y="41618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Is used when a mineral deposit is discovered near the surface.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9030" y="460175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Miners remove the top layer of soil or rock </a:t>
            </a:r>
            <a:r>
              <a:rPr lang="en-CA" sz="2400" b="1" dirty="0" smtClean="0">
                <a:solidFill>
                  <a:srgbClr val="FF0000"/>
                </a:solidFill>
              </a:rPr>
              <a:t>to </a:t>
            </a:r>
            <a:r>
              <a:rPr lang="en-CA" sz="2400" b="1" dirty="0" smtClean="0">
                <a:solidFill>
                  <a:srgbClr val="FF0000"/>
                </a:solidFill>
              </a:rPr>
              <a:t>expose the ore body for extraction.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0575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91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ASSIGNMENT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b="1" dirty="0" smtClean="0">
                <a:solidFill>
                  <a:srgbClr val="7030A0"/>
                </a:solidFill>
              </a:rPr>
              <a:t>Read Pages 200 &amp; 201</a:t>
            </a:r>
          </a:p>
          <a:p>
            <a:pPr algn="ctr"/>
            <a:r>
              <a:rPr lang="en-CA" sz="4400" b="1" dirty="0" smtClean="0">
                <a:solidFill>
                  <a:srgbClr val="7030A0"/>
                </a:solidFill>
              </a:rPr>
              <a:t>Answer Questions 1-5 Page 201</a:t>
            </a:r>
          </a:p>
        </p:txBody>
      </p:sp>
    </p:spTree>
    <p:extLst>
      <p:ext uri="{BB962C8B-B14F-4D97-AF65-F5344CB8AC3E}">
        <p14:creationId xmlns:p14="http://schemas.microsoft.com/office/powerpoint/2010/main" val="422353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ASSIGNMENT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b="1" dirty="0" smtClean="0">
                <a:solidFill>
                  <a:srgbClr val="7030A0"/>
                </a:solidFill>
              </a:rPr>
              <a:t>Read Pages 200 &amp; 201</a:t>
            </a:r>
          </a:p>
          <a:p>
            <a:pPr algn="ctr"/>
            <a:r>
              <a:rPr lang="en-CA" sz="4400" b="1" dirty="0" smtClean="0">
                <a:solidFill>
                  <a:srgbClr val="7030A0"/>
                </a:solidFill>
              </a:rPr>
              <a:t>Answer Questions 1-5 Page 201</a:t>
            </a:r>
          </a:p>
          <a:p>
            <a:pPr algn="ctr"/>
            <a:r>
              <a:rPr lang="en-CA" sz="4400" b="1" dirty="0" smtClean="0">
                <a:solidFill>
                  <a:srgbClr val="7030A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30209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1.  What is meant by the expression: </a:t>
            </a:r>
            <a:endParaRPr lang="en-C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1665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a) Copper Deposit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0155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1. a)  </a:t>
            </a:r>
            <a:r>
              <a:rPr lang="en-CA" sz="2400" b="1" dirty="0" smtClean="0">
                <a:solidFill>
                  <a:srgbClr val="FF0000"/>
                </a:solidFill>
              </a:rPr>
              <a:t>A high </a:t>
            </a:r>
            <a:r>
              <a:rPr lang="en-CA" sz="2400" b="1" u="sng" dirty="0" smtClean="0">
                <a:solidFill>
                  <a:srgbClr val="FF0000"/>
                </a:solidFill>
              </a:rPr>
              <a:t>concentration</a:t>
            </a:r>
            <a:r>
              <a:rPr lang="en-CA" sz="2400" b="1" dirty="0" smtClean="0">
                <a:solidFill>
                  <a:srgbClr val="FF0000"/>
                </a:solidFill>
              </a:rPr>
              <a:t> of copper found in rocks in a specific area.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5733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1. b)  </a:t>
            </a:r>
            <a:r>
              <a:rPr lang="en-CA" sz="2400" b="1" dirty="0" smtClean="0">
                <a:solidFill>
                  <a:srgbClr val="FF0000"/>
                </a:solidFill>
              </a:rPr>
              <a:t>A rock that contains a valuable mineral – in this case copper.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2554" y="1364897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b</a:t>
            </a:r>
            <a:r>
              <a:rPr lang="en-CA" sz="2400" b="1" dirty="0" smtClean="0"/>
              <a:t>) Copper Ore</a:t>
            </a:r>
            <a:endParaRPr lang="en-CA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4208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</a:t>
            </a:r>
            <a:r>
              <a:rPr lang="en-CA" sz="2400" b="1" dirty="0" smtClean="0"/>
              <a:t>.  Which mining method is used when an ore deposit is far below the surface?</a:t>
            </a:r>
            <a:endParaRPr lang="en-C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-12554" y="325188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</a:t>
            </a:r>
            <a:r>
              <a:rPr lang="en-CA" sz="2400" b="1" dirty="0" smtClean="0"/>
              <a:t>. </a:t>
            </a:r>
            <a:r>
              <a:rPr lang="en-CA" sz="2400" b="1" dirty="0" smtClean="0">
                <a:solidFill>
                  <a:srgbClr val="FF0000"/>
                </a:solidFill>
              </a:rPr>
              <a:t>When the mineral deposit is located deep underground the method used is underground mining.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2554" y="4082882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b="1" dirty="0"/>
              <a:t>3</a:t>
            </a:r>
            <a:r>
              <a:rPr lang="en-CA" sz="2300" b="1" dirty="0" smtClean="0"/>
              <a:t>.  Why is the processing of ore an essential part of a mining operation?</a:t>
            </a:r>
            <a:endParaRPr lang="en-CA" sz="23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2554" y="45617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CA" sz="2400" b="1" dirty="0" smtClean="0"/>
              <a:t>1) </a:t>
            </a:r>
            <a:r>
              <a:rPr lang="en-CA" sz="2400" b="1" dirty="0" smtClean="0">
                <a:solidFill>
                  <a:srgbClr val="FF0000"/>
                </a:solidFill>
              </a:rPr>
              <a:t>Processing the ore separates the unwanted rock from the mineral.  This is essential because the mineral needs to be sold in order for the mine to be profitable.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5762100"/>
            <a:ext cx="915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 </a:t>
            </a:r>
            <a:r>
              <a:rPr lang="en-CA" sz="2400" b="1" dirty="0"/>
              <a:t>2) </a:t>
            </a:r>
            <a:r>
              <a:rPr lang="en-CA" sz="2400" b="1" dirty="0">
                <a:solidFill>
                  <a:srgbClr val="FF0000"/>
                </a:solidFill>
              </a:rPr>
              <a:t>Because the processing uses hazardous chemicals it is essential 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that the chemicals are dealt with properly so that people and                                              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the environment is safe                   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4569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4.  The mineral deposits for a proposed mine are located as shown in Figure 5.  Describe how you would extract the ore from each deposit</a:t>
            </a:r>
            <a:endParaRPr lang="en-CA" sz="2400" b="1" dirty="0"/>
          </a:p>
        </p:txBody>
      </p:sp>
      <p:sp>
        <p:nvSpPr>
          <p:cNvPr id="6" name="Freeform 5"/>
          <p:cNvSpPr/>
          <p:nvPr/>
        </p:nvSpPr>
        <p:spPr>
          <a:xfrm>
            <a:off x="2087494" y="1538514"/>
            <a:ext cx="3921420" cy="1843315"/>
          </a:xfrm>
          <a:custGeom>
            <a:avLst/>
            <a:gdLst>
              <a:gd name="connsiteX0" fmla="*/ 2600620 w 3921420"/>
              <a:gd name="connsiteY0" fmla="*/ 638629 h 1843315"/>
              <a:gd name="connsiteX1" fmla="*/ 2600620 w 3921420"/>
              <a:gd name="connsiteY1" fmla="*/ 638629 h 1843315"/>
              <a:gd name="connsiteX2" fmla="*/ 2615135 w 3921420"/>
              <a:gd name="connsiteY2" fmla="*/ 1727200 h 1843315"/>
              <a:gd name="connsiteX3" fmla="*/ 2687706 w 3921420"/>
              <a:gd name="connsiteY3" fmla="*/ 1712686 h 1843315"/>
              <a:gd name="connsiteX4" fmla="*/ 2774792 w 3921420"/>
              <a:gd name="connsiteY4" fmla="*/ 1683657 h 1843315"/>
              <a:gd name="connsiteX5" fmla="*/ 2818335 w 3921420"/>
              <a:gd name="connsiteY5" fmla="*/ 1654629 h 1843315"/>
              <a:gd name="connsiteX6" fmla="*/ 2861877 w 3921420"/>
              <a:gd name="connsiteY6" fmla="*/ 1611086 h 1843315"/>
              <a:gd name="connsiteX7" fmla="*/ 2905420 w 3921420"/>
              <a:gd name="connsiteY7" fmla="*/ 1596572 h 1843315"/>
              <a:gd name="connsiteX8" fmla="*/ 2948963 w 3921420"/>
              <a:gd name="connsiteY8" fmla="*/ 1567543 h 1843315"/>
              <a:gd name="connsiteX9" fmla="*/ 2992506 w 3921420"/>
              <a:gd name="connsiteY9" fmla="*/ 1553029 h 1843315"/>
              <a:gd name="connsiteX10" fmla="*/ 3050563 w 3921420"/>
              <a:gd name="connsiteY10" fmla="*/ 1494972 h 1843315"/>
              <a:gd name="connsiteX11" fmla="*/ 3224735 w 3921420"/>
              <a:gd name="connsiteY11" fmla="*/ 1407886 h 1843315"/>
              <a:gd name="connsiteX12" fmla="*/ 3268277 w 3921420"/>
              <a:gd name="connsiteY12" fmla="*/ 1393372 h 1843315"/>
              <a:gd name="connsiteX13" fmla="*/ 3355363 w 3921420"/>
              <a:gd name="connsiteY13" fmla="*/ 1320800 h 1843315"/>
              <a:gd name="connsiteX14" fmla="*/ 3398906 w 3921420"/>
              <a:gd name="connsiteY14" fmla="*/ 1291772 h 1843315"/>
              <a:gd name="connsiteX15" fmla="*/ 3413420 w 3921420"/>
              <a:gd name="connsiteY15" fmla="*/ 1248229 h 1843315"/>
              <a:gd name="connsiteX16" fmla="*/ 3500506 w 3921420"/>
              <a:gd name="connsiteY16" fmla="*/ 1190172 h 1843315"/>
              <a:gd name="connsiteX17" fmla="*/ 3544049 w 3921420"/>
              <a:gd name="connsiteY17" fmla="*/ 1161143 h 1843315"/>
              <a:gd name="connsiteX18" fmla="*/ 3587592 w 3921420"/>
              <a:gd name="connsiteY18" fmla="*/ 1132115 h 1843315"/>
              <a:gd name="connsiteX19" fmla="*/ 3674677 w 3921420"/>
              <a:gd name="connsiteY19" fmla="*/ 1103086 h 1843315"/>
              <a:gd name="connsiteX20" fmla="*/ 3718220 w 3921420"/>
              <a:gd name="connsiteY20" fmla="*/ 1074057 h 1843315"/>
              <a:gd name="connsiteX21" fmla="*/ 3805306 w 3921420"/>
              <a:gd name="connsiteY21" fmla="*/ 1030515 h 1843315"/>
              <a:gd name="connsiteX22" fmla="*/ 3834335 w 3921420"/>
              <a:gd name="connsiteY22" fmla="*/ 943429 h 1843315"/>
              <a:gd name="connsiteX23" fmla="*/ 3848849 w 3921420"/>
              <a:gd name="connsiteY23" fmla="*/ 856343 h 1843315"/>
              <a:gd name="connsiteX24" fmla="*/ 3863363 w 3921420"/>
              <a:gd name="connsiteY24" fmla="*/ 783772 h 1843315"/>
              <a:gd name="connsiteX25" fmla="*/ 3877877 w 3921420"/>
              <a:gd name="connsiteY25" fmla="*/ 682172 h 1843315"/>
              <a:gd name="connsiteX26" fmla="*/ 3892392 w 3921420"/>
              <a:gd name="connsiteY26" fmla="*/ 595086 h 1843315"/>
              <a:gd name="connsiteX27" fmla="*/ 3906906 w 3921420"/>
              <a:gd name="connsiteY27" fmla="*/ 537029 h 1843315"/>
              <a:gd name="connsiteX28" fmla="*/ 3921420 w 3921420"/>
              <a:gd name="connsiteY28" fmla="*/ 420915 h 1843315"/>
              <a:gd name="connsiteX29" fmla="*/ 3906906 w 3921420"/>
              <a:gd name="connsiteY29" fmla="*/ 58057 h 1843315"/>
              <a:gd name="connsiteX30" fmla="*/ 3892392 w 3921420"/>
              <a:gd name="connsiteY30" fmla="*/ 14515 h 1843315"/>
              <a:gd name="connsiteX31" fmla="*/ 3848849 w 3921420"/>
              <a:gd name="connsiteY31" fmla="*/ 0 h 1843315"/>
              <a:gd name="connsiteX32" fmla="*/ 3761763 w 3921420"/>
              <a:gd name="connsiteY32" fmla="*/ 29029 h 1843315"/>
              <a:gd name="connsiteX33" fmla="*/ 3718220 w 3921420"/>
              <a:gd name="connsiteY33" fmla="*/ 43543 h 1843315"/>
              <a:gd name="connsiteX34" fmla="*/ 3631135 w 3921420"/>
              <a:gd name="connsiteY34" fmla="*/ 101600 h 1843315"/>
              <a:gd name="connsiteX35" fmla="*/ 3587592 w 3921420"/>
              <a:gd name="connsiteY35" fmla="*/ 130629 h 1843315"/>
              <a:gd name="connsiteX36" fmla="*/ 3456963 w 3921420"/>
              <a:gd name="connsiteY36" fmla="*/ 232229 h 1843315"/>
              <a:gd name="connsiteX37" fmla="*/ 3413420 w 3921420"/>
              <a:gd name="connsiteY37" fmla="*/ 261257 h 1843315"/>
              <a:gd name="connsiteX38" fmla="*/ 3369877 w 3921420"/>
              <a:gd name="connsiteY38" fmla="*/ 290286 h 1843315"/>
              <a:gd name="connsiteX39" fmla="*/ 3282792 w 3921420"/>
              <a:gd name="connsiteY39" fmla="*/ 319315 h 1843315"/>
              <a:gd name="connsiteX40" fmla="*/ 3210220 w 3921420"/>
              <a:gd name="connsiteY40" fmla="*/ 333829 h 1843315"/>
              <a:gd name="connsiteX41" fmla="*/ 3123135 w 3921420"/>
              <a:gd name="connsiteY41" fmla="*/ 362857 h 1843315"/>
              <a:gd name="connsiteX42" fmla="*/ 3079592 w 3921420"/>
              <a:gd name="connsiteY42" fmla="*/ 406400 h 1843315"/>
              <a:gd name="connsiteX43" fmla="*/ 3021535 w 3921420"/>
              <a:gd name="connsiteY43" fmla="*/ 420915 h 1843315"/>
              <a:gd name="connsiteX44" fmla="*/ 2977992 w 3921420"/>
              <a:gd name="connsiteY44" fmla="*/ 435429 h 1843315"/>
              <a:gd name="connsiteX45" fmla="*/ 2890906 w 3921420"/>
              <a:gd name="connsiteY45" fmla="*/ 493486 h 1843315"/>
              <a:gd name="connsiteX46" fmla="*/ 2803820 w 3921420"/>
              <a:gd name="connsiteY46" fmla="*/ 551543 h 1843315"/>
              <a:gd name="connsiteX47" fmla="*/ 2760277 w 3921420"/>
              <a:gd name="connsiteY47" fmla="*/ 580572 h 1843315"/>
              <a:gd name="connsiteX48" fmla="*/ 2673192 w 3921420"/>
              <a:gd name="connsiteY48" fmla="*/ 609600 h 1843315"/>
              <a:gd name="connsiteX49" fmla="*/ 2629649 w 3921420"/>
              <a:gd name="connsiteY49" fmla="*/ 624115 h 1843315"/>
              <a:gd name="connsiteX50" fmla="*/ 2586106 w 3921420"/>
              <a:gd name="connsiteY50" fmla="*/ 653143 h 1843315"/>
              <a:gd name="connsiteX51" fmla="*/ 2339363 w 3921420"/>
              <a:gd name="connsiteY51" fmla="*/ 667657 h 1843315"/>
              <a:gd name="connsiteX52" fmla="*/ 263820 w 3921420"/>
              <a:gd name="connsiteY52" fmla="*/ 682172 h 1843315"/>
              <a:gd name="connsiteX53" fmla="*/ 220277 w 3921420"/>
              <a:gd name="connsiteY53" fmla="*/ 696686 h 1843315"/>
              <a:gd name="connsiteX54" fmla="*/ 162220 w 3921420"/>
              <a:gd name="connsiteY54" fmla="*/ 783772 h 1843315"/>
              <a:gd name="connsiteX55" fmla="*/ 118677 w 3921420"/>
              <a:gd name="connsiteY55" fmla="*/ 870857 h 1843315"/>
              <a:gd name="connsiteX56" fmla="*/ 104163 w 3921420"/>
              <a:gd name="connsiteY56" fmla="*/ 914400 h 1843315"/>
              <a:gd name="connsiteX57" fmla="*/ 89649 w 3921420"/>
              <a:gd name="connsiteY57" fmla="*/ 1117600 h 1843315"/>
              <a:gd name="connsiteX58" fmla="*/ 60620 w 3921420"/>
              <a:gd name="connsiteY58" fmla="*/ 1204686 h 1843315"/>
              <a:gd name="connsiteX59" fmla="*/ 17077 w 3921420"/>
              <a:gd name="connsiteY59" fmla="*/ 1553029 h 1843315"/>
              <a:gd name="connsiteX60" fmla="*/ 17077 w 3921420"/>
              <a:gd name="connsiteY60" fmla="*/ 1814286 h 1843315"/>
              <a:gd name="connsiteX61" fmla="*/ 104163 w 3921420"/>
              <a:gd name="connsiteY61" fmla="*/ 1843315 h 1843315"/>
              <a:gd name="connsiteX62" fmla="*/ 263820 w 3921420"/>
              <a:gd name="connsiteY62" fmla="*/ 1828800 h 1843315"/>
              <a:gd name="connsiteX63" fmla="*/ 307363 w 3921420"/>
              <a:gd name="connsiteY63" fmla="*/ 1799772 h 1843315"/>
              <a:gd name="connsiteX64" fmla="*/ 350906 w 3921420"/>
              <a:gd name="connsiteY64" fmla="*/ 1785257 h 1843315"/>
              <a:gd name="connsiteX65" fmla="*/ 554106 w 3921420"/>
              <a:gd name="connsiteY65" fmla="*/ 1799772 h 1843315"/>
              <a:gd name="connsiteX66" fmla="*/ 1163706 w 3921420"/>
              <a:gd name="connsiteY66" fmla="*/ 1828800 h 1843315"/>
              <a:gd name="connsiteX67" fmla="*/ 1947477 w 3921420"/>
              <a:gd name="connsiteY67" fmla="*/ 1814286 h 1843315"/>
              <a:gd name="connsiteX68" fmla="*/ 2063592 w 3921420"/>
              <a:gd name="connsiteY68" fmla="*/ 1799772 h 1843315"/>
              <a:gd name="connsiteX69" fmla="*/ 2194220 w 3921420"/>
              <a:gd name="connsiteY69" fmla="*/ 1785257 h 1843315"/>
              <a:gd name="connsiteX70" fmla="*/ 2571592 w 3921420"/>
              <a:gd name="connsiteY70" fmla="*/ 1756229 h 1843315"/>
              <a:gd name="connsiteX71" fmla="*/ 2644163 w 3921420"/>
              <a:gd name="connsiteY71" fmla="*/ 1756229 h 1843315"/>
              <a:gd name="connsiteX72" fmla="*/ 2600620 w 3921420"/>
              <a:gd name="connsiteY72" fmla="*/ 1727200 h 184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921420" h="1843315">
                <a:moveTo>
                  <a:pt x="2600620" y="638629"/>
                </a:moveTo>
                <a:lnTo>
                  <a:pt x="2600620" y="638629"/>
                </a:lnTo>
                <a:cubicBezTo>
                  <a:pt x="2605458" y="1001486"/>
                  <a:pt x="2585808" y="1365498"/>
                  <a:pt x="2615135" y="1727200"/>
                </a:cubicBezTo>
                <a:cubicBezTo>
                  <a:pt x="2617129" y="1751789"/>
                  <a:pt x="2663906" y="1719177"/>
                  <a:pt x="2687706" y="1712686"/>
                </a:cubicBezTo>
                <a:cubicBezTo>
                  <a:pt x="2717227" y="1704635"/>
                  <a:pt x="2749332" y="1700630"/>
                  <a:pt x="2774792" y="1683657"/>
                </a:cubicBezTo>
                <a:cubicBezTo>
                  <a:pt x="2789306" y="1673981"/>
                  <a:pt x="2804934" y="1665796"/>
                  <a:pt x="2818335" y="1654629"/>
                </a:cubicBezTo>
                <a:cubicBezTo>
                  <a:pt x="2834104" y="1641488"/>
                  <a:pt x="2844798" y="1622472"/>
                  <a:pt x="2861877" y="1611086"/>
                </a:cubicBezTo>
                <a:cubicBezTo>
                  <a:pt x="2874607" y="1602599"/>
                  <a:pt x="2890906" y="1601410"/>
                  <a:pt x="2905420" y="1596572"/>
                </a:cubicBezTo>
                <a:cubicBezTo>
                  <a:pt x="2919934" y="1586896"/>
                  <a:pt x="2933361" y="1575344"/>
                  <a:pt x="2948963" y="1567543"/>
                </a:cubicBezTo>
                <a:cubicBezTo>
                  <a:pt x="2962647" y="1560701"/>
                  <a:pt x="2981688" y="1563847"/>
                  <a:pt x="2992506" y="1553029"/>
                </a:cubicBezTo>
                <a:cubicBezTo>
                  <a:pt x="3069915" y="1475620"/>
                  <a:pt x="2934448" y="1533676"/>
                  <a:pt x="3050563" y="1494972"/>
                </a:cubicBezTo>
                <a:cubicBezTo>
                  <a:pt x="3163108" y="1419942"/>
                  <a:pt x="3104552" y="1447947"/>
                  <a:pt x="3224735" y="1407886"/>
                </a:cubicBezTo>
                <a:lnTo>
                  <a:pt x="3268277" y="1393372"/>
                </a:lnTo>
                <a:cubicBezTo>
                  <a:pt x="3376393" y="1321294"/>
                  <a:pt x="3243600" y="1413935"/>
                  <a:pt x="3355363" y="1320800"/>
                </a:cubicBezTo>
                <a:cubicBezTo>
                  <a:pt x="3368764" y="1309633"/>
                  <a:pt x="3384392" y="1301448"/>
                  <a:pt x="3398906" y="1291772"/>
                </a:cubicBezTo>
                <a:cubicBezTo>
                  <a:pt x="3403744" y="1277258"/>
                  <a:pt x="3402602" y="1259047"/>
                  <a:pt x="3413420" y="1248229"/>
                </a:cubicBezTo>
                <a:cubicBezTo>
                  <a:pt x="3438090" y="1223559"/>
                  <a:pt x="3471477" y="1209524"/>
                  <a:pt x="3500506" y="1190172"/>
                </a:cubicBezTo>
                <a:lnTo>
                  <a:pt x="3544049" y="1161143"/>
                </a:lnTo>
                <a:cubicBezTo>
                  <a:pt x="3558563" y="1151467"/>
                  <a:pt x="3571043" y="1137631"/>
                  <a:pt x="3587592" y="1132115"/>
                </a:cubicBezTo>
                <a:lnTo>
                  <a:pt x="3674677" y="1103086"/>
                </a:lnTo>
                <a:cubicBezTo>
                  <a:pt x="3689191" y="1093410"/>
                  <a:pt x="3702618" y="1081858"/>
                  <a:pt x="3718220" y="1074057"/>
                </a:cubicBezTo>
                <a:cubicBezTo>
                  <a:pt x="3838412" y="1013961"/>
                  <a:pt x="3680509" y="1113711"/>
                  <a:pt x="3805306" y="1030515"/>
                </a:cubicBezTo>
                <a:cubicBezTo>
                  <a:pt x="3814982" y="1001486"/>
                  <a:pt x="3829305" y="973612"/>
                  <a:pt x="3834335" y="943429"/>
                </a:cubicBezTo>
                <a:cubicBezTo>
                  <a:pt x="3839173" y="914400"/>
                  <a:pt x="3843585" y="885297"/>
                  <a:pt x="3848849" y="856343"/>
                </a:cubicBezTo>
                <a:cubicBezTo>
                  <a:pt x="3853262" y="832072"/>
                  <a:pt x="3859307" y="808106"/>
                  <a:pt x="3863363" y="783772"/>
                </a:cubicBezTo>
                <a:cubicBezTo>
                  <a:pt x="3868987" y="750027"/>
                  <a:pt x="3872675" y="715985"/>
                  <a:pt x="3877877" y="682172"/>
                </a:cubicBezTo>
                <a:cubicBezTo>
                  <a:pt x="3882352" y="653085"/>
                  <a:pt x="3886620" y="623944"/>
                  <a:pt x="3892392" y="595086"/>
                </a:cubicBezTo>
                <a:cubicBezTo>
                  <a:pt x="3896304" y="575525"/>
                  <a:pt x="3903627" y="556706"/>
                  <a:pt x="3906906" y="537029"/>
                </a:cubicBezTo>
                <a:cubicBezTo>
                  <a:pt x="3913318" y="498554"/>
                  <a:pt x="3916582" y="459620"/>
                  <a:pt x="3921420" y="420915"/>
                </a:cubicBezTo>
                <a:cubicBezTo>
                  <a:pt x="3916582" y="299962"/>
                  <a:pt x="3915530" y="178799"/>
                  <a:pt x="3906906" y="58057"/>
                </a:cubicBezTo>
                <a:cubicBezTo>
                  <a:pt x="3905816" y="42797"/>
                  <a:pt x="3903210" y="25333"/>
                  <a:pt x="3892392" y="14515"/>
                </a:cubicBezTo>
                <a:cubicBezTo>
                  <a:pt x="3881574" y="3697"/>
                  <a:pt x="3863363" y="4838"/>
                  <a:pt x="3848849" y="0"/>
                </a:cubicBezTo>
                <a:lnTo>
                  <a:pt x="3761763" y="29029"/>
                </a:lnTo>
                <a:lnTo>
                  <a:pt x="3718220" y="43543"/>
                </a:lnTo>
                <a:lnTo>
                  <a:pt x="3631135" y="101600"/>
                </a:lnTo>
                <a:cubicBezTo>
                  <a:pt x="3616621" y="111276"/>
                  <a:pt x="3599927" y="118294"/>
                  <a:pt x="3587592" y="130629"/>
                </a:cubicBezTo>
                <a:cubicBezTo>
                  <a:pt x="3519380" y="198841"/>
                  <a:pt x="3561127" y="162787"/>
                  <a:pt x="3456963" y="232229"/>
                </a:cubicBezTo>
                <a:lnTo>
                  <a:pt x="3413420" y="261257"/>
                </a:lnTo>
                <a:cubicBezTo>
                  <a:pt x="3398906" y="270933"/>
                  <a:pt x="3386426" y="284770"/>
                  <a:pt x="3369877" y="290286"/>
                </a:cubicBezTo>
                <a:cubicBezTo>
                  <a:pt x="3340849" y="299962"/>
                  <a:pt x="3312796" y="313314"/>
                  <a:pt x="3282792" y="319315"/>
                </a:cubicBezTo>
                <a:cubicBezTo>
                  <a:pt x="3258601" y="324153"/>
                  <a:pt x="3234020" y="327338"/>
                  <a:pt x="3210220" y="333829"/>
                </a:cubicBezTo>
                <a:cubicBezTo>
                  <a:pt x="3180700" y="341880"/>
                  <a:pt x="3123135" y="362857"/>
                  <a:pt x="3123135" y="362857"/>
                </a:cubicBezTo>
                <a:cubicBezTo>
                  <a:pt x="3108621" y="377371"/>
                  <a:pt x="3097414" y="396216"/>
                  <a:pt x="3079592" y="406400"/>
                </a:cubicBezTo>
                <a:cubicBezTo>
                  <a:pt x="3062272" y="416297"/>
                  <a:pt x="3040715" y="415435"/>
                  <a:pt x="3021535" y="420915"/>
                </a:cubicBezTo>
                <a:cubicBezTo>
                  <a:pt x="3006824" y="425118"/>
                  <a:pt x="2991366" y="427999"/>
                  <a:pt x="2977992" y="435429"/>
                </a:cubicBezTo>
                <a:cubicBezTo>
                  <a:pt x="2947494" y="452372"/>
                  <a:pt x="2919935" y="474134"/>
                  <a:pt x="2890906" y="493486"/>
                </a:cubicBezTo>
                <a:lnTo>
                  <a:pt x="2803820" y="551543"/>
                </a:lnTo>
                <a:cubicBezTo>
                  <a:pt x="2789306" y="561219"/>
                  <a:pt x="2776826" y="575056"/>
                  <a:pt x="2760277" y="580572"/>
                </a:cubicBezTo>
                <a:lnTo>
                  <a:pt x="2673192" y="609600"/>
                </a:lnTo>
                <a:cubicBezTo>
                  <a:pt x="2658678" y="614438"/>
                  <a:pt x="2642379" y="615628"/>
                  <a:pt x="2629649" y="624115"/>
                </a:cubicBezTo>
                <a:cubicBezTo>
                  <a:pt x="2615135" y="633791"/>
                  <a:pt x="2603357" y="650555"/>
                  <a:pt x="2586106" y="653143"/>
                </a:cubicBezTo>
                <a:cubicBezTo>
                  <a:pt x="2504628" y="665364"/>
                  <a:pt x="2421746" y="666627"/>
                  <a:pt x="2339363" y="667657"/>
                </a:cubicBezTo>
                <a:lnTo>
                  <a:pt x="263820" y="682172"/>
                </a:lnTo>
                <a:cubicBezTo>
                  <a:pt x="249306" y="687010"/>
                  <a:pt x="231095" y="685868"/>
                  <a:pt x="220277" y="696686"/>
                </a:cubicBezTo>
                <a:cubicBezTo>
                  <a:pt x="195607" y="721356"/>
                  <a:pt x="162220" y="783772"/>
                  <a:pt x="162220" y="783772"/>
                </a:cubicBezTo>
                <a:cubicBezTo>
                  <a:pt x="125739" y="893219"/>
                  <a:pt x="174950" y="758312"/>
                  <a:pt x="118677" y="870857"/>
                </a:cubicBezTo>
                <a:cubicBezTo>
                  <a:pt x="111835" y="884541"/>
                  <a:pt x="109001" y="899886"/>
                  <a:pt x="104163" y="914400"/>
                </a:cubicBezTo>
                <a:cubicBezTo>
                  <a:pt x="99325" y="982133"/>
                  <a:pt x="99722" y="1050445"/>
                  <a:pt x="89649" y="1117600"/>
                </a:cubicBezTo>
                <a:cubicBezTo>
                  <a:pt x="85110" y="1147860"/>
                  <a:pt x="60620" y="1204686"/>
                  <a:pt x="60620" y="1204686"/>
                </a:cubicBezTo>
                <a:cubicBezTo>
                  <a:pt x="30141" y="1524717"/>
                  <a:pt x="63867" y="1412664"/>
                  <a:pt x="17077" y="1553029"/>
                </a:cubicBezTo>
                <a:cubicBezTo>
                  <a:pt x="9119" y="1616692"/>
                  <a:pt x="-17008" y="1755854"/>
                  <a:pt x="17077" y="1814286"/>
                </a:cubicBezTo>
                <a:cubicBezTo>
                  <a:pt x="32495" y="1840717"/>
                  <a:pt x="104163" y="1843315"/>
                  <a:pt x="104163" y="1843315"/>
                </a:cubicBezTo>
                <a:cubicBezTo>
                  <a:pt x="157382" y="1838477"/>
                  <a:pt x="211568" y="1839997"/>
                  <a:pt x="263820" y="1828800"/>
                </a:cubicBezTo>
                <a:cubicBezTo>
                  <a:pt x="280877" y="1825145"/>
                  <a:pt x="291761" y="1807573"/>
                  <a:pt x="307363" y="1799772"/>
                </a:cubicBezTo>
                <a:cubicBezTo>
                  <a:pt x="321047" y="1792930"/>
                  <a:pt x="336392" y="1790095"/>
                  <a:pt x="350906" y="1785257"/>
                </a:cubicBezTo>
                <a:cubicBezTo>
                  <a:pt x="418639" y="1790095"/>
                  <a:pt x="486277" y="1796542"/>
                  <a:pt x="554106" y="1799772"/>
                </a:cubicBezTo>
                <a:cubicBezTo>
                  <a:pt x="1265549" y="1833651"/>
                  <a:pt x="706481" y="1796142"/>
                  <a:pt x="1163706" y="1828800"/>
                </a:cubicBezTo>
                <a:lnTo>
                  <a:pt x="1947477" y="1814286"/>
                </a:lnTo>
                <a:cubicBezTo>
                  <a:pt x="1986463" y="1813028"/>
                  <a:pt x="2024853" y="1804330"/>
                  <a:pt x="2063592" y="1799772"/>
                </a:cubicBezTo>
                <a:lnTo>
                  <a:pt x="2194220" y="1785257"/>
                </a:lnTo>
                <a:cubicBezTo>
                  <a:pt x="2350794" y="1768775"/>
                  <a:pt x="2395710" y="1764604"/>
                  <a:pt x="2571592" y="1756229"/>
                </a:cubicBezTo>
                <a:cubicBezTo>
                  <a:pt x="2595755" y="1755078"/>
                  <a:pt x="2619973" y="1756229"/>
                  <a:pt x="2644163" y="1756229"/>
                </a:cubicBezTo>
                <a:lnTo>
                  <a:pt x="2600620" y="17272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2307770" y="1393371"/>
            <a:ext cx="3701143" cy="879891"/>
          </a:xfrm>
          <a:custGeom>
            <a:avLst/>
            <a:gdLst>
              <a:gd name="connsiteX0" fmla="*/ 0 w 3643086"/>
              <a:gd name="connsiteY0" fmla="*/ 798286 h 879891"/>
              <a:gd name="connsiteX1" fmla="*/ 0 w 3643086"/>
              <a:gd name="connsiteY1" fmla="*/ 798286 h 879891"/>
              <a:gd name="connsiteX2" fmla="*/ 101600 w 3643086"/>
              <a:gd name="connsiteY2" fmla="*/ 711200 h 879891"/>
              <a:gd name="connsiteX3" fmla="*/ 130629 w 3643086"/>
              <a:gd name="connsiteY3" fmla="*/ 667658 h 879891"/>
              <a:gd name="connsiteX4" fmla="*/ 174172 w 3643086"/>
              <a:gd name="connsiteY4" fmla="*/ 624115 h 879891"/>
              <a:gd name="connsiteX5" fmla="*/ 232229 w 3643086"/>
              <a:gd name="connsiteY5" fmla="*/ 522515 h 879891"/>
              <a:gd name="connsiteX6" fmla="*/ 275772 w 3643086"/>
              <a:gd name="connsiteY6" fmla="*/ 508000 h 879891"/>
              <a:gd name="connsiteX7" fmla="*/ 319315 w 3643086"/>
              <a:gd name="connsiteY7" fmla="*/ 478972 h 879891"/>
              <a:gd name="connsiteX8" fmla="*/ 406400 w 3643086"/>
              <a:gd name="connsiteY8" fmla="*/ 449943 h 879891"/>
              <a:gd name="connsiteX9" fmla="*/ 493486 w 3643086"/>
              <a:gd name="connsiteY9" fmla="*/ 420915 h 879891"/>
              <a:gd name="connsiteX10" fmla="*/ 537029 w 3643086"/>
              <a:gd name="connsiteY10" fmla="*/ 406400 h 879891"/>
              <a:gd name="connsiteX11" fmla="*/ 624115 w 3643086"/>
              <a:gd name="connsiteY11" fmla="*/ 348343 h 879891"/>
              <a:gd name="connsiteX12" fmla="*/ 653143 w 3643086"/>
              <a:gd name="connsiteY12" fmla="*/ 304800 h 879891"/>
              <a:gd name="connsiteX13" fmla="*/ 740229 w 3643086"/>
              <a:gd name="connsiteY13" fmla="*/ 261258 h 879891"/>
              <a:gd name="connsiteX14" fmla="*/ 769258 w 3643086"/>
              <a:gd name="connsiteY14" fmla="*/ 217715 h 879891"/>
              <a:gd name="connsiteX15" fmla="*/ 856343 w 3643086"/>
              <a:gd name="connsiteY15" fmla="*/ 188686 h 879891"/>
              <a:gd name="connsiteX16" fmla="*/ 885372 w 3643086"/>
              <a:gd name="connsiteY16" fmla="*/ 145143 h 879891"/>
              <a:gd name="connsiteX17" fmla="*/ 928915 w 3643086"/>
              <a:gd name="connsiteY17" fmla="*/ 130629 h 879891"/>
              <a:gd name="connsiteX18" fmla="*/ 972458 w 3643086"/>
              <a:gd name="connsiteY18" fmla="*/ 101600 h 879891"/>
              <a:gd name="connsiteX19" fmla="*/ 1001486 w 3643086"/>
              <a:gd name="connsiteY19" fmla="*/ 58058 h 879891"/>
              <a:gd name="connsiteX20" fmla="*/ 1045029 w 3643086"/>
              <a:gd name="connsiteY20" fmla="*/ 43543 h 879891"/>
              <a:gd name="connsiteX21" fmla="*/ 1132115 w 3643086"/>
              <a:gd name="connsiteY21" fmla="*/ 0 h 879891"/>
              <a:gd name="connsiteX22" fmla="*/ 1857829 w 3643086"/>
              <a:gd name="connsiteY22" fmla="*/ 29029 h 879891"/>
              <a:gd name="connsiteX23" fmla="*/ 2090058 w 3643086"/>
              <a:gd name="connsiteY23" fmla="*/ 58058 h 879891"/>
              <a:gd name="connsiteX24" fmla="*/ 3526972 w 3643086"/>
              <a:gd name="connsiteY24" fmla="*/ 87086 h 879891"/>
              <a:gd name="connsiteX25" fmla="*/ 3599543 w 3643086"/>
              <a:gd name="connsiteY25" fmla="*/ 101600 h 879891"/>
              <a:gd name="connsiteX26" fmla="*/ 3643086 w 3643086"/>
              <a:gd name="connsiteY26" fmla="*/ 116115 h 879891"/>
              <a:gd name="connsiteX27" fmla="*/ 3599543 w 3643086"/>
              <a:gd name="connsiteY27" fmla="*/ 145143 h 879891"/>
              <a:gd name="connsiteX28" fmla="*/ 3454400 w 3643086"/>
              <a:gd name="connsiteY28" fmla="*/ 188686 h 879891"/>
              <a:gd name="connsiteX29" fmla="*/ 3323772 w 3643086"/>
              <a:gd name="connsiteY29" fmla="*/ 275772 h 879891"/>
              <a:gd name="connsiteX30" fmla="*/ 3280229 w 3643086"/>
              <a:gd name="connsiteY30" fmla="*/ 304800 h 879891"/>
              <a:gd name="connsiteX31" fmla="*/ 3193143 w 3643086"/>
              <a:gd name="connsiteY31" fmla="*/ 348343 h 879891"/>
              <a:gd name="connsiteX32" fmla="*/ 3120572 w 3643086"/>
              <a:gd name="connsiteY32" fmla="*/ 420915 h 879891"/>
              <a:gd name="connsiteX33" fmla="*/ 3091543 w 3643086"/>
              <a:gd name="connsiteY33" fmla="*/ 464458 h 879891"/>
              <a:gd name="connsiteX34" fmla="*/ 2989943 w 3643086"/>
              <a:gd name="connsiteY34" fmla="*/ 493486 h 879891"/>
              <a:gd name="connsiteX35" fmla="*/ 2902858 w 3643086"/>
              <a:gd name="connsiteY35" fmla="*/ 566058 h 879891"/>
              <a:gd name="connsiteX36" fmla="*/ 2772229 w 3643086"/>
              <a:gd name="connsiteY36" fmla="*/ 609600 h 879891"/>
              <a:gd name="connsiteX37" fmla="*/ 2728686 w 3643086"/>
              <a:gd name="connsiteY37" fmla="*/ 624115 h 879891"/>
              <a:gd name="connsiteX38" fmla="*/ 2685143 w 3643086"/>
              <a:gd name="connsiteY38" fmla="*/ 653143 h 879891"/>
              <a:gd name="connsiteX39" fmla="*/ 2598058 w 3643086"/>
              <a:gd name="connsiteY39" fmla="*/ 682172 h 879891"/>
              <a:gd name="connsiteX40" fmla="*/ 2510972 w 3643086"/>
              <a:gd name="connsiteY40" fmla="*/ 725715 h 879891"/>
              <a:gd name="connsiteX41" fmla="*/ 2481943 w 3643086"/>
              <a:gd name="connsiteY41" fmla="*/ 769258 h 879891"/>
              <a:gd name="connsiteX42" fmla="*/ 2394858 w 3643086"/>
              <a:gd name="connsiteY42" fmla="*/ 798286 h 879891"/>
              <a:gd name="connsiteX43" fmla="*/ 1857829 w 3643086"/>
              <a:gd name="connsiteY43" fmla="*/ 812800 h 879891"/>
              <a:gd name="connsiteX44" fmla="*/ 1756229 w 3643086"/>
              <a:gd name="connsiteY44" fmla="*/ 827315 h 879891"/>
              <a:gd name="connsiteX45" fmla="*/ 1669143 w 3643086"/>
              <a:gd name="connsiteY45" fmla="*/ 841829 h 879891"/>
              <a:gd name="connsiteX46" fmla="*/ 1509486 w 3643086"/>
              <a:gd name="connsiteY46" fmla="*/ 856343 h 879891"/>
              <a:gd name="connsiteX47" fmla="*/ 1001486 w 3643086"/>
              <a:gd name="connsiteY47" fmla="*/ 856343 h 879891"/>
              <a:gd name="connsiteX48" fmla="*/ 58058 w 3643086"/>
              <a:gd name="connsiteY48" fmla="*/ 827315 h 879891"/>
              <a:gd name="connsiteX49" fmla="*/ 0 w 3643086"/>
              <a:gd name="connsiteY49" fmla="*/ 798286 h 87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643086" h="879891">
                <a:moveTo>
                  <a:pt x="0" y="798286"/>
                </a:moveTo>
                <a:lnTo>
                  <a:pt x="0" y="798286"/>
                </a:lnTo>
                <a:cubicBezTo>
                  <a:pt x="33867" y="769257"/>
                  <a:pt x="70059" y="742740"/>
                  <a:pt x="101600" y="711200"/>
                </a:cubicBezTo>
                <a:cubicBezTo>
                  <a:pt x="113935" y="698865"/>
                  <a:pt x="119462" y="681059"/>
                  <a:pt x="130629" y="667658"/>
                </a:cubicBezTo>
                <a:cubicBezTo>
                  <a:pt x="143770" y="651889"/>
                  <a:pt x="159658" y="638629"/>
                  <a:pt x="174172" y="624115"/>
                </a:cubicBezTo>
                <a:cubicBezTo>
                  <a:pt x="181316" y="609827"/>
                  <a:pt x="215131" y="536193"/>
                  <a:pt x="232229" y="522515"/>
                </a:cubicBezTo>
                <a:cubicBezTo>
                  <a:pt x="244176" y="512957"/>
                  <a:pt x="262088" y="514842"/>
                  <a:pt x="275772" y="508000"/>
                </a:cubicBezTo>
                <a:cubicBezTo>
                  <a:pt x="291374" y="500199"/>
                  <a:pt x="303375" y="486057"/>
                  <a:pt x="319315" y="478972"/>
                </a:cubicBezTo>
                <a:cubicBezTo>
                  <a:pt x="347276" y="466545"/>
                  <a:pt x="377372" y="459619"/>
                  <a:pt x="406400" y="449943"/>
                </a:cubicBezTo>
                <a:lnTo>
                  <a:pt x="493486" y="420915"/>
                </a:lnTo>
                <a:cubicBezTo>
                  <a:pt x="508000" y="416077"/>
                  <a:pt x="524299" y="414887"/>
                  <a:pt x="537029" y="406400"/>
                </a:cubicBezTo>
                <a:lnTo>
                  <a:pt x="624115" y="348343"/>
                </a:lnTo>
                <a:cubicBezTo>
                  <a:pt x="633791" y="333829"/>
                  <a:pt x="640808" y="317135"/>
                  <a:pt x="653143" y="304800"/>
                </a:cubicBezTo>
                <a:cubicBezTo>
                  <a:pt x="681279" y="276664"/>
                  <a:pt x="704815" y="273062"/>
                  <a:pt x="740229" y="261258"/>
                </a:cubicBezTo>
                <a:cubicBezTo>
                  <a:pt x="749905" y="246744"/>
                  <a:pt x="754465" y="226960"/>
                  <a:pt x="769258" y="217715"/>
                </a:cubicBezTo>
                <a:cubicBezTo>
                  <a:pt x="795206" y="201498"/>
                  <a:pt x="856343" y="188686"/>
                  <a:pt x="856343" y="188686"/>
                </a:cubicBezTo>
                <a:cubicBezTo>
                  <a:pt x="866019" y="174172"/>
                  <a:pt x="871750" y="156040"/>
                  <a:pt x="885372" y="145143"/>
                </a:cubicBezTo>
                <a:cubicBezTo>
                  <a:pt x="897319" y="135586"/>
                  <a:pt x="915231" y="137471"/>
                  <a:pt x="928915" y="130629"/>
                </a:cubicBezTo>
                <a:cubicBezTo>
                  <a:pt x="944517" y="122828"/>
                  <a:pt x="957944" y="111276"/>
                  <a:pt x="972458" y="101600"/>
                </a:cubicBezTo>
                <a:cubicBezTo>
                  <a:pt x="982134" y="87086"/>
                  <a:pt x="987865" y="68955"/>
                  <a:pt x="1001486" y="58058"/>
                </a:cubicBezTo>
                <a:cubicBezTo>
                  <a:pt x="1013433" y="48500"/>
                  <a:pt x="1031345" y="50385"/>
                  <a:pt x="1045029" y="43543"/>
                </a:cubicBezTo>
                <a:cubicBezTo>
                  <a:pt x="1157575" y="-12730"/>
                  <a:pt x="1022668" y="36484"/>
                  <a:pt x="1132115" y="0"/>
                </a:cubicBezTo>
                <a:cubicBezTo>
                  <a:pt x="1374020" y="9676"/>
                  <a:pt x="1619025" y="-10771"/>
                  <a:pt x="1857829" y="29029"/>
                </a:cubicBezTo>
                <a:cubicBezTo>
                  <a:pt x="1942862" y="43201"/>
                  <a:pt x="1998264" y="54386"/>
                  <a:pt x="2090058" y="58058"/>
                </a:cubicBezTo>
                <a:cubicBezTo>
                  <a:pt x="2392493" y="70156"/>
                  <a:pt x="3308147" y="83377"/>
                  <a:pt x="3526972" y="87086"/>
                </a:cubicBezTo>
                <a:cubicBezTo>
                  <a:pt x="3551162" y="91924"/>
                  <a:pt x="3575610" y="95617"/>
                  <a:pt x="3599543" y="101600"/>
                </a:cubicBezTo>
                <a:cubicBezTo>
                  <a:pt x="3614386" y="105311"/>
                  <a:pt x="3643086" y="100815"/>
                  <a:pt x="3643086" y="116115"/>
                </a:cubicBezTo>
                <a:cubicBezTo>
                  <a:pt x="3643086" y="133559"/>
                  <a:pt x="3615483" y="138058"/>
                  <a:pt x="3599543" y="145143"/>
                </a:cubicBezTo>
                <a:cubicBezTo>
                  <a:pt x="3554104" y="165338"/>
                  <a:pt x="3502655" y="176623"/>
                  <a:pt x="3454400" y="188686"/>
                </a:cubicBezTo>
                <a:lnTo>
                  <a:pt x="3323772" y="275772"/>
                </a:lnTo>
                <a:cubicBezTo>
                  <a:pt x="3309258" y="285448"/>
                  <a:pt x="3296778" y="299284"/>
                  <a:pt x="3280229" y="304800"/>
                </a:cubicBezTo>
                <a:cubicBezTo>
                  <a:pt x="3220137" y="324831"/>
                  <a:pt x="3249416" y="310828"/>
                  <a:pt x="3193143" y="348343"/>
                </a:cubicBezTo>
                <a:cubicBezTo>
                  <a:pt x="3115738" y="464453"/>
                  <a:pt x="3217330" y="324157"/>
                  <a:pt x="3120572" y="420915"/>
                </a:cubicBezTo>
                <a:cubicBezTo>
                  <a:pt x="3108237" y="433250"/>
                  <a:pt x="3105165" y="453561"/>
                  <a:pt x="3091543" y="464458"/>
                </a:cubicBezTo>
                <a:cubicBezTo>
                  <a:pt x="3082079" y="472029"/>
                  <a:pt x="2993736" y="492538"/>
                  <a:pt x="2989943" y="493486"/>
                </a:cubicBezTo>
                <a:cubicBezTo>
                  <a:pt x="2962601" y="520828"/>
                  <a:pt x="2939228" y="549894"/>
                  <a:pt x="2902858" y="566058"/>
                </a:cubicBezTo>
                <a:cubicBezTo>
                  <a:pt x="2902853" y="566060"/>
                  <a:pt x="2794003" y="602342"/>
                  <a:pt x="2772229" y="609600"/>
                </a:cubicBezTo>
                <a:cubicBezTo>
                  <a:pt x="2757715" y="614438"/>
                  <a:pt x="2741416" y="615628"/>
                  <a:pt x="2728686" y="624115"/>
                </a:cubicBezTo>
                <a:cubicBezTo>
                  <a:pt x="2714172" y="633791"/>
                  <a:pt x="2701083" y="646058"/>
                  <a:pt x="2685143" y="653143"/>
                </a:cubicBezTo>
                <a:cubicBezTo>
                  <a:pt x="2657182" y="665570"/>
                  <a:pt x="2623518" y="665199"/>
                  <a:pt x="2598058" y="682172"/>
                </a:cubicBezTo>
                <a:cubicBezTo>
                  <a:pt x="2541785" y="719687"/>
                  <a:pt x="2571064" y="705684"/>
                  <a:pt x="2510972" y="725715"/>
                </a:cubicBezTo>
                <a:cubicBezTo>
                  <a:pt x="2501296" y="740229"/>
                  <a:pt x="2496736" y="760013"/>
                  <a:pt x="2481943" y="769258"/>
                </a:cubicBezTo>
                <a:cubicBezTo>
                  <a:pt x="2455995" y="785475"/>
                  <a:pt x="2425445" y="797459"/>
                  <a:pt x="2394858" y="798286"/>
                </a:cubicBezTo>
                <a:lnTo>
                  <a:pt x="1857829" y="812800"/>
                </a:lnTo>
                <a:lnTo>
                  <a:pt x="1756229" y="827315"/>
                </a:lnTo>
                <a:cubicBezTo>
                  <a:pt x="1727142" y="831790"/>
                  <a:pt x="1698370" y="838391"/>
                  <a:pt x="1669143" y="841829"/>
                </a:cubicBezTo>
                <a:cubicBezTo>
                  <a:pt x="1616071" y="848073"/>
                  <a:pt x="1562705" y="851505"/>
                  <a:pt x="1509486" y="856343"/>
                </a:cubicBezTo>
                <a:cubicBezTo>
                  <a:pt x="1296682" y="898906"/>
                  <a:pt x="1448793" y="874236"/>
                  <a:pt x="1001486" y="856343"/>
                </a:cubicBezTo>
                <a:cubicBezTo>
                  <a:pt x="208137" y="824609"/>
                  <a:pt x="1449939" y="858245"/>
                  <a:pt x="58058" y="827315"/>
                </a:cubicBezTo>
                <a:cubicBezTo>
                  <a:pt x="-21223" y="811458"/>
                  <a:pt x="9676" y="803124"/>
                  <a:pt x="0" y="798286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rc 7"/>
          <p:cNvSpPr/>
          <p:nvPr/>
        </p:nvSpPr>
        <p:spPr>
          <a:xfrm>
            <a:off x="2046511" y="2506977"/>
            <a:ext cx="320014" cy="4571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Arc 8"/>
          <p:cNvSpPr/>
          <p:nvPr/>
        </p:nvSpPr>
        <p:spPr>
          <a:xfrm>
            <a:off x="1870513" y="2852935"/>
            <a:ext cx="496012" cy="4571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2105025" y="3090863"/>
            <a:ext cx="481013" cy="57150"/>
          </a:xfrm>
          <a:custGeom>
            <a:avLst/>
            <a:gdLst>
              <a:gd name="connsiteX0" fmla="*/ 0 w 481013"/>
              <a:gd name="connsiteY0" fmla="*/ 57150 h 57150"/>
              <a:gd name="connsiteX1" fmla="*/ 28575 w 481013"/>
              <a:gd name="connsiteY1" fmla="*/ 52387 h 57150"/>
              <a:gd name="connsiteX2" fmla="*/ 66675 w 481013"/>
              <a:gd name="connsiteY2" fmla="*/ 47625 h 57150"/>
              <a:gd name="connsiteX3" fmla="*/ 80963 w 481013"/>
              <a:gd name="connsiteY3" fmla="*/ 38100 h 57150"/>
              <a:gd name="connsiteX4" fmla="*/ 95250 w 481013"/>
              <a:gd name="connsiteY4" fmla="*/ 33337 h 57150"/>
              <a:gd name="connsiteX5" fmla="*/ 166688 w 481013"/>
              <a:gd name="connsiteY5" fmla="*/ 38100 h 57150"/>
              <a:gd name="connsiteX6" fmla="*/ 328613 w 481013"/>
              <a:gd name="connsiteY6" fmla="*/ 47625 h 57150"/>
              <a:gd name="connsiteX7" fmla="*/ 447675 w 481013"/>
              <a:gd name="connsiteY7" fmla="*/ 42862 h 57150"/>
              <a:gd name="connsiteX8" fmla="*/ 461963 w 481013"/>
              <a:gd name="connsiteY8" fmla="*/ 33337 h 57150"/>
              <a:gd name="connsiteX9" fmla="*/ 466725 w 481013"/>
              <a:gd name="connsiteY9" fmla="*/ 19050 h 57150"/>
              <a:gd name="connsiteX10" fmla="*/ 481013 w 481013"/>
              <a:gd name="connsiteY10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013" h="57150">
                <a:moveTo>
                  <a:pt x="0" y="57150"/>
                </a:moveTo>
                <a:cubicBezTo>
                  <a:pt x="9525" y="55562"/>
                  <a:pt x="19016" y="53753"/>
                  <a:pt x="28575" y="52387"/>
                </a:cubicBezTo>
                <a:cubicBezTo>
                  <a:pt x="41245" y="50577"/>
                  <a:pt x="54327" y="50992"/>
                  <a:pt x="66675" y="47625"/>
                </a:cubicBezTo>
                <a:cubicBezTo>
                  <a:pt x="72197" y="46119"/>
                  <a:pt x="75843" y="40660"/>
                  <a:pt x="80963" y="38100"/>
                </a:cubicBezTo>
                <a:cubicBezTo>
                  <a:pt x="85453" y="35855"/>
                  <a:pt x="90488" y="34925"/>
                  <a:pt x="95250" y="33337"/>
                </a:cubicBezTo>
                <a:cubicBezTo>
                  <a:pt x="119063" y="34925"/>
                  <a:pt x="142845" y="37063"/>
                  <a:pt x="166688" y="38100"/>
                </a:cubicBezTo>
                <a:cubicBezTo>
                  <a:pt x="325253" y="44994"/>
                  <a:pt x="267011" y="27090"/>
                  <a:pt x="328613" y="47625"/>
                </a:cubicBezTo>
                <a:cubicBezTo>
                  <a:pt x="368300" y="46037"/>
                  <a:pt x="408182" y="47094"/>
                  <a:pt x="447675" y="42862"/>
                </a:cubicBezTo>
                <a:cubicBezTo>
                  <a:pt x="453366" y="42252"/>
                  <a:pt x="458387" y="37807"/>
                  <a:pt x="461963" y="33337"/>
                </a:cubicBezTo>
                <a:cubicBezTo>
                  <a:pt x="465099" y="29417"/>
                  <a:pt x="464480" y="23540"/>
                  <a:pt x="466725" y="19050"/>
                </a:cubicBezTo>
                <a:cubicBezTo>
                  <a:pt x="472111" y="8277"/>
                  <a:pt x="474314" y="6698"/>
                  <a:pt x="48101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2586038" y="2294844"/>
            <a:ext cx="800100" cy="352425"/>
          </a:xfrm>
          <a:custGeom>
            <a:avLst/>
            <a:gdLst>
              <a:gd name="connsiteX0" fmla="*/ 781050 w 800100"/>
              <a:gd name="connsiteY0" fmla="*/ 9525 h 352425"/>
              <a:gd name="connsiteX1" fmla="*/ 781050 w 800100"/>
              <a:gd name="connsiteY1" fmla="*/ 9525 h 352425"/>
              <a:gd name="connsiteX2" fmla="*/ 671513 w 800100"/>
              <a:gd name="connsiteY2" fmla="*/ 14288 h 352425"/>
              <a:gd name="connsiteX3" fmla="*/ 657225 w 800100"/>
              <a:gd name="connsiteY3" fmla="*/ 23813 h 352425"/>
              <a:gd name="connsiteX4" fmla="*/ 638175 w 800100"/>
              <a:gd name="connsiteY4" fmla="*/ 33338 h 352425"/>
              <a:gd name="connsiteX5" fmla="*/ 619125 w 800100"/>
              <a:gd name="connsiteY5" fmla="*/ 61913 h 352425"/>
              <a:gd name="connsiteX6" fmla="*/ 614363 w 800100"/>
              <a:gd name="connsiteY6" fmla="*/ 76200 h 352425"/>
              <a:gd name="connsiteX7" fmla="*/ 604838 w 800100"/>
              <a:gd name="connsiteY7" fmla="*/ 90488 h 352425"/>
              <a:gd name="connsiteX8" fmla="*/ 590550 w 800100"/>
              <a:gd name="connsiteY8" fmla="*/ 95250 h 352425"/>
              <a:gd name="connsiteX9" fmla="*/ 576263 w 800100"/>
              <a:gd name="connsiteY9" fmla="*/ 104775 h 352425"/>
              <a:gd name="connsiteX10" fmla="*/ 381000 w 800100"/>
              <a:gd name="connsiteY10" fmla="*/ 104775 h 352425"/>
              <a:gd name="connsiteX11" fmla="*/ 361950 w 800100"/>
              <a:gd name="connsiteY11" fmla="*/ 100013 h 352425"/>
              <a:gd name="connsiteX12" fmla="*/ 304800 w 800100"/>
              <a:gd name="connsiteY12" fmla="*/ 90488 h 352425"/>
              <a:gd name="connsiteX13" fmla="*/ 290513 w 800100"/>
              <a:gd name="connsiteY13" fmla="*/ 80963 h 352425"/>
              <a:gd name="connsiteX14" fmla="*/ 276225 w 800100"/>
              <a:gd name="connsiteY14" fmla="*/ 66675 h 352425"/>
              <a:gd name="connsiteX15" fmla="*/ 261938 w 800100"/>
              <a:gd name="connsiteY15" fmla="*/ 61913 h 352425"/>
              <a:gd name="connsiteX16" fmla="*/ 223838 w 800100"/>
              <a:gd name="connsiteY16" fmla="*/ 33338 h 352425"/>
              <a:gd name="connsiteX17" fmla="*/ 195263 w 800100"/>
              <a:gd name="connsiteY17" fmla="*/ 23813 h 352425"/>
              <a:gd name="connsiteX18" fmla="*/ 176213 w 800100"/>
              <a:gd name="connsiteY18" fmla="*/ 19050 h 352425"/>
              <a:gd name="connsiteX19" fmla="*/ 147638 w 800100"/>
              <a:gd name="connsiteY19" fmla="*/ 9525 h 352425"/>
              <a:gd name="connsiteX20" fmla="*/ 100013 w 800100"/>
              <a:gd name="connsiteY20" fmla="*/ 4763 h 352425"/>
              <a:gd name="connsiteX21" fmla="*/ 85725 w 800100"/>
              <a:gd name="connsiteY21" fmla="*/ 0 h 352425"/>
              <a:gd name="connsiteX22" fmla="*/ 52388 w 800100"/>
              <a:gd name="connsiteY22" fmla="*/ 14288 h 352425"/>
              <a:gd name="connsiteX23" fmla="*/ 42863 w 800100"/>
              <a:gd name="connsiteY23" fmla="*/ 28575 h 352425"/>
              <a:gd name="connsiteX24" fmla="*/ 33338 w 800100"/>
              <a:gd name="connsiteY24" fmla="*/ 57150 h 352425"/>
              <a:gd name="connsiteX25" fmla="*/ 28575 w 800100"/>
              <a:gd name="connsiteY25" fmla="*/ 71438 h 352425"/>
              <a:gd name="connsiteX26" fmla="*/ 19050 w 800100"/>
              <a:gd name="connsiteY26" fmla="*/ 85725 h 352425"/>
              <a:gd name="connsiteX27" fmla="*/ 9525 w 800100"/>
              <a:gd name="connsiteY27" fmla="*/ 114300 h 352425"/>
              <a:gd name="connsiteX28" fmla="*/ 0 w 800100"/>
              <a:gd name="connsiteY28" fmla="*/ 152400 h 352425"/>
              <a:gd name="connsiteX29" fmla="*/ 4763 w 800100"/>
              <a:gd name="connsiteY29" fmla="*/ 209550 h 352425"/>
              <a:gd name="connsiteX30" fmla="*/ 14288 w 800100"/>
              <a:gd name="connsiteY30" fmla="*/ 223838 h 352425"/>
              <a:gd name="connsiteX31" fmla="*/ 47625 w 800100"/>
              <a:gd name="connsiteY31" fmla="*/ 228600 h 352425"/>
              <a:gd name="connsiteX32" fmla="*/ 100013 w 800100"/>
              <a:gd name="connsiteY32" fmla="*/ 242888 h 352425"/>
              <a:gd name="connsiteX33" fmla="*/ 123825 w 800100"/>
              <a:gd name="connsiteY33" fmla="*/ 247650 h 352425"/>
              <a:gd name="connsiteX34" fmla="*/ 171450 w 800100"/>
              <a:gd name="connsiteY34" fmla="*/ 252413 h 352425"/>
              <a:gd name="connsiteX35" fmla="*/ 195263 w 800100"/>
              <a:gd name="connsiteY35" fmla="*/ 257175 h 352425"/>
              <a:gd name="connsiteX36" fmla="*/ 233363 w 800100"/>
              <a:gd name="connsiteY36" fmla="*/ 266700 h 352425"/>
              <a:gd name="connsiteX37" fmla="*/ 247650 w 800100"/>
              <a:gd name="connsiteY37" fmla="*/ 276225 h 352425"/>
              <a:gd name="connsiteX38" fmla="*/ 252413 w 800100"/>
              <a:gd name="connsiteY38" fmla="*/ 290513 h 352425"/>
              <a:gd name="connsiteX39" fmla="*/ 257175 w 800100"/>
              <a:gd name="connsiteY39" fmla="*/ 323850 h 352425"/>
              <a:gd name="connsiteX40" fmla="*/ 276225 w 800100"/>
              <a:gd name="connsiteY40" fmla="*/ 333375 h 352425"/>
              <a:gd name="connsiteX41" fmla="*/ 290513 w 800100"/>
              <a:gd name="connsiteY41" fmla="*/ 338138 h 352425"/>
              <a:gd name="connsiteX42" fmla="*/ 323850 w 800100"/>
              <a:gd name="connsiteY42" fmla="*/ 352425 h 352425"/>
              <a:gd name="connsiteX43" fmla="*/ 442913 w 800100"/>
              <a:gd name="connsiteY43" fmla="*/ 347663 h 352425"/>
              <a:gd name="connsiteX44" fmla="*/ 471488 w 800100"/>
              <a:gd name="connsiteY44" fmla="*/ 342900 h 352425"/>
              <a:gd name="connsiteX45" fmla="*/ 514350 w 800100"/>
              <a:gd name="connsiteY45" fmla="*/ 338138 h 352425"/>
              <a:gd name="connsiteX46" fmla="*/ 538163 w 800100"/>
              <a:gd name="connsiteY46" fmla="*/ 328613 h 352425"/>
              <a:gd name="connsiteX47" fmla="*/ 552450 w 800100"/>
              <a:gd name="connsiteY47" fmla="*/ 323850 h 352425"/>
              <a:gd name="connsiteX48" fmla="*/ 561975 w 800100"/>
              <a:gd name="connsiteY48" fmla="*/ 309563 h 352425"/>
              <a:gd name="connsiteX49" fmla="*/ 576263 w 800100"/>
              <a:gd name="connsiteY49" fmla="*/ 290513 h 352425"/>
              <a:gd name="connsiteX50" fmla="*/ 595313 w 800100"/>
              <a:gd name="connsiteY50" fmla="*/ 276225 h 352425"/>
              <a:gd name="connsiteX51" fmla="*/ 614363 w 800100"/>
              <a:gd name="connsiteY51" fmla="*/ 247650 h 352425"/>
              <a:gd name="connsiteX52" fmla="*/ 647700 w 800100"/>
              <a:gd name="connsiteY52" fmla="*/ 204788 h 352425"/>
              <a:gd name="connsiteX53" fmla="*/ 681038 w 800100"/>
              <a:gd name="connsiteY53" fmla="*/ 185738 h 352425"/>
              <a:gd name="connsiteX54" fmla="*/ 709613 w 800100"/>
              <a:gd name="connsiteY54" fmla="*/ 166688 h 352425"/>
              <a:gd name="connsiteX55" fmla="*/ 752475 w 800100"/>
              <a:gd name="connsiteY55" fmla="*/ 147638 h 352425"/>
              <a:gd name="connsiteX56" fmla="*/ 766763 w 800100"/>
              <a:gd name="connsiteY56" fmla="*/ 142875 h 352425"/>
              <a:gd name="connsiteX57" fmla="*/ 781050 w 800100"/>
              <a:gd name="connsiteY57" fmla="*/ 128588 h 352425"/>
              <a:gd name="connsiteX58" fmla="*/ 800100 w 800100"/>
              <a:gd name="connsiteY58" fmla="*/ 100013 h 352425"/>
              <a:gd name="connsiteX59" fmla="*/ 795338 w 800100"/>
              <a:gd name="connsiteY59" fmla="*/ 57150 h 352425"/>
              <a:gd name="connsiteX60" fmla="*/ 790575 w 800100"/>
              <a:gd name="connsiteY60" fmla="*/ 42863 h 352425"/>
              <a:gd name="connsiteX61" fmla="*/ 762000 w 800100"/>
              <a:gd name="connsiteY61" fmla="*/ 33338 h 352425"/>
              <a:gd name="connsiteX62" fmla="*/ 747713 w 800100"/>
              <a:gd name="connsiteY62" fmla="*/ 28575 h 352425"/>
              <a:gd name="connsiteX63" fmla="*/ 781050 w 800100"/>
              <a:gd name="connsiteY63" fmla="*/ 952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00100" h="352425">
                <a:moveTo>
                  <a:pt x="781050" y="9525"/>
                </a:moveTo>
                <a:lnTo>
                  <a:pt x="781050" y="9525"/>
                </a:lnTo>
                <a:cubicBezTo>
                  <a:pt x="744538" y="11113"/>
                  <a:pt x="707819" y="10099"/>
                  <a:pt x="671513" y="14288"/>
                </a:cubicBezTo>
                <a:cubicBezTo>
                  <a:pt x="665827" y="14944"/>
                  <a:pt x="662195" y="20973"/>
                  <a:pt x="657225" y="23813"/>
                </a:cubicBezTo>
                <a:cubicBezTo>
                  <a:pt x="651061" y="27335"/>
                  <a:pt x="644525" y="30163"/>
                  <a:pt x="638175" y="33338"/>
                </a:cubicBezTo>
                <a:cubicBezTo>
                  <a:pt x="631825" y="42863"/>
                  <a:pt x="622745" y="51053"/>
                  <a:pt x="619125" y="61913"/>
                </a:cubicBezTo>
                <a:cubicBezTo>
                  <a:pt x="617538" y="66675"/>
                  <a:pt x="616608" y="71710"/>
                  <a:pt x="614363" y="76200"/>
                </a:cubicBezTo>
                <a:cubicBezTo>
                  <a:pt x="611803" y="81320"/>
                  <a:pt x="609308" y="86912"/>
                  <a:pt x="604838" y="90488"/>
                </a:cubicBezTo>
                <a:cubicBezTo>
                  <a:pt x="600918" y="93624"/>
                  <a:pt x="595313" y="93663"/>
                  <a:pt x="590550" y="95250"/>
                </a:cubicBezTo>
                <a:cubicBezTo>
                  <a:pt x="585788" y="98425"/>
                  <a:pt x="581840" y="103488"/>
                  <a:pt x="576263" y="104775"/>
                </a:cubicBezTo>
                <a:cubicBezTo>
                  <a:pt x="527678" y="115988"/>
                  <a:pt x="396342" y="105270"/>
                  <a:pt x="381000" y="104775"/>
                </a:cubicBezTo>
                <a:cubicBezTo>
                  <a:pt x="374650" y="103188"/>
                  <a:pt x="368419" y="101008"/>
                  <a:pt x="361950" y="100013"/>
                </a:cubicBezTo>
                <a:cubicBezTo>
                  <a:pt x="302705" y="90898"/>
                  <a:pt x="336705" y="101121"/>
                  <a:pt x="304800" y="90488"/>
                </a:cubicBezTo>
                <a:cubicBezTo>
                  <a:pt x="300038" y="87313"/>
                  <a:pt x="294910" y="84627"/>
                  <a:pt x="290513" y="80963"/>
                </a:cubicBezTo>
                <a:cubicBezTo>
                  <a:pt x="285339" y="76651"/>
                  <a:pt x="281829" y="70411"/>
                  <a:pt x="276225" y="66675"/>
                </a:cubicBezTo>
                <a:cubicBezTo>
                  <a:pt x="272048" y="63890"/>
                  <a:pt x="266700" y="63500"/>
                  <a:pt x="261938" y="61913"/>
                </a:cubicBezTo>
                <a:cubicBezTo>
                  <a:pt x="249238" y="52388"/>
                  <a:pt x="238898" y="38358"/>
                  <a:pt x="223838" y="33338"/>
                </a:cubicBezTo>
                <a:lnTo>
                  <a:pt x="195263" y="23813"/>
                </a:lnTo>
                <a:cubicBezTo>
                  <a:pt x="189053" y="21743"/>
                  <a:pt x="182482" y="20931"/>
                  <a:pt x="176213" y="19050"/>
                </a:cubicBezTo>
                <a:cubicBezTo>
                  <a:pt x="166596" y="16165"/>
                  <a:pt x="157628" y="10524"/>
                  <a:pt x="147638" y="9525"/>
                </a:cubicBezTo>
                <a:lnTo>
                  <a:pt x="100013" y="4763"/>
                </a:lnTo>
                <a:cubicBezTo>
                  <a:pt x="95250" y="3175"/>
                  <a:pt x="90745" y="0"/>
                  <a:pt x="85725" y="0"/>
                </a:cubicBezTo>
                <a:cubicBezTo>
                  <a:pt x="70349" y="0"/>
                  <a:pt x="64053" y="6511"/>
                  <a:pt x="52388" y="14288"/>
                </a:cubicBezTo>
                <a:cubicBezTo>
                  <a:pt x="49213" y="19050"/>
                  <a:pt x="45188" y="23345"/>
                  <a:pt x="42863" y="28575"/>
                </a:cubicBezTo>
                <a:cubicBezTo>
                  <a:pt x="38785" y="37750"/>
                  <a:pt x="36513" y="47625"/>
                  <a:pt x="33338" y="57150"/>
                </a:cubicBezTo>
                <a:cubicBezTo>
                  <a:pt x="31750" y="61913"/>
                  <a:pt x="31360" y="67261"/>
                  <a:pt x="28575" y="71438"/>
                </a:cubicBezTo>
                <a:lnTo>
                  <a:pt x="19050" y="85725"/>
                </a:lnTo>
                <a:cubicBezTo>
                  <a:pt x="15875" y="95250"/>
                  <a:pt x="11494" y="104455"/>
                  <a:pt x="9525" y="114300"/>
                </a:cubicBezTo>
                <a:cubicBezTo>
                  <a:pt x="3779" y="143036"/>
                  <a:pt x="7323" y="130434"/>
                  <a:pt x="0" y="152400"/>
                </a:cubicBezTo>
                <a:cubicBezTo>
                  <a:pt x="1588" y="171450"/>
                  <a:pt x="1014" y="190805"/>
                  <a:pt x="4763" y="209550"/>
                </a:cubicBezTo>
                <a:cubicBezTo>
                  <a:pt x="5886" y="215163"/>
                  <a:pt x="9057" y="221513"/>
                  <a:pt x="14288" y="223838"/>
                </a:cubicBezTo>
                <a:cubicBezTo>
                  <a:pt x="24546" y="228397"/>
                  <a:pt x="36513" y="227013"/>
                  <a:pt x="47625" y="228600"/>
                </a:cubicBezTo>
                <a:cubicBezTo>
                  <a:pt x="68152" y="235443"/>
                  <a:pt x="73157" y="237517"/>
                  <a:pt x="100013" y="242888"/>
                </a:cubicBezTo>
                <a:cubicBezTo>
                  <a:pt x="107950" y="244475"/>
                  <a:pt x="115802" y="246580"/>
                  <a:pt x="123825" y="247650"/>
                </a:cubicBezTo>
                <a:cubicBezTo>
                  <a:pt x="139639" y="249759"/>
                  <a:pt x="155636" y="250304"/>
                  <a:pt x="171450" y="252413"/>
                </a:cubicBezTo>
                <a:cubicBezTo>
                  <a:pt x="179474" y="253483"/>
                  <a:pt x="187375" y="255355"/>
                  <a:pt x="195263" y="257175"/>
                </a:cubicBezTo>
                <a:cubicBezTo>
                  <a:pt x="208019" y="260118"/>
                  <a:pt x="233363" y="266700"/>
                  <a:pt x="233363" y="266700"/>
                </a:cubicBezTo>
                <a:cubicBezTo>
                  <a:pt x="238125" y="269875"/>
                  <a:pt x="244074" y="271756"/>
                  <a:pt x="247650" y="276225"/>
                </a:cubicBezTo>
                <a:cubicBezTo>
                  <a:pt x="250786" y="280145"/>
                  <a:pt x="251428" y="285590"/>
                  <a:pt x="252413" y="290513"/>
                </a:cubicBezTo>
                <a:cubicBezTo>
                  <a:pt x="254614" y="301520"/>
                  <a:pt x="251724" y="314037"/>
                  <a:pt x="257175" y="323850"/>
                </a:cubicBezTo>
                <a:cubicBezTo>
                  <a:pt x="260623" y="330056"/>
                  <a:pt x="269700" y="330578"/>
                  <a:pt x="276225" y="333375"/>
                </a:cubicBezTo>
                <a:cubicBezTo>
                  <a:pt x="280839" y="335353"/>
                  <a:pt x="286023" y="335893"/>
                  <a:pt x="290513" y="338138"/>
                </a:cubicBezTo>
                <a:cubicBezTo>
                  <a:pt x="323400" y="354582"/>
                  <a:pt x="284205" y="342515"/>
                  <a:pt x="323850" y="352425"/>
                </a:cubicBezTo>
                <a:cubicBezTo>
                  <a:pt x="363538" y="350838"/>
                  <a:pt x="403276" y="350220"/>
                  <a:pt x="442913" y="347663"/>
                </a:cubicBezTo>
                <a:cubicBezTo>
                  <a:pt x="452549" y="347041"/>
                  <a:pt x="461916" y="344176"/>
                  <a:pt x="471488" y="342900"/>
                </a:cubicBezTo>
                <a:cubicBezTo>
                  <a:pt x="485737" y="341000"/>
                  <a:pt x="500063" y="339725"/>
                  <a:pt x="514350" y="338138"/>
                </a:cubicBezTo>
                <a:cubicBezTo>
                  <a:pt x="522288" y="334963"/>
                  <a:pt x="530158" y="331615"/>
                  <a:pt x="538163" y="328613"/>
                </a:cubicBezTo>
                <a:cubicBezTo>
                  <a:pt x="542863" y="326850"/>
                  <a:pt x="548530" y="326986"/>
                  <a:pt x="552450" y="323850"/>
                </a:cubicBezTo>
                <a:cubicBezTo>
                  <a:pt x="556919" y="320274"/>
                  <a:pt x="558648" y="314220"/>
                  <a:pt x="561975" y="309563"/>
                </a:cubicBezTo>
                <a:cubicBezTo>
                  <a:pt x="566589" y="303104"/>
                  <a:pt x="570650" y="296126"/>
                  <a:pt x="576263" y="290513"/>
                </a:cubicBezTo>
                <a:cubicBezTo>
                  <a:pt x="581876" y="284900"/>
                  <a:pt x="588963" y="280988"/>
                  <a:pt x="595313" y="276225"/>
                </a:cubicBezTo>
                <a:cubicBezTo>
                  <a:pt x="604420" y="248901"/>
                  <a:pt x="593553" y="274406"/>
                  <a:pt x="614363" y="247650"/>
                </a:cubicBezTo>
                <a:cubicBezTo>
                  <a:pt x="633925" y="222499"/>
                  <a:pt x="627215" y="221859"/>
                  <a:pt x="647700" y="204788"/>
                </a:cubicBezTo>
                <a:cubicBezTo>
                  <a:pt x="661821" y="193021"/>
                  <a:pt x="664403" y="195719"/>
                  <a:pt x="681038" y="185738"/>
                </a:cubicBezTo>
                <a:cubicBezTo>
                  <a:pt x="690854" y="179848"/>
                  <a:pt x="700088" y="173038"/>
                  <a:pt x="709613" y="166688"/>
                </a:cubicBezTo>
                <a:cubicBezTo>
                  <a:pt x="732255" y="151593"/>
                  <a:pt x="718467" y="158974"/>
                  <a:pt x="752475" y="147638"/>
                </a:cubicBezTo>
                <a:lnTo>
                  <a:pt x="766763" y="142875"/>
                </a:lnTo>
                <a:cubicBezTo>
                  <a:pt x="771525" y="138113"/>
                  <a:pt x="776915" y="133904"/>
                  <a:pt x="781050" y="128588"/>
                </a:cubicBezTo>
                <a:cubicBezTo>
                  <a:pt x="788078" y="119552"/>
                  <a:pt x="800100" y="100013"/>
                  <a:pt x="800100" y="100013"/>
                </a:cubicBezTo>
                <a:cubicBezTo>
                  <a:pt x="798513" y="85725"/>
                  <a:pt x="797701" y="71330"/>
                  <a:pt x="795338" y="57150"/>
                </a:cubicBezTo>
                <a:cubicBezTo>
                  <a:pt x="794513" y="52198"/>
                  <a:pt x="794660" y="45781"/>
                  <a:pt x="790575" y="42863"/>
                </a:cubicBezTo>
                <a:cubicBezTo>
                  <a:pt x="782405" y="37027"/>
                  <a:pt x="771525" y="36513"/>
                  <a:pt x="762000" y="33338"/>
                </a:cubicBezTo>
                <a:lnTo>
                  <a:pt x="747713" y="28575"/>
                </a:lnTo>
                <a:lnTo>
                  <a:pt x="781050" y="952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Freeform 1"/>
          <p:cNvSpPr/>
          <p:nvPr/>
        </p:nvSpPr>
        <p:spPr>
          <a:xfrm>
            <a:off x="3286123" y="2538408"/>
            <a:ext cx="570346" cy="327405"/>
          </a:xfrm>
          <a:custGeom>
            <a:avLst/>
            <a:gdLst>
              <a:gd name="connsiteX0" fmla="*/ 217967 w 570346"/>
              <a:gd name="connsiteY0" fmla="*/ 54428 h 327405"/>
              <a:gd name="connsiteX1" fmla="*/ 119996 w 570346"/>
              <a:gd name="connsiteY1" fmla="*/ 141514 h 327405"/>
              <a:gd name="connsiteX2" fmla="*/ 98224 w 570346"/>
              <a:gd name="connsiteY2" fmla="*/ 163285 h 327405"/>
              <a:gd name="connsiteX3" fmla="*/ 65567 w 570346"/>
              <a:gd name="connsiteY3" fmla="*/ 174171 h 327405"/>
              <a:gd name="connsiteX4" fmla="*/ 11139 w 570346"/>
              <a:gd name="connsiteY4" fmla="*/ 217714 h 327405"/>
              <a:gd name="connsiteX5" fmla="*/ 253 w 570346"/>
              <a:gd name="connsiteY5" fmla="*/ 250371 h 327405"/>
              <a:gd name="connsiteX6" fmla="*/ 54681 w 570346"/>
              <a:gd name="connsiteY6" fmla="*/ 293914 h 327405"/>
              <a:gd name="connsiteX7" fmla="*/ 76453 w 570346"/>
              <a:gd name="connsiteY7" fmla="*/ 315685 h 327405"/>
              <a:gd name="connsiteX8" fmla="*/ 207081 w 570346"/>
              <a:gd name="connsiteY8" fmla="*/ 315685 h 327405"/>
              <a:gd name="connsiteX9" fmla="*/ 250624 w 570346"/>
              <a:gd name="connsiteY9" fmla="*/ 272142 h 327405"/>
              <a:gd name="connsiteX10" fmla="*/ 294167 w 570346"/>
              <a:gd name="connsiteY10" fmla="*/ 174171 h 327405"/>
              <a:gd name="connsiteX11" fmla="*/ 435681 w 570346"/>
              <a:gd name="connsiteY11" fmla="*/ 206828 h 327405"/>
              <a:gd name="connsiteX12" fmla="*/ 468339 w 570346"/>
              <a:gd name="connsiteY12" fmla="*/ 228600 h 327405"/>
              <a:gd name="connsiteX13" fmla="*/ 544539 w 570346"/>
              <a:gd name="connsiteY13" fmla="*/ 217714 h 327405"/>
              <a:gd name="connsiteX14" fmla="*/ 555424 w 570346"/>
              <a:gd name="connsiteY14" fmla="*/ 97971 h 327405"/>
              <a:gd name="connsiteX15" fmla="*/ 522767 w 570346"/>
              <a:gd name="connsiteY15" fmla="*/ 87085 h 327405"/>
              <a:gd name="connsiteX16" fmla="*/ 457453 w 570346"/>
              <a:gd name="connsiteY16" fmla="*/ 43542 h 327405"/>
              <a:gd name="connsiteX17" fmla="*/ 435681 w 570346"/>
              <a:gd name="connsiteY17" fmla="*/ 21771 h 327405"/>
              <a:gd name="connsiteX18" fmla="*/ 370367 w 570346"/>
              <a:gd name="connsiteY18" fmla="*/ 0 h 327405"/>
              <a:gd name="connsiteX19" fmla="*/ 217967 w 570346"/>
              <a:gd name="connsiteY19" fmla="*/ 10885 h 327405"/>
              <a:gd name="connsiteX20" fmla="*/ 196196 w 570346"/>
              <a:gd name="connsiteY20" fmla="*/ 32657 h 327405"/>
              <a:gd name="connsiteX21" fmla="*/ 217967 w 570346"/>
              <a:gd name="connsiteY21" fmla="*/ 54428 h 32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0346" h="327405">
                <a:moveTo>
                  <a:pt x="217967" y="54428"/>
                </a:moveTo>
                <a:cubicBezTo>
                  <a:pt x="205267" y="72571"/>
                  <a:pt x="179973" y="81538"/>
                  <a:pt x="119996" y="141514"/>
                </a:cubicBezTo>
                <a:cubicBezTo>
                  <a:pt x="112739" y="148771"/>
                  <a:pt x="107960" y="160039"/>
                  <a:pt x="98224" y="163285"/>
                </a:cubicBezTo>
                <a:cubicBezTo>
                  <a:pt x="87338" y="166914"/>
                  <a:pt x="75830" y="169039"/>
                  <a:pt x="65567" y="174171"/>
                </a:cubicBezTo>
                <a:cubicBezTo>
                  <a:pt x="38101" y="187904"/>
                  <a:pt x="31390" y="197462"/>
                  <a:pt x="11139" y="217714"/>
                </a:cubicBezTo>
                <a:cubicBezTo>
                  <a:pt x="7510" y="228600"/>
                  <a:pt x="-1633" y="239053"/>
                  <a:pt x="253" y="250371"/>
                </a:cubicBezTo>
                <a:cubicBezTo>
                  <a:pt x="6045" y="285127"/>
                  <a:pt x="29209" y="285423"/>
                  <a:pt x="54681" y="293914"/>
                </a:cubicBezTo>
                <a:cubicBezTo>
                  <a:pt x="61938" y="301171"/>
                  <a:pt x="67652" y="310405"/>
                  <a:pt x="76453" y="315685"/>
                </a:cubicBezTo>
                <a:cubicBezTo>
                  <a:pt x="116347" y="339621"/>
                  <a:pt x="166243" y="320223"/>
                  <a:pt x="207081" y="315685"/>
                </a:cubicBezTo>
                <a:cubicBezTo>
                  <a:pt x="221595" y="301171"/>
                  <a:pt x="244133" y="291615"/>
                  <a:pt x="250624" y="272142"/>
                </a:cubicBezTo>
                <a:cubicBezTo>
                  <a:pt x="276533" y="194417"/>
                  <a:pt x="259666" y="225923"/>
                  <a:pt x="294167" y="174171"/>
                </a:cubicBezTo>
                <a:cubicBezTo>
                  <a:pt x="393085" y="188303"/>
                  <a:pt x="346026" y="176943"/>
                  <a:pt x="435681" y="206828"/>
                </a:cubicBezTo>
                <a:cubicBezTo>
                  <a:pt x="448093" y="210965"/>
                  <a:pt x="457453" y="221343"/>
                  <a:pt x="468339" y="228600"/>
                </a:cubicBezTo>
                <a:cubicBezTo>
                  <a:pt x="493739" y="224971"/>
                  <a:pt x="520198" y="225828"/>
                  <a:pt x="544539" y="217714"/>
                </a:cubicBezTo>
                <a:cubicBezTo>
                  <a:pt x="591521" y="202053"/>
                  <a:pt x="561112" y="112192"/>
                  <a:pt x="555424" y="97971"/>
                </a:cubicBezTo>
                <a:cubicBezTo>
                  <a:pt x="551162" y="87317"/>
                  <a:pt x="533653" y="90714"/>
                  <a:pt x="522767" y="87085"/>
                </a:cubicBezTo>
                <a:cubicBezTo>
                  <a:pt x="439728" y="4046"/>
                  <a:pt x="536220" y="90801"/>
                  <a:pt x="457453" y="43542"/>
                </a:cubicBezTo>
                <a:cubicBezTo>
                  <a:pt x="448652" y="38262"/>
                  <a:pt x="444861" y="26361"/>
                  <a:pt x="435681" y="21771"/>
                </a:cubicBezTo>
                <a:cubicBezTo>
                  <a:pt x="415155" y="11508"/>
                  <a:pt x="370367" y="0"/>
                  <a:pt x="370367" y="0"/>
                </a:cubicBezTo>
                <a:cubicBezTo>
                  <a:pt x="319567" y="3628"/>
                  <a:pt x="268024" y="1499"/>
                  <a:pt x="217967" y="10885"/>
                </a:cubicBezTo>
                <a:cubicBezTo>
                  <a:pt x="207880" y="12776"/>
                  <a:pt x="201476" y="23856"/>
                  <a:pt x="196196" y="32657"/>
                </a:cubicBezTo>
                <a:cubicBezTo>
                  <a:pt x="190292" y="42496"/>
                  <a:pt x="230667" y="36285"/>
                  <a:pt x="217967" y="5442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 2"/>
          <p:cNvSpPr/>
          <p:nvPr/>
        </p:nvSpPr>
        <p:spPr>
          <a:xfrm>
            <a:off x="3785559" y="3045729"/>
            <a:ext cx="392793" cy="261257"/>
          </a:xfrm>
          <a:custGeom>
            <a:avLst/>
            <a:gdLst>
              <a:gd name="connsiteX0" fmla="*/ 218621 w 392793"/>
              <a:gd name="connsiteY0" fmla="*/ 32657 h 261257"/>
              <a:gd name="connsiteX1" fmla="*/ 164193 w 392793"/>
              <a:gd name="connsiteY1" fmla="*/ 54429 h 261257"/>
              <a:gd name="connsiteX2" fmla="*/ 142421 w 392793"/>
              <a:gd name="connsiteY2" fmla="*/ 76200 h 261257"/>
              <a:gd name="connsiteX3" fmla="*/ 109764 w 392793"/>
              <a:gd name="connsiteY3" fmla="*/ 87086 h 261257"/>
              <a:gd name="connsiteX4" fmla="*/ 44450 w 392793"/>
              <a:gd name="connsiteY4" fmla="*/ 119743 h 261257"/>
              <a:gd name="connsiteX5" fmla="*/ 22679 w 392793"/>
              <a:gd name="connsiteY5" fmla="*/ 185057 h 261257"/>
              <a:gd name="connsiteX6" fmla="*/ 55336 w 392793"/>
              <a:gd name="connsiteY6" fmla="*/ 174172 h 261257"/>
              <a:gd name="connsiteX7" fmla="*/ 44450 w 392793"/>
              <a:gd name="connsiteY7" fmla="*/ 206829 h 261257"/>
              <a:gd name="connsiteX8" fmla="*/ 142421 w 392793"/>
              <a:gd name="connsiteY8" fmla="*/ 261257 h 261257"/>
              <a:gd name="connsiteX9" fmla="*/ 196850 w 392793"/>
              <a:gd name="connsiteY9" fmla="*/ 250372 h 261257"/>
              <a:gd name="connsiteX10" fmla="*/ 229507 w 392793"/>
              <a:gd name="connsiteY10" fmla="*/ 239486 h 261257"/>
              <a:gd name="connsiteX11" fmla="*/ 207736 w 392793"/>
              <a:gd name="connsiteY11" fmla="*/ 206829 h 261257"/>
              <a:gd name="connsiteX12" fmla="*/ 262164 w 392793"/>
              <a:gd name="connsiteY12" fmla="*/ 163286 h 261257"/>
              <a:gd name="connsiteX13" fmla="*/ 294821 w 392793"/>
              <a:gd name="connsiteY13" fmla="*/ 174172 h 261257"/>
              <a:gd name="connsiteX14" fmla="*/ 349250 w 392793"/>
              <a:gd name="connsiteY14" fmla="*/ 228600 h 261257"/>
              <a:gd name="connsiteX15" fmla="*/ 392793 w 392793"/>
              <a:gd name="connsiteY15" fmla="*/ 163286 h 261257"/>
              <a:gd name="connsiteX16" fmla="*/ 381907 w 392793"/>
              <a:gd name="connsiteY16" fmla="*/ 130629 h 261257"/>
              <a:gd name="connsiteX17" fmla="*/ 316593 w 392793"/>
              <a:gd name="connsiteY17" fmla="*/ 119743 h 261257"/>
              <a:gd name="connsiteX18" fmla="*/ 327479 w 392793"/>
              <a:gd name="connsiteY18" fmla="*/ 76200 h 261257"/>
              <a:gd name="connsiteX19" fmla="*/ 360136 w 392793"/>
              <a:gd name="connsiteY19" fmla="*/ 54429 h 261257"/>
              <a:gd name="connsiteX20" fmla="*/ 327479 w 392793"/>
              <a:gd name="connsiteY20" fmla="*/ 32657 h 261257"/>
              <a:gd name="connsiteX21" fmla="*/ 273050 w 392793"/>
              <a:gd name="connsiteY21" fmla="*/ 0 h 261257"/>
              <a:gd name="connsiteX22" fmla="*/ 196850 w 392793"/>
              <a:gd name="connsiteY22" fmla="*/ 21772 h 261257"/>
              <a:gd name="connsiteX23" fmla="*/ 218621 w 392793"/>
              <a:gd name="connsiteY23" fmla="*/ 32657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92793" h="261257">
                <a:moveTo>
                  <a:pt x="218621" y="32657"/>
                </a:moveTo>
                <a:cubicBezTo>
                  <a:pt x="213178" y="38100"/>
                  <a:pt x="181159" y="44734"/>
                  <a:pt x="164193" y="54429"/>
                </a:cubicBezTo>
                <a:cubicBezTo>
                  <a:pt x="155282" y="59521"/>
                  <a:pt x="151222" y="70920"/>
                  <a:pt x="142421" y="76200"/>
                </a:cubicBezTo>
                <a:cubicBezTo>
                  <a:pt x="132582" y="82104"/>
                  <a:pt x="120027" y="81954"/>
                  <a:pt x="109764" y="87086"/>
                </a:cubicBezTo>
                <a:cubicBezTo>
                  <a:pt x="25355" y="129290"/>
                  <a:pt x="126534" y="92381"/>
                  <a:pt x="44450" y="119743"/>
                </a:cubicBezTo>
                <a:cubicBezTo>
                  <a:pt x="-6350" y="170543"/>
                  <a:pt x="-13608" y="148772"/>
                  <a:pt x="22679" y="185057"/>
                </a:cubicBezTo>
                <a:cubicBezTo>
                  <a:pt x="33565" y="181429"/>
                  <a:pt x="47223" y="166058"/>
                  <a:pt x="55336" y="174172"/>
                </a:cubicBezTo>
                <a:cubicBezTo>
                  <a:pt x="63450" y="182286"/>
                  <a:pt x="37781" y="197492"/>
                  <a:pt x="44450" y="206829"/>
                </a:cubicBezTo>
                <a:cubicBezTo>
                  <a:pt x="67845" y="239583"/>
                  <a:pt x="107510" y="249621"/>
                  <a:pt x="142421" y="261257"/>
                </a:cubicBezTo>
                <a:cubicBezTo>
                  <a:pt x="160564" y="257629"/>
                  <a:pt x="178900" y="254859"/>
                  <a:pt x="196850" y="250372"/>
                </a:cubicBezTo>
                <a:cubicBezTo>
                  <a:pt x="207982" y="247589"/>
                  <a:pt x="226724" y="250618"/>
                  <a:pt x="229507" y="239486"/>
                </a:cubicBezTo>
                <a:cubicBezTo>
                  <a:pt x="232680" y="226794"/>
                  <a:pt x="214993" y="217715"/>
                  <a:pt x="207736" y="206829"/>
                </a:cubicBezTo>
                <a:cubicBezTo>
                  <a:pt x="224453" y="181754"/>
                  <a:pt x="227111" y="163286"/>
                  <a:pt x="262164" y="163286"/>
                </a:cubicBezTo>
                <a:cubicBezTo>
                  <a:pt x="273639" y="163286"/>
                  <a:pt x="283935" y="170543"/>
                  <a:pt x="294821" y="174172"/>
                </a:cubicBezTo>
                <a:cubicBezTo>
                  <a:pt x="320222" y="250372"/>
                  <a:pt x="294822" y="246743"/>
                  <a:pt x="349250" y="228600"/>
                </a:cubicBezTo>
                <a:cubicBezTo>
                  <a:pt x="368884" y="208966"/>
                  <a:pt x="392793" y="194793"/>
                  <a:pt x="392793" y="163286"/>
                </a:cubicBezTo>
                <a:cubicBezTo>
                  <a:pt x="392793" y="151811"/>
                  <a:pt x="391870" y="136322"/>
                  <a:pt x="381907" y="130629"/>
                </a:cubicBezTo>
                <a:cubicBezTo>
                  <a:pt x="362743" y="119678"/>
                  <a:pt x="338364" y="123372"/>
                  <a:pt x="316593" y="119743"/>
                </a:cubicBezTo>
                <a:cubicBezTo>
                  <a:pt x="320222" y="105229"/>
                  <a:pt x="319180" y="88648"/>
                  <a:pt x="327479" y="76200"/>
                </a:cubicBezTo>
                <a:cubicBezTo>
                  <a:pt x="334736" y="65314"/>
                  <a:pt x="360136" y="67512"/>
                  <a:pt x="360136" y="54429"/>
                </a:cubicBezTo>
                <a:cubicBezTo>
                  <a:pt x="360136" y="41346"/>
                  <a:pt x="337695" y="40830"/>
                  <a:pt x="327479" y="32657"/>
                </a:cubicBezTo>
                <a:cubicBezTo>
                  <a:pt x="284787" y="-1496"/>
                  <a:pt x="329761" y="18904"/>
                  <a:pt x="273050" y="0"/>
                </a:cubicBezTo>
                <a:cubicBezTo>
                  <a:pt x="267242" y="1452"/>
                  <a:pt x="206221" y="15525"/>
                  <a:pt x="196850" y="21772"/>
                </a:cubicBezTo>
                <a:cubicBezTo>
                  <a:pt x="193831" y="23785"/>
                  <a:pt x="224064" y="27214"/>
                  <a:pt x="218621" y="326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3995738" y="2536805"/>
            <a:ext cx="947058" cy="489857"/>
          </a:xfrm>
          <a:custGeom>
            <a:avLst/>
            <a:gdLst>
              <a:gd name="connsiteX0" fmla="*/ 206829 w 947058"/>
              <a:gd name="connsiteY0" fmla="*/ 239485 h 489857"/>
              <a:gd name="connsiteX1" fmla="*/ 152400 w 947058"/>
              <a:gd name="connsiteY1" fmla="*/ 250371 h 489857"/>
              <a:gd name="connsiteX2" fmla="*/ 119743 w 947058"/>
              <a:gd name="connsiteY2" fmla="*/ 272142 h 489857"/>
              <a:gd name="connsiteX3" fmla="*/ 32658 w 947058"/>
              <a:gd name="connsiteY3" fmla="*/ 293914 h 489857"/>
              <a:gd name="connsiteX4" fmla="*/ 0 w 947058"/>
              <a:gd name="connsiteY4" fmla="*/ 304800 h 489857"/>
              <a:gd name="connsiteX5" fmla="*/ 32658 w 947058"/>
              <a:gd name="connsiteY5" fmla="*/ 402771 h 489857"/>
              <a:gd name="connsiteX6" fmla="*/ 87086 w 947058"/>
              <a:gd name="connsiteY6" fmla="*/ 457200 h 489857"/>
              <a:gd name="connsiteX7" fmla="*/ 108858 w 947058"/>
              <a:gd name="connsiteY7" fmla="*/ 489857 h 489857"/>
              <a:gd name="connsiteX8" fmla="*/ 195943 w 947058"/>
              <a:gd name="connsiteY8" fmla="*/ 435428 h 489857"/>
              <a:gd name="connsiteX9" fmla="*/ 228600 w 947058"/>
              <a:gd name="connsiteY9" fmla="*/ 424542 h 489857"/>
              <a:gd name="connsiteX10" fmla="*/ 348343 w 947058"/>
              <a:gd name="connsiteY10" fmla="*/ 413657 h 489857"/>
              <a:gd name="connsiteX11" fmla="*/ 435429 w 947058"/>
              <a:gd name="connsiteY11" fmla="*/ 391885 h 489857"/>
              <a:gd name="connsiteX12" fmla="*/ 500743 w 947058"/>
              <a:gd name="connsiteY12" fmla="*/ 370114 h 489857"/>
              <a:gd name="connsiteX13" fmla="*/ 642258 w 947058"/>
              <a:gd name="connsiteY13" fmla="*/ 402771 h 489857"/>
              <a:gd name="connsiteX14" fmla="*/ 674915 w 947058"/>
              <a:gd name="connsiteY14" fmla="*/ 413657 h 489857"/>
              <a:gd name="connsiteX15" fmla="*/ 707572 w 947058"/>
              <a:gd name="connsiteY15" fmla="*/ 424542 h 489857"/>
              <a:gd name="connsiteX16" fmla="*/ 729343 w 947058"/>
              <a:gd name="connsiteY16" fmla="*/ 359228 h 489857"/>
              <a:gd name="connsiteX17" fmla="*/ 740229 w 947058"/>
              <a:gd name="connsiteY17" fmla="*/ 326571 h 489857"/>
              <a:gd name="connsiteX18" fmla="*/ 794658 w 947058"/>
              <a:gd name="connsiteY18" fmla="*/ 272142 h 489857"/>
              <a:gd name="connsiteX19" fmla="*/ 827315 w 947058"/>
              <a:gd name="connsiteY19" fmla="*/ 239485 h 489857"/>
              <a:gd name="connsiteX20" fmla="*/ 881743 w 947058"/>
              <a:gd name="connsiteY20" fmla="*/ 195942 h 489857"/>
              <a:gd name="connsiteX21" fmla="*/ 892629 w 947058"/>
              <a:gd name="connsiteY21" fmla="*/ 163285 h 489857"/>
              <a:gd name="connsiteX22" fmla="*/ 870858 w 947058"/>
              <a:gd name="connsiteY22" fmla="*/ 130628 h 489857"/>
              <a:gd name="connsiteX23" fmla="*/ 903515 w 947058"/>
              <a:gd name="connsiteY23" fmla="*/ 119742 h 489857"/>
              <a:gd name="connsiteX24" fmla="*/ 947058 w 947058"/>
              <a:gd name="connsiteY24" fmla="*/ 108857 h 489857"/>
              <a:gd name="connsiteX25" fmla="*/ 936172 w 947058"/>
              <a:gd name="connsiteY25" fmla="*/ 54428 h 489857"/>
              <a:gd name="connsiteX26" fmla="*/ 870858 w 947058"/>
              <a:gd name="connsiteY26" fmla="*/ 43542 h 489857"/>
              <a:gd name="connsiteX27" fmla="*/ 849086 w 947058"/>
              <a:gd name="connsiteY27" fmla="*/ 21771 h 489857"/>
              <a:gd name="connsiteX28" fmla="*/ 816429 w 947058"/>
              <a:gd name="connsiteY28" fmla="*/ 0 h 489857"/>
              <a:gd name="connsiteX29" fmla="*/ 729343 w 947058"/>
              <a:gd name="connsiteY29" fmla="*/ 32657 h 489857"/>
              <a:gd name="connsiteX30" fmla="*/ 696686 w 947058"/>
              <a:gd name="connsiteY30" fmla="*/ 152400 h 489857"/>
              <a:gd name="connsiteX31" fmla="*/ 664029 w 947058"/>
              <a:gd name="connsiteY31" fmla="*/ 163285 h 489857"/>
              <a:gd name="connsiteX32" fmla="*/ 544286 w 947058"/>
              <a:gd name="connsiteY32" fmla="*/ 185057 h 489857"/>
              <a:gd name="connsiteX33" fmla="*/ 446315 w 947058"/>
              <a:gd name="connsiteY33" fmla="*/ 206828 h 489857"/>
              <a:gd name="connsiteX34" fmla="*/ 348343 w 947058"/>
              <a:gd name="connsiteY34" fmla="*/ 217714 h 489857"/>
              <a:gd name="connsiteX35" fmla="*/ 250372 w 947058"/>
              <a:gd name="connsiteY35" fmla="*/ 239485 h 489857"/>
              <a:gd name="connsiteX36" fmla="*/ 141515 w 947058"/>
              <a:gd name="connsiteY36" fmla="*/ 228600 h 489857"/>
              <a:gd name="connsiteX37" fmla="*/ 119743 w 947058"/>
              <a:gd name="connsiteY37" fmla="*/ 228600 h 48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47058" h="489857">
                <a:moveTo>
                  <a:pt x="206829" y="239485"/>
                </a:moveTo>
                <a:cubicBezTo>
                  <a:pt x="188686" y="243114"/>
                  <a:pt x="169724" y="243874"/>
                  <a:pt x="152400" y="250371"/>
                </a:cubicBezTo>
                <a:cubicBezTo>
                  <a:pt x="140150" y="254965"/>
                  <a:pt x="132038" y="267671"/>
                  <a:pt x="119743" y="272142"/>
                </a:cubicBezTo>
                <a:cubicBezTo>
                  <a:pt x="91623" y="282368"/>
                  <a:pt x="61686" y="286657"/>
                  <a:pt x="32658" y="293914"/>
                </a:cubicBezTo>
                <a:cubicBezTo>
                  <a:pt x="21526" y="296697"/>
                  <a:pt x="10886" y="301171"/>
                  <a:pt x="0" y="304800"/>
                </a:cubicBezTo>
                <a:cubicBezTo>
                  <a:pt x="64588" y="369385"/>
                  <a:pt x="-41361" y="254733"/>
                  <a:pt x="32658" y="402771"/>
                </a:cubicBezTo>
                <a:cubicBezTo>
                  <a:pt x="44132" y="425720"/>
                  <a:pt x="68943" y="439057"/>
                  <a:pt x="87086" y="457200"/>
                </a:cubicBezTo>
                <a:cubicBezTo>
                  <a:pt x="96337" y="466451"/>
                  <a:pt x="101601" y="478971"/>
                  <a:pt x="108858" y="489857"/>
                </a:cubicBezTo>
                <a:cubicBezTo>
                  <a:pt x="172313" y="473992"/>
                  <a:pt x="141821" y="489550"/>
                  <a:pt x="195943" y="435428"/>
                </a:cubicBezTo>
                <a:cubicBezTo>
                  <a:pt x="204057" y="427314"/>
                  <a:pt x="217241" y="426165"/>
                  <a:pt x="228600" y="424542"/>
                </a:cubicBezTo>
                <a:cubicBezTo>
                  <a:pt x="268276" y="418874"/>
                  <a:pt x="308429" y="417285"/>
                  <a:pt x="348343" y="413657"/>
                </a:cubicBezTo>
                <a:lnTo>
                  <a:pt x="435429" y="391885"/>
                </a:lnTo>
                <a:cubicBezTo>
                  <a:pt x="457693" y="386319"/>
                  <a:pt x="500743" y="370114"/>
                  <a:pt x="500743" y="370114"/>
                </a:cubicBezTo>
                <a:cubicBezTo>
                  <a:pt x="599658" y="384245"/>
                  <a:pt x="552605" y="372887"/>
                  <a:pt x="642258" y="402771"/>
                </a:cubicBezTo>
                <a:lnTo>
                  <a:pt x="674915" y="413657"/>
                </a:lnTo>
                <a:lnTo>
                  <a:pt x="707572" y="424542"/>
                </a:lnTo>
                <a:lnTo>
                  <a:pt x="729343" y="359228"/>
                </a:lnTo>
                <a:cubicBezTo>
                  <a:pt x="732972" y="348342"/>
                  <a:pt x="732115" y="334685"/>
                  <a:pt x="740229" y="326571"/>
                </a:cubicBezTo>
                <a:lnTo>
                  <a:pt x="794658" y="272142"/>
                </a:lnTo>
                <a:cubicBezTo>
                  <a:pt x="805544" y="261256"/>
                  <a:pt x="814506" y="248024"/>
                  <a:pt x="827315" y="239485"/>
                </a:cubicBezTo>
                <a:cubicBezTo>
                  <a:pt x="868512" y="212021"/>
                  <a:pt x="850721" y="226965"/>
                  <a:pt x="881743" y="195942"/>
                </a:cubicBezTo>
                <a:cubicBezTo>
                  <a:pt x="885372" y="185056"/>
                  <a:pt x="894515" y="174603"/>
                  <a:pt x="892629" y="163285"/>
                </a:cubicBezTo>
                <a:cubicBezTo>
                  <a:pt x="890478" y="150380"/>
                  <a:pt x="867685" y="143320"/>
                  <a:pt x="870858" y="130628"/>
                </a:cubicBezTo>
                <a:cubicBezTo>
                  <a:pt x="873641" y="119496"/>
                  <a:pt x="892482" y="122894"/>
                  <a:pt x="903515" y="119742"/>
                </a:cubicBezTo>
                <a:cubicBezTo>
                  <a:pt x="917900" y="115632"/>
                  <a:pt x="932544" y="112485"/>
                  <a:pt x="947058" y="108857"/>
                </a:cubicBezTo>
                <a:cubicBezTo>
                  <a:pt x="943429" y="90714"/>
                  <a:pt x="950220" y="66469"/>
                  <a:pt x="936172" y="54428"/>
                </a:cubicBezTo>
                <a:cubicBezTo>
                  <a:pt x="919414" y="40064"/>
                  <a:pt x="891524" y="51292"/>
                  <a:pt x="870858" y="43542"/>
                </a:cubicBezTo>
                <a:cubicBezTo>
                  <a:pt x="861248" y="39938"/>
                  <a:pt x="857100" y="28182"/>
                  <a:pt x="849086" y="21771"/>
                </a:cubicBezTo>
                <a:cubicBezTo>
                  <a:pt x="838870" y="13598"/>
                  <a:pt x="827315" y="7257"/>
                  <a:pt x="816429" y="0"/>
                </a:cubicBezTo>
                <a:cubicBezTo>
                  <a:pt x="802236" y="2365"/>
                  <a:pt x="738243" y="24"/>
                  <a:pt x="729343" y="32657"/>
                </a:cubicBezTo>
                <a:cubicBezTo>
                  <a:pt x="715215" y="84459"/>
                  <a:pt x="742351" y="125001"/>
                  <a:pt x="696686" y="152400"/>
                </a:cubicBezTo>
                <a:cubicBezTo>
                  <a:pt x="686847" y="158303"/>
                  <a:pt x="675062" y="160133"/>
                  <a:pt x="664029" y="163285"/>
                </a:cubicBezTo>
                <a:cubicBezTo>
                  <a:pt x="599215" y="181803"/>
                  <a:pt x="629088" y="169639"/>
                  <a:pt x="544286" y="185057"/>
                </a:cubicBezTo>
                <a:cubicBezTo>
                  <a:pt x="457151" y="200899"/>
                  <a:pt x="547125" y="192426"/>
                  <a:pt x="446315" y="206828"/>
                </a:cubicBezTo>
                <a:cubicBezTo>
                  <a:pt x="413787" y="211475"/>
                  <a:pt x="381000" y="214085"/>
                  <a:pt x="348343" y="217714"/>
                </a:cubicBezTo>
                <a:cubicBezTo>
                  <a:pt x="331547" y="221913"/>
                  <a:pt x="264196" y="239485"/>
                  <a:pt x="250372" y="239485"/>
                </a:cubicBezTo>
                <a:cubicBezTo>
                  <a:pt x="213905" y="239485"/>
                  <a:pt x="177801" y="232228"/>
                  <a:pt x="141515" y="228600"/>
                </a:cubicBezTo>
                <a:cubicBezTo>
                  <a:pt x="103990" y="216091"/>
                  <a:pt x="100745" y="209600"/>
                  <a:pt x="119743" y="228600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>
            <a:endCxn id="5" idx="30"/>
          </p:cNvCxnSpPr>
          <p:nvPr/>
        </p:nvCxnSpPr>
        <p:spPr>
          <a:xfrm flipV="1">
            <a:off x="4692424" y="2689205"/>
            <a:ext cx="0" cy="4058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2656114" y="1588271"/>
            <a:ext cx="348343" cy="480015"/>
          </a:xfrm>
          <a:custGeom>
            <a:avLst/>
            <a:gdLst>
              <a:gd name="connsiteX0" fmla="*/ 119743 w 348343"/>
              <a:gd name="connsiteY0" fmla="*/ 480015 h 480015"/>
              <a:gd name="connsiteX1" fmla="*/ 65315 w 348343"/>
              <a:gd name="connsiteY1" fmla="*/ 458243 h 480015"/>
              <a:gd name="connsiteX2" fmla="*/ 43543 w 348343"/>
              <a:gd name="connsiteY2" fmla="*/ 436472 h 480015"/>
              <a:gd name="connsiteX3" fmla="*/ 163286 w 348343"/>
              <a:gd name="connsiteY3" fmla="*/ 425586 h 480015"/>
              <a:gd name="connsiteX4" fmla="*/ 108857 w 348343"/>
              <a:gd name="connsiteY4" fmla="*/ 392929 h 480015"/>
              <a:gd name="connsiteX5" fmla="*/ 76200 w 348343"/>
              <a:gd name="connsiteY5" fmla="*/ 382043 h 480015"/>
              <a:gd name="connsiteX6" fmla="*/ 10886 w 348343"/>
              <a:gd name="connsiteY6" fmla="*/ 349386 h 480015"/>
              <a:gd name="connsiteX7" fmla="*/ 43543 w 348343"/>
              <a:gd name="connsiteY7" fmla="*/ 338500 h 480015"/>
              <a:gd name="connsiteX8" fmla="*/ 163286 w 348343"/>
              <a:gd name="connsiteY8" fmla="*/ 327615 h 480015"/>
              <a:gd name="connsiteX9" fmla="*/ 97972 w 348343"/>
              <a:gd name="connsiteY9" fmla="*/ 305843 h 480015"/>
              <a:gd name="connsiteX10" fmla="*/ 163286 w 348343"/>
              <a:gd name="connsiteY10" fmla="*/ 284072 h 480015"/>
              <a:gd name="connsiteX11" fmla="*/ 130629 w 348343"/>
              <a:gd name="connsiteY11" fmla="*/ 273186 h 480015"/>
              <a:gd name="connsiteX12" fmla="*/ 32657 w 348343"/>
              <a:gd name="connsiteY12" fmla="*/ 240529 h 480015"/>
              <a:gd name="connsiteX13" fmla="*/ 0 w 348343"/>
              <a:gd name="connsiteY13" fmla="*/ 218758 h 480015"/>
              <a:gd name="connsiteX14" fmla="*/ 65315 w 348343"/>
              <a:gd name="connsiteY14" fmla="*/ 186100 h 480015"/>
              <a:gd name="connsiteX15" fmla="*/ 43543 w 348343"/>
              <a:gd name="connsiteY15" fmla="*/ 164329 h 480015"/>
              <a:gd name="connsiteX16" fmla="*/ 65315 w 348343"/>
              <a:gd name="connsiteY16" fmla="*/ 142558 h 480015"/>
              <a:gd name="connsiteX17" fmla="*/ 97972 w 348343"/>
              <a:gd name="connsiteY17" fmla="*/ 131672 h 480015"/>
              <a:gd name="connsiteX18" fmla="*/ 130629 w 348343"/>
              <a:gd name="connsiteY18" fmla="*/ 109900 h 480015"/>
              <a:gd name="connsiteX19" fmla="*/ 76200 w 348343"/>
              <a:gd name="connsiteY19" fmla="*/ 66358 h 480015"/>
              <a:gd name="connsiteX20" fmla="*/ 54429 w 348343"/>
              <a:gd name="connsiteY20" fmla="*/ 44586 h 480015"/>
              <a:gd name="connsiteX21" fmla="*/ 76200 w 348343"/>
              <a:gd name="connsiteY21" fmla="*/ 11929 h 480015"/>
              <a:gd name="connsiteX22" fmla="*/ 141515 w 348343"/>
              <a:gd name="connsiteY22" fmla="*/ 33700 h 480015"/>
              <a:gd name="connsiteX23" fmla="*/ 217715 w 348343"/>
              <a:gd name="connsiteY23" fmla="*/ 109900 h 480015"/>
              <a:gd name="connsiteX24" fmla="*/ 283029 w 348343"/>
              <a:gd name="connsiteY24" fmla="*/ 55472 h 480015"/>
              <a:gd name="connsiteX25" fmla="*/ 272143 w 348343"/>
              <a:gd name="connsiteY25" fmla="*/ 88129 h 480015"/>
              <a:gd name="connsiteX26" fmla="*/ 217715 w 348343"/>
              <a:gd name="connsiteY26" fmla="*/ 142558 h 480015"/>
              <a:gd name="connsiteX27" fmla="*/ 163286 w 348343"/>
              <a:gd name="connsiteY27" fmla="*/ 186100 h 480015"/>
              <a:gd name="connsiteX28" fmla="*/ 250372 w 348343"/>
              <a:gd name="connsiteY28" fmla="*/ 229643 h 480015"/>
              <a:gd name="connsiteX29" fmla="*/ 283029 w 348343"/>
              <a:gd name="connsiteY29" fmla="*/ 240529 h 480015"/>
              <a:gd name="connsiteX30" fmla="*/ 261257 w 348343"/>
              <a:gd name="connsiteY30" fmla="*/ 284072 h 480015"/>
              <a:gd name="connsiteX31" fmla="*/ 315686 w 348343"/>
              <a:gd name="connsiteY31" fmla="*/ 294958 h 480015"/>
              <a:gd name="connsiteX32" fmla="*/ 348343 w 348343"/>
              <a:gd name="connsiteY32" fmla="*/ 305843 h 480015"/>
              <a:gd name="connsiteX33" fmla="*/ 272143 w 348343"/>
              <a:gd name="connsiteY33" fmla="*/ 360272 h 480015"/>
              <a:gd name="connsiteX34" fmla="*/ 239486 w 348343"/>
              <a:gd name="connsiteY34" fmla="*/ 371158 h 480015"/>
              <a:gd name="connsiteX35" fmla="*/ 250372 w 348343"/>
              <a:gd name="connsiteY35" fmla="*/ 414700 h 480015"/>
              <a:gd name="connsiteX36" fmla="*/ 283029 w 348343"/>
              <a:gd name="connsiteY36" fmla="*/ 436472 h 480015"/>
              <a:gd name="connsiteX37" fmla="*/ 217715 w 348343"/>
              <a:gd name="connsiteY37" fmla="*/ 458243 h 480015"/>
              <a:gd name="connsiteX38" fmla="*/ 65315 w 348343"/>
              <a:gd name="connsiteY38" fmla="*/ 469129 h 48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48343" h="480015">
                <a:moveTo>
                  <a:pt x="119743" y="480015"/>
                </a:moveTo>
                <a:cubicBezTo>
                  <a:pt x="101600" y="472758"/>
                  <a:pt x="82281" y="467938"/>
                  <a:pt x="65315" y="458243"/>
                </a:cubicBezTo>
                <a:cubicBezTo>
                  <a:pt x="56404" y="453151"/>
                  <a:pt x="33806" y="439718"/>
                  <a:pt x="43543" y="436472"/>
                </a:cubicBezTo>
                <a:cubicBezTo>
                  <a:pt x="81565" y="423798"/>
                  <a:pt x="123372" y="429215"/>
                  <a:pt x="163286" y="425586"/>
                </a:cubicBezTo>
                <a:cubicBezTo>
                  <a:pt x="70774" y="394748"/>
                  <a:pt x="183570" y="437756"/>
                  <a:pt x="108857" y="392929"/>
                </a:cubicBezTo>
                <a:cubicBezTo>
                  <a:pt x="99018" y="387025"/>
                  <a:pt x="86463" y="387175"/>
                  <a:pt x="76200" y="382043"/>
                </a:cubicBezTo>
                <a:cubicBezTo>
                  <a:pt x="-8209" y="339839"/>
                  <a:pt x="92970" y="376748"/>
                  <a:pt x="10886" y="349386"/>
                </a:cubicBezTo>
                <a:cubicBezTo>
                  <a:pt x="21772" y="345757"/>
                  <a:pt x="32184" y="340123"/>
                  <a:pt x="43543" y="338500"/>
                </a:cubicBezTo>
                <a:cubicBezTo>
                  <a:pt x="83219" y="332832"/>
                  <a:pt x="128919" y="348235"/>
                  <a:pt x="163286" y="327615"/>
                </a:cubicBezTo>
                <a:cubicBezTo>
                  <a:pt x="182965" y="315808"/>
                  <a:pt x="97972" y="305843"/>
                  <a:pt x="97972" y="305843"/>
                </a:cubicBezTo>
                <a:lnTo>
                  <a:pt x="163286" y="284072"/>
                </a:lnTo>
                <a:cubicBezTo>
                  <a:pt x="174172" y="280443"/>
                  <a:pt x="141176" y="277706"/>
                  <a:pt x="130629" y="273186"/>
                </a:cubicBezTo>
                <a:cubicBezTo>
                  <a:pt x="51760" y="239385"/>
                  <a:pt x="124407" y="258879"/>
                  <a:pt x="32657" y="240529"/>
                </a:cubicBezTo>
                <a:cubicBezTo>
                  <a:pt x="21771" y="233272"/>
                  <a:pt x="0" y="231841"/>
                  <a:pt x="0" y="218758"/>
                </a:cubicBezTo>
                <a:cubicBezTo>
                  <a:pt x="0" y="204689"/>
                  <a:pt x="57262" y="188784"/>
                  <a:pt x="65315" y="186100"/>
                </a:cubicBezTo>
                <a:cubicBezTo>
                  <a:pt x="58058" y="178843"/>
                  <a:pt x="43543" y="174592"/>
                  <a:pt x="43543" y="164329"/>
                </a:cubicBezTo>
                <a:cubicBezTo>
                  <a:pt x="43543" y="154066"/>
                  <a:pt x="56514" y="147838"/>
                  <a:pt x="65315" y="142558"/>
                </a:cubicBezTo>
                <a:cubicBezTo>
                  <a:pt x="75154" y="136654"/>
                  <a:pt x="87709" y="136804"/>
                  <a:pt x="97972" y="131672"/>
                </a:cubicBezTo>
                <a:cubicBezTo>
                  <a:pt x="109674" y="125821"/>
                  <a:pt x="119743" y="117157"/>
                  <a:pt x="130629" y="109900"/>
                </a:cubicBezTo>
                <a:cubicBezTo>
                  <a:pt x="78051" y="57325"/>
                  <a:pt x="144873" y="121297"/>
                  <a:pt x="76200" y="66358"/>
                </a:cubicBezTo>
                <a:cubicBezTo>
                  <a:pt x="68186" y="59947"/>
                  <a:pt x="61686" y="51843"/>
                  <a:pt x="54429" y="44586"/>
                </a:cubicBezTo>
                <a:cubicBezTo>
                  <a:pt x="61686" y="33700"/>
                  <a:pt x="65984" y="20102"/>
                  <a:pt x="76200" y="11929"/>
                </a:cubicBezTo>
                <a:cubicBezTo>
                  <a:pt x="108724" y="-14090"/>
                  <a:pt x="120516" y="6702"/>
                  <a:pt x="141515" y="33700"/>
                </a:cubicBezTo>
                <a:cubicBezTo>
                  <a:pt x="202653" y="112306"/>
                  <a:pt x="155308" y="89100"/>
                  <a:pt x="217715" y="109900"/>
                </a:cubicBezTo>
                <a:cubicBezTo>
                  <a:pt x="218012" y="109603"/>
                  <a:pt x="272925" y="50420"/>
                  <a:pt x="283029" y="55472"/>
                </a:cubicBezTo>
                <a:cubicBezTo>
                  <a:pt x="293292" y="60604"/>
                  <a:pt x="279028" y="78949"/>
                  <a:pt x="272143" y="88129"/>
                </a:cubicBezTo>
                <a:cubicBezTo>
                  <a:pt x="256748" y="108655"/>
                  <a:pt x="235858" y="124415"/>
                  <a:pt x="217715" y="142558"/>
                </a:cubicBezTo>
                <a:cubicBezTo>
                  <a:pt x="186696" y="173577"/>
                  <a:pt x="204477" y="158640"/>
                  <a:pt x="163286" y="186100"/>
                </a:cubicBezTo>
                <a:cubicBezTo>
                  <a:pt x="201285" y="224100"/>
                  <a:pt x="175320" y="204626"/>
                  <a:pt x="250372" y="229643"/>
                </a:cubicBezTo>
                <a:lnTo>
                  <a:pt x="283029" y="240529"/>
                </a:lnTo>
                <a:cubicBezTo>
                  <a:pt x="273353" y="243754"/>
                  <a:pt x="212877" y="251818"/>
                  <a:pt x="261257" y="284072"/>
                </a:cubicBezTo>
                <a:cubicBezTo>
                  <a:pt x="276652" y="294335"/>
                  <a:pt x="297736" y="290471"/>
                  <a:pt x="315686" y="294958"/>
                </a:cubicBezTo>
                <a:cubicBezTo>
                  <a:pt x="326818" y="297741"/>
                  <a:pt x="337457" y="302215"/>
                  <a:pt x="348343" y="305843"/>
                </a:cubicBezTo>
                <a:cubicBezTo>
                  <a:pt x="330200" y="360271"/>
                  <a:pt x="348343" y="334871"/>
                  <a:pt x="272143" y="360272"/>
                </a:cubicBezTo>
                <a:lnTo>
                  <a:pt x="239486" y="371158"/>
                </a:lnTo>
                <a:cubicBezTo>
                  <a:pt x="243115" y="385672"/>
                  <a:pt x="242073" y="402252"/>
                  <a:pt x="250372" y="414700"/>
                </a:cubicBezTo>
                <a:cubicBezTo>
                  <a:pt x="257629" y="425586"/>
                  <a:pt x="290879" y="426006"/>
                  <a:pt x="283029" y="436472"/>
                </a:cubicBezTo>
                <a:cubicBezTo>
                  <a:pt x="269260" y="454831"/>
                  <a:pt x="240550" y="455959"/>
                  <a:pt x="217715" y="458243"/>
                </a:cubicBezTo>
                <a:cubicBezTo>
                  <a:pt x="94415" y="470573"/>
                  <a:pt x="145324" y="469129"/>
                  <a:pt x="65315" y="469129"/>
                </a:cubicBezTo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2871255" y="1698171"/>
            <a:ext cx="361802" cy="370115"/>
          </a:xfrm>
          <a:custGeom>
            <a:avLst/>
            <a:gdLst>
              <a:gd name="connsiteX0" fmla="*/ 89659 w 361802"/>
              <a:gd name="connsiteY0" fmla="*/ 337458 h 370115"/>
              <a:gd name="connsiteX1" fmla="*/ 176745 w 361802"/>
              <a:gd name="connsiteY1" fmla="*/ 326572 h 370115"/>
              <a:gd name="connsiteX2" fmla="*/ 209402 w 361802"/>
              <a:gd name="connsiteY2" fmla="*/ 315686 h 370115"/>
              <a:gd name="connsiteX3" fmla="*/ 340031 w 361802"/>
              <a:gd name="connsiteY3" fmla="*/ 304800 h 370115"/>
              <a:gd name="connsiteX4" fmla="*/ 350916 w 361802"/>
              <a:gd name="connsiteY4" fmla="*/ 272143 h 370115"/>
              <a:gd name="connsiteX5" fmla="*/ 361802 w 361802"/>
              <a:gd name="connsiteY5" fmla="*/ 239486 h 370115"/>
              <a:gd name="connsiteX6" fmla="*/ 329145 w 361802"/>
              <a:gd name="connsiteY6" fmla="*/ 228600 h 370115"/>
              <a:gd name="connsiteX7" fmla="*/ 285602 w 361802"/>
              <a:gd name="connsiteY7" fmla="*/ 217715 h 370115"/>
              <a:gd name="connsiteX8" fmla="*/ 329145 w 361802"/>
              <a:gd name="connsiteY8" fmla="*/ 174172 h 370115"/>
              <a:gd name="connsiteX9" fmla="*/ 307374 w 361802"/>
              <a:gd name="connsiteY9" fmla="*/ 141515 h 370115"/>
              <a:gd name="connsiteX10" fmla="*/ 263831 w 361802"/>
              <a:gd name="connsiteY10" fmla="*/ 97972 h 370115"/>
              <a:gd name="connsiteX11" fmla="*/ 231174 w 361802"/>
              <a:gd name="connsiteY11" fmla="*/ 87086 h 370115"/>
              <a:gd name="connsiteX12" fmla="*/ 231174 w 361802"/>
              <a:gd name="connsiteY12" fmla="*/ 21772 h 370115"/>
              <a:gd name="connsiteX13" fmla="*/ 198516 w 361802"/>
              <a:gd name="connsiteY13" fmla="*/ 10886 h 370115"/>
              <a:gd name="connsiteX14" fmla="*/ 122316 w 361802"/>
              <a:gd name="connsiteY14" fmla="*/ 0 h 370115"/>
              <a:gd name="connsiteX15" fmla="*/ 100545 w 361802"/>
              <a:gd name="connsiteY15" fmla="*/ 21772 h 370115"/>
              <a:gd name="connsiteX16" fmla="*/ 78774 w 361802"/>
              <a:gd name="connsiteY16" fmla="*/ 54429 h 370115"/>
              <a:gd name="connsiteX17" fmla="*/ 46116 w 361802"/>
              <a:gd name="connsiteY17" fmla="*/ 76200 h 370115"/>
              <a:gd name="connsiteX18" fmla="*/ 35231 w 361802"/>
              <a:gd name="connsiteY18" fmla="*/ 108858 h 370115"/>
              <a:gd name="connsiteX19" fmla="*/ 67888 w 361802"/>
              <a:gd name="connsiteY19" fmla="*/ 130629 h 370115"/>
              <a:gd name="connsiteX20" fmla="*/ 35231 w 361802"/>
              <a:gd name="connsiteY20" fmla="*/ 185058 h 370115"/>
              <a:gd name="connsiteX21" fmla="*/ 67888 w 361802"/>
              <a:gd name="connsiteY21" fmla="*/ 217715 h 370115"/>
              <a:gd name="connsiteX22" fmla="*/ 46116 w 361802"/>
              <a:gd name="connsiteY22" fmla="*/ 250372 h 370115"/>
              <a:gd name="connsiteX23" fmla="*/ 89659 w 361802"/>
              <a:gd name="connsiteY23" fmla="*/ 272143 h 370115"/>
              <a:gd name="connsiteX24" fmla="*/ 57002 w 361802"/>
              <a:gd name="connsiteY24" fmla="*/ 293915 h 370115"/>
              <a:gd name="connsiteX25" fmla="*/ 78774 w 361802"/>
              <a:gd name="connsiteY25" fmla="*/ 315686 h 370115"/>
              <a:gd name="connsiteX26" fmla="*/ 144088 w 361802"/>
              <a:gd name="connsiteY26" fmla="*/ 337458 h 370115"/>
              <a:gd name="connsiteX27" fmla="*/ 100545 w 361802"/>
              <a:gd name="connsiteY27" fmla="*/ 348343 h 370115"/>
              <a:gd name="connsiteX28" fmla="*/ 67888 w 361802"/>
              <a:gd name="connsiteY28" fmla="*/ 359229 h 370115"/>
              <a:gd name="connsiteX29" fmla="*/ 100545 w 361802"/>
              <a:gd name="connsiteY29" fmla="*/ 370115 h 370115"/>
              <a:gd name="connsiteX30" fmla="*/ 144088 w 361802"/>
              <a:gd name="connsiteY30" fmla="*/ 337458 h 37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1802" h="370115">
                <a:moveTo>
                  <a:pt x="89659" y="337458"/>
                </a:moveTo>
                <a:cubicBezTo>
                  <a:pt x="118688" y="333829"/>
                  <a:pt x="147962" y="331805"/>
                  <a:pt x="176745" y="326572"/>
                </a:cubicBezTo>
                <a:cubicBezTo>
                  <a:pt x="188034" y="324519"/>
                  <a:pt x="198028" y="317203"/>
                  <a:pt x="209402" y="315686"/>
                </a:cubicBezTo>
                <a:cubicBezTo>
                  <a:pt x="252713" y="309911"/>
                  <a:pt x="296488" y="308429"/>
                  <a:pt x="340031" y="304800"/>
                </a:cubicBezTo>
                <a:cubicBezTo>
                  <a:pt x="297506" y="262277"/>
                  <a:pt x="322654" y="300405"/>
                  <a:pt x="350916" y="272143"/>
                </a:cubicBezTo>
                <a:cubicBezTo>
                  <a:pt x="359030" y="264029"/>
                  <a:pt x="358173" y="250372"/>
                  <a:pt x="361802" y="239486"/>
                </a:cubicBezTo>
                <a:cubicBezTo>
                  <a:pt x="350916" y="235857"/>
                  <a:pt x="340178" y="231752"/>
                  <a:pt x="329145" y="228600"/>
                </a:cubicBezTo>
                <a:cubicBezTo>
                  <a:pt x="314760" y="224490"/>
                  <a:pt x="294579" y="229684"/>
                  <a:pt x="285602" y="217715"/>
                </a:cubicBezTo>
                <a:cubicBezTo>
                  <a:pt x="262379" y="186752"/>
                  <a:pt x="323340" y="176107"/>
                  <a:pt x="329145" y="174172"/>
                </a:cubicBezTo>
                <a:cubicBezTo>
                  <a:pt x="321888" y="163286"/>
                  <a:pt x="318733" y="148006"/>
                  <a:pt x="307374" y="141515"/>
                </a:cubicBezTo>
                <a:cubicBezTo>
                  <a:pt x="248524" y="107886"/>
                  <a:pt x="242858" y="160890"/>
                  <a:pt x="263831" y="97972"/>
                </a:cubicBezTo>
                <a:cubicBezTo>
                  <a:pt x="252945" y="94343"/>
                  <a:pt x="236306" y="97349"/>
                  <a:pt x="231174" y="87086"/>
                </a:cubicBezTo>
                <a:cubicBezTo>
                  <a:pt x="202146" y="29031"/>
                  <a:pt x="289229" y="79827"/>
                  <a:pt x="231174" y="21772"/>
                </a:cubicBezTo>
                <a:cubicBezTo>
                  <a:pt x="223060" y="13658"/>
                  <a:pt x="209768" y="13136"/>
                  <a:pt x="198516" y="10886"/>
                </a:cubicBezTo>
                <a:cubicBezTo>
                  <a:pt x="173356" y="5854"/>
                  <a:pt x="147716" y="3629"/>
                  <a:pt x="122316" y="0"/>
                </a:cubicBezTo>
                <a:cubicBezTo>
                  <a:pt x="115059" y="7257"/>
                  <a:pt x="106956" y="13758"/>
                  <a:pt x="100545" y="21772"/>
                </a:cubicBezTo>
                <a:cubicBezTo>
                  <a:pt x="92372" y="31988"/>
                  <a:pt x="88025" y="45178"/>
                  <a:pt x="78774" y="54429"/>
                </a:cubicBezTo>
                <a:cubicBezTo>
                  <a:pt x="69523" y="63680"/>
                  <a:pt x="57002" y="68943"/>
                  <a:pt x="46116" y="76200"/>
                </a:cubicBezTo>
                <a:cubicBezTo>
                  <a:pt x="42488" y="87086"/>
                  <a:pt x="30969" y="98204"/>
                  <a:pt x="35231" y="108858"/>
                </a:cubicBezTo>
                <a:cubicBezTo>
                  <a:pt x="40090" y="121005"/>
                  <a:pt x="67888" y="130629"/>
                  <a:pt x="67888" y="130629"/>
                </a:cubicBezTo>
                <a:cubicBezTo>
                  <a:pt x="56961" y="141556"/>
                  <a:pt x="28165" y="163859"/>
                  <a:pt x="35231" y="185058"/>
                </a:cubicBezTo>
                <a:cubicBezTo>
                  <a:pt x="40099" y="199663"/>
                  <a:pt x="57002" y="206829"/>
                  <a:pt x="67888" y="217715"/>
                </a:cubicBezTo>
                <a:cubicBezTo>
                  <a:pt x="60631" y="228601"/>
                  <a:pt x="56332" y="242199"/>
                  <a:pt x="46116" y="250372"/>
                </a:cubicBezTo>
                <a:cubicBezTo>
                  <a:pt x="17329" y="273402"/>
                  <a:pt x="-60981" y="250624"/>
                  <a:pt x="89659" y="272143"/>
                </a:cubicBezTo>
                <a:cubicBezTo>
                  <a:pt x="78773" y="279400"/>
                  <a:pt x="60175" y="281223"/>
                  <a:pt x="57002" y="293915"/>
                </a:cubicBezTo>
                <a:cubicBezTo>
                  <a:pt x="54513" y="303872"/>
                  <a:pt x="69594" y="311096"/>
                  <a:pt x="78774" y="315686"/>
                </a:cubicBezTo>
                <a:cubicBezTo>
                  <a:pt x="99300" y="325949"/>
                  <a:pt x="144088" y="337458"/>
                  <a:pt x="144088" y="337458"/>
                </a:cubicBezTo>
                <a:cubicBezTo>
                  <a:pt x="129574" y="341086"/>
                  <a:pt x="114930" y="344233"/>
                  <a:pt x="100545" y="348343"/>
                </a:cubicBezTo>
                <a:cubicBezTo>
                  <a:pt x="89512" y="351495"/>
                  <a:pt x="67888" y="347754"/>
                  <a:pt x="67888" y="359229"/>
                </a:cubicBezTo>
                <a:cubicBezTo>
                  <a:pt x="67888" y="370704"/>
                  <a:pt x="89659" y="366486"/>
                  <a:pt x="100545" y="370115"/>
                </a:cubicBezTo>
                <a:cubicBezTo>
                  <a:pt x="137472" y="345497"/>
                  <a:pt x="123950" y="357594"/>
                  <a:pt x="144088" y="337458"/>
                </a:cubicBezTo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3037114" y="1491343"/>
            <a:ext cx="504821" cy="576943"/>
          </a:xfrm>
          <a:custGeom>
            <a:avLst/>
            <a:gdLst>
              <a:gd name="connsiteX0" fmla="*/ 163286 w 504821"/>
              <a:gd name="connsiteY0" fmla="*/ 511628 h 576943"/>
              <a:gd name="connsiteX1" fmla="*/ 283029 w 504821"/>
              <a:gd name="connsiteY1" fmla="*/ 555171 h 576943"/>
              <a:gd name="connsiteX2" fmla="*/ 315686 w 504821"/>
              <a:gd name="connsiteY2" fmla="*/ 566057 h 576943"/>
              <a:gd name="connsiteX3" fmla="*/ 348343 w 504821"/>
              <a:gd name="connsiteY3" fmla="*/ 576943 h 576943"/>
              <a:gd name="connsiteX4" fmla="*/ 500743 w 504821"/>
              <a:gd name="connsiteY4" fmla="*/ 566057 h 576943"/>
              <a:gd name="connsiteX5" fmla="*/ 489857 w 504821"/>
              <a:gd name="connsiteY5" fmla="*/ 533400 h 576943"/>
              <a:gd name="connsiteX6" fmla="*/ 457200 w 504821"/>
              <a:gd name="connsiteY6" fmla="*/ 522514 h 576943"/>
              <a:gd name="connsiteX7" fmla="*/ 359229 w 504821"/>
              <a:gd name="connsiteY7" fmla="*/ 468086 h 576943"/>
              <a:gd name="connsiteX8" fmla="*/ 391886 w 504821"/>
              <a:gd name="connsiteY8" fmla="*/ 457200 h 576943"/>
              <a:gd name="connsiteX9" fmla="*/ 435429 w 504821"/>
              <a:gd name="connsiteY9" fmla="*/ 435428 h 576943"/>
              <a:gd name="connsiteX10" fmla="*/ 478972 w 504821"/>
              <a:gd name="connsiteY10" fmla="*/ 424543 h 576943"/>
              <a:gd name="connsiteX11" fmla="*/ 413657 w 504821"/>
              <a:gd name="connsiteY11" fmla="*/ 381000 h 576943"/>
              <a:gd name="connsiteX12" fmla="*/ 348343 w 504821"/>
              <a:gd name="connsiteY12" fmla="*/ 359228 h 576943"/>
              <a:gd name="connsiteX13" fmla="*/ 402772 w 504821"/>
              <a:gd name="connsiteY13" fmla="*/ 348343 h 576943"/>
              <a:gd name="connsiteX14" fmla="*/ 435429 w 504821"/>
              <a:gd name="connsiteY14" fmla="*/ 337457 h 576943"/>
              <a:gd name="connsiteX15" fmla="*/ 402772 w 504821"/>
              <a:gd name="connsiteY15" fmla="*/ 326571 h 576943"/>
              <a:gd name="connsiteX16" fmla="*/ 381000 w 504821"/>
              <a:gd name="connsiteY16" fmla="*/ 304800 h 576943"/>
              <a:gd name="connsiteX17" fmla="*/ 359229 w 504821"/>
              <a:gd name="connsiteY17" fmla="*/ 261257 h 576943"/>
              <a:gd name="connsiteX18" fmla="*/ 315686 w 504821"/>
              <a:gd name="connsiteY18" fmla="*/ 250371 h 576943"/>
              <a:gd name="connsiteX19" fmla="*/ 413657 w 504821"/>
              <a:gd name="connsiteY19" fmla="*/ 239486 h 576943"/>
              <a:gd name="connsiteX20" fmla="*/ 381000 w 504821"/>
              <a:gd name="connsiteY20" fmla="*/ 217714 h 576943"/>
              <a:gd name="connsiteX21" fmla="*/ 315686 w 504821"/>
              <a:gd name="connsiteY21" fmla="*/ 185057 h 576943"/>
              <a:gd name="connsiteX22" fmla="*/ 391886 w 504821"/>
              <a:gd name="connsiteY22" fmla="*/ 174171 h 576943"/>
              <a:gd name="connsiteX23" fmla="*/ 359229 w 504821"/>
              <a:gd name="connsiteY23" fmla="*/ 141514 h 576943"/>
              <a:gd name="connsiteX24" fmla="*/ 304800 w 504821"/>
              <a:gd name="connsiteY24" fmla="*/ 97971 h 576943"/>
              <a:gd name="connsiteX25" fmla="*/ 315686 w 504821"/>
              <a:gd name="connsiteY25" fmla="*/ 65314 h 576943"/>
              <a:gd name="connsiteX26" fmla="*/ 304800 w 504821"/>
              <a:gd name="connsiteY26" fmla="*/ 32657 h 576943"/>
              <a:gd name="connsiteX27" fmla="*/ 239486 w 504821"/>
              <a:gd name="connsiteY27" fmla="*/ 0 h 576943"/>
              <a:gd name="connsiteX28" fmla="*/ 206829 w 504821"/>
              <a:gd name="connsiteY28" fmla="*/ 10886 h 576943"/>
              <a:gd name="connsiteX29" fmla="*/ 174172 w 504821"/>
              <a:gd name="connsiteY29" fmla="*/ 65314 h 576943"/>
              <a:gd name="connsiteX30" fmla="*/ 152400 w 504821"/>
              <a:gd name="connsiteY30" fmla="*/ 87086 h 576943"/>
              <a:gd name="connsiteX31" fmla="*/ 174172 w 504821"/>
              <a:gd name="connsiteY31" fmla="*/ 108857 h 576943"/>
              <a:gd name="connsiteX32" fmla="*/ 228600 w 504821"/>
              <a:gd name="connsiteY32" fmla="*/ 119743 h 576943"/>
              <a:gd name="connsiteX33" fmla="*/ 261257 w 504821"/>
              <a:gd name="connsiteY33" fmla="*/ 130628 h 576943"/>
              <a:gd name="connsiteX34" fmla="*/ 228600 w 504821"/>
              <a:gd name="connsiteY34" fmla="*/ 152400 h 576943"/>
              <a:gd name="connsiteX35" fmla="*/ 152400 w 504821"/>
              <a:gd name="connsiteY35" fmla="*/ 163286 h 576943"/>
              <a:gd name="connsiteX36" fmla="*/ 119743 w 504821"/>
              <a:gd name="connsiteY36" fmla="*/ 174171 h 576943"/>
              <a:gd name="connsiteX37" fmla="*/ 108857 w 504821"/>
              <a:gd name="connsiteY37" fmla="*/ 206828 h 576943"/>
              <a:gd name="connsiteX38" fmla="*/ 119743 w 504821"/>
              <a:gd name="connsiteY38" fmla="*/ 239486 h 576943"/>
              <a:gd name="connsiteX39" fmla="*/ 87086 w 504821"/>
              <a:gd name="connsiteY39" fmla="*/ 250371 h 576943"/>
              <a:gd name="connsiteX40" fmla="*/ 119743 w 504821"/>
              <a:gd name="connsiteY40" fmla="*/ 304800 h 576943"/>
              <a:gd name="connsiteX41" fmla="*/ 87086 w 504821"/>
              <a:gd name="connsiteY41" fmla="*/ 315686 h 576943"/>
              <a:gd name="connsiteX42" fmla="*/ 108857 w 504821"/>
              <a:gd name="connsiteY42" fmla="*/ 381000 h 576943"/>
              <a:gd name="connsiteX43" fmla="*/ 76200 w 504821"/>
              <a:gd name="connsiteY43" fmla="*/ 413657 h 576943"/>
              <a:gd name="connsiteX44" fmla="*/ 65315 w 504821"/>
              <a:gd name="connsiteY44" fmla="*/ 446314 h 576943"/>
              <a:gd name="connsiteX45" fmla="*/ 0 w 504821"/>
              <a:gd name="connsiteY45" fmla="*/ 468086 h 576943"/>
              <a:gd name="connsiteX46" fmla="*/ 21772 w 504821"/>
              <a:gd name="connsiteY46" fmla="*/ 489857 h 576943"/>
              <a:gd name="connsiteX47" fmla="*/ 87086 w 504821"/>
              <a:gd name="connsiteY47" fmla="*/ 511628 h 576943"/>
              <a:gd name="connsiteX48" fmla="*/ 119743 w 504821"/>
              <a:gd name="connsiteY48" fmla="*/ 522514 h 576943"/>
              <a:gd name="connsiteX49" fmla="*/ 152400 w 504821"/>
              <a:gd name="connsiteY49" fmla="*/ 533400 h 576943"/>
              <a:gd name="connsiteX50" fmla="*/ 163286 w 504821"/>
              <a:gd name="connsiteY50" fmla="*/ 511628 h 5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04821" h="576943">
                <a:moveTo>
                  <a:pt x="163286" y="511628"/>
                </a:moveTo>
                <a:cubicBezTo>
                  <a:pt x="239028" y="541925"/>
                  <a:pt x="199171" y="527218"/>
                  <a:pt x="283029" y="555171"/>
                </a:cubicBezTo>
                <a:lnTo>
                  <a:pt x="315686" y="566057"/>
                </a:lnTo>
                <a:lnTo>
                  <a:pt x="348343" y="576943"/>
                </a:lnTo>
                <a:cubicBezTo>
                  <a:pt x="399143" y="573314"/>
                  <a:pt x="452066" y="581035"/>
                  <a:pt x="500743" y="566057"/>
                </a:cubicBezTo>
                <a:cubicBezTo>
                  <a:pt x="511710" y="562682"/>
                  <a:pt x="497971" y="541514"/>
                  <a:pt x="489857" y="533400"/>
                </a:cubicBezTo>
                <a:cubicBezTo>
                  <a:pt x="481743" y="525286"/>
                  <a:pt x="467231" y="528087"/>
                  <a:pt x="457200" y="522514"/>
                </a:cubicBezTo>
                <a:cubicBezTo>
                  <a:pt x="344913" y="460132"/>
                  <a:pt x="433121" y="492715"/>
                  <a:pt x="359229" y="468086"/>
                </a:cubicBezTo>
                <a:cubicBezTo>
                  <a:pt x="370115" y="464457"/>
                  <a:pt x="381339" y="461720"/>
                  <a:pt x="391886" y="457200"/>
                </a:cubicBezTo>
                <a:cubicBezTo>
                  <a:pt x="406801" y="450807"/>
                  <a:pt x="420235" y="441126"/>
                  <a:pt x="435429" y="435428"/>
                </a:cubicBezTo>
                <a:cubicBezTo>
                  <a:pt x="449437" y="430175"/>
                  <a:pt x="464458" y="428171"/>
                  <a:pt x="478972" y="424543"/>
                </a:cubicBezTo>
                <a:cubicBezTo>
                  <a:pt x="446852" y="376364"/>
                  <a:pt x="472236" y="398574"/>
                  <a:pt x="413657" y="381000"/>
                </a:cubicBezTo>
                <a:cubicBezTo>
                  <a:pt x="391676" y="374405"/>
                  <a:pt x="348343" y="359228"/>
                  <a:pt x="348343" y="359228"/>
                </a:cubicBezTo>
                <a:cubicBezTo>
                  <a:pt x="366486" y="355600"/>
                  <a:pt x="384822" y="352830"/>
                  <a:pt x="402772" y="348343"/>
                </a:cubicBezTo>
                <a:cubicBezTo>
                  <a:pt x="413904" y="345560"/>
                  <a:pt x="435429" y="348932"/>
                  <a:pt x="435429" y="337457"/>
                </a:cubicBezTo>
                <a:cubicBezTo>
                  <a:pt x="435429" y="325982"/>
                  <a:pt x="413658" y="330200"/>
                  <a:pt x="402772" y="326571"/>
                </a:cubicBezTo>
                <a:cubicBezTo>
                  <a:pt x="395515" y="319314"/>
                  <a:pt x="386693" y="313339"/>
                  <a:pt x="381000" y="304800"/>
                </a:cubicBezTo>
                <a:cubicBezTo>
                  <a:pt x="371999" y="291298"/>
                  <a:pt x="371695" y="271646"/>
                  <a:pt x="359229" y="261257"/>
                </a:cubicBezTo>
                <a:cubicBezTo>
                  <a:pt x="347736" y="251679"/>
                  <a:pt x="330200" y="254000"/>
                  <a:pt x="315686" y="250371"/>
                </a:cubicBezTo>
                <a:cubicBezTo>
                  <a:pt x="348343" y="246743"/>
                  <a:pt x="384268" y="254181"/>
                  <a:pt x="413657" y="239486"/>
                </a:cubicBezTo>
                <a:cubicBezTo>
                  <a:pt x="425359" y="233635"/>
                  <a:pt x="392702" y="223565"/>
                  <a:pt x="381000" y="217714"/>
                </a:cubicBezTo>
                <a:cubicBezTo>
                  <a:pt x="290855" y="172640"/>
                  <a:pt x="409285" y="247456"/>
                  <a:pt x="315686" y="185057"/>
                </a:cubicBezTo>
                <a:cubicBezTo>
                  <a:pt x="341086" y="181428"/>
                  <a:pt x="373743" y="192314"/>
                  <a:pt x="391886" y="174171"/>
                </a:cubicBezTo>
                <a:cubicBezTo>
                  <a:pt x="402772" y="163285"/>
                  <a:pt x="367768" y="154323"/>
                  <a:pt x="359229" y="141514"/>
                </a:cubicBezTo>
                <a:cubicBezTo>
                  <a:pt x="324872" y="89979"/>
                  <a:pt x="383909" y="117749"/>
                  <a:pt x="304800" y="97971"/>
                </a:cubicBezTo>
                <a:cubicBezTo>
                  <a:pt x="308429" y="87085"/>
                  <a:pt x="315686" y="76789"/>
                  <a:pt x="315686" y="65314"/>
                </a:cubicBezTo>
                <a:cubicBezTo>
                  <a:pt x="315686" y="53839"/>
                  <a:pt x="311968" y="41617"/>
                  <a:pt x="304800" y="32657"/>
                </a:cubicBezTo>
                <a:cubicBezTo>
                  <a:pt x="289453" y="13474"/>
                  <a:pt x="260998" y="7171"/>
                  <a:pt x="239486" y="0"/>
                </a:cubicBezTo>
                <a:cubicBezTo>
                  <a:pt x="228600" y="3629"/>
                  <a:pt x="216668" y="4982"/>
                  <a:pt x="206829" y="10886"/>
                </a:cubicBezTo>
                <a:cubicBezTo>
                  <a:pt x="172349" y="31574"/>
                  <a:pt x="193439" y="33203"/>
                  <a:pt x="174172" y="65314"/>
                </a:cubicBezTo>
                <a:cubicBezTo>
                  <a:pt x="168892" y="74115"/>
                  <a:pt x="159657" y="79829"/>
                  <a:pt x="152400" y="87086"/>
                </a:cubicBezTo>
                <a:cubicBezTo>
                  <a:pt x="159657" y="94343"/>
                  <a:pt x="164739" y="104814"/>
                  <a:pt x="174172" y="108857"/>
                </a:cubicBezTo>
                <a:cubicBezTo>
                  <a:pt x="191178" y="116145"/>
                  <a:pt x="210650" y="115256"/>
                  <a:pt x="228600" y="119743"/>
                </a:cubicBezTo>
                <a:cubicBezTo>
                  <a:pt x="239732" y="122526"/>
                  <a:pt x="250371" y="127000"/>
                  <a:pt x="261257" y="130628"/>
                </a:cubicBezTo>
                <a:cubicBezTo>
                  <a:pt x="250371" y="137885"/>
                  <a:pt x="241131" y="148641"/>
                  <a:pt x="228600" y="152400"/>
                </a:cubicBezTo>
                <a:cubicBezTo>
                  <a:pt x="204024" y="159773"/>
                  <a:pt x="177560" y="158254"/>
                  <a:pt x="152400" y="163286"/>
                </a:cubicBezTo>
                <a:cubicBezTo>
                  <a:pt x="141148" y="165536"/>
                  <a:pt x="130629" y="170543"/>
                  <a:pt x="119743" y="174171"/>
                </a:cubicBezTo>
                <a:cubicBezTo>
                  <a:pt x="170695" y="225123"/>
                  <a:pt x="127699" y="169145"/>
                  <a:pt x="108857" y="206828"/>
                </a:cubicBezTo>
                <a:cubicBezTo>
                  <a:pt x="103725" y="217091"/>
                  <a:pt x="116114" y="228600"/>
                  <a:pt x="119743" y="239486"/>
                </a:cubicBezTo>
                <a:cubicBezTo>
                  <a:pt x="108857" y="243114"/>
                  <a:pt x="92218" y="240108"/>
                  <a:pt x="87086" y="250371"/>
                </a:cubicBezTo>
                <a:cubicBezTo>
                  <a:pt x="77666" y="269212"/>
                  <a:pt x="110924" y="295981"/>
                  <a:pt x="119743" y="304800"/>
                </a:cubicBezTo>
                <a:cubicBezTo>
                  <a:pt x="108857" y="308429"/>
                  <a:pt x="88709" y="304327"/>
                  <a:pt x="87086" y="315686"/>
                </a:cubicBezTo>
                <a:cubicBezTo>
                  <a:pt x="83840" y="338404"/>
                  <a:pt x="108857" y="381000"/>
                  <a:pt x="108857" y="381000"/>
                </a:cubicBezTo>
                <a:cubicBezTo>
                  <a:pt x="32657" y="406400"/>
                  <a:pt x="21772" y="395514"/>
                  <a:pt x="76200" y="413657"/>
                </a:cubicBezTo>
                <a:cubicBezTo>
                  <a:pt x="72572" y="424543"/>
                  <a:pt x="74652" y="439645"/>
                  <a:pt x="65315" y="446314"/>
                </a:cubicBezTo>
                <a:cubicBezTo>
                  <a:pt x="46640" y="459653"/>
                  <a:pt x="0" y="468086"/>
                  <a:pt x="0" y="468086"/>
                </a:cubicBezTo>
                <a:cubicBezTo>
                  <a:pt x="7257" y="475343"/>
                  <a:pt x="12592" y="485267"/>
                  <a:pt x="21772" y="489857"/>
                </a:cubicBezTo>
                <a:cubicBezTo>
                  <a:pt x="42298" y="500120"/>
                  <a:pt x="65315" y="504371"/>
                  <a:pt x="87086" y="511628"/>
                </a:cubicBezTo>
                <a:lnTo>
                  <a:pt x="119743" y="522514"/>
                </a:lnTo>
                <a:lnTo>
                  <a:pt x="152400" y="533400"/>
                </a:lnTo>
                <a:lnTo>
                  <a:pt x="163286" y="511628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4419254" y="903514"/>
            <a:ext cx="501089" cy="677524"/>
          </a:xfrm>
          <a:custGeom>
            <a:avLst/>
            <a:gdLst>
              <a:gd name="connsiteX0" fmla="*/ 120089 w 501089"/>
              <a:gd name="connsiteY0" fmla="*/ 642257 h 677524"/>
              <a:gd name="connsiteX1" fmla="*/ 196289 w 501089"/>
              <a:gd name="connsiteY1" fmla="*/ 631372 h 677524"/>
              <a:gd name="connsiteX2" fmla="*/ 261603 w 501089"/>
              <a:gd name="connsiteY2" fmla="*/ 609600 h 677524"/>
              <a:gd name="connsiteX3" fmla="*/ 283375 w 501089"/>
              <a:gd name="connsiteY3" fmla="*/ 587829 h 677524"/>
              <a:gd name="connsiteX4" fmla="*/ 403117 w 501089"/>
              <a:gd name="connsiteY4" fmla="*/ 566057 h 677524"/>
              <a:gd name="connsiteX5" fmla="*/ 337803 w 501089"/>
              <a:gd name="connsiteY5" fmla="*/ 544286 h 677524"/>
              <a:gd name="connsiteX6" fmla="*/ 370460 w 501089"/>
              <a:gd name="connsiteY6" fmla="*/ 533400 h 677524"/>
              <a:gd name="connsiteX7" fmla="*/ 457546 w 501089"/>
              <a:gd name="connsiteY7" fmla="*/ 511629 h 677524"/>
              <a:gd name="connsiteX8" fmla="*/ 501089 w 501089"/>
              <a:gd name="connsiteY8" fmla="*/ 489857 h 677524"/>
              <a:gd name="connsiteX9" fmla="*/ 424889 w 501089"/>
              <a:gd name="connsiteY9" fmla="*/ 457200 h 677524"/>
              <a:gd name="connsiteX10" fmla="*/ 381346 w 501089"/>
              <a:gd name="connsiteY10" fmla="*/ 435429 h 677524"/>
              <a:gd name="connsiteX11" fmla="*/ 337803 w 501089"/>
              <a:gd name="connsiteY11" fmla="*/ 424543 h 677524"/>
              <a:gd name="connsiteX12" fmla="*/ 337803 w 501089"/>
              <a:gd name="connsiteY12" fmla="*/ 391886 h 677524"/>
              <a:gd name="connsiteX13" fmla="*/ 359575 w 501089"/>
              <a:gd name="connsiteY13" fmla="*/ 370115 h 677524"/>
              <a:gd name="connsiteX14" fmla="*/ 326917 w 501089"/>
              <a:gd name="connsiteY14" fmla="*/ 337457 h 677524"/>
              <a:gd name="connsiteX15" fmla="*/ 348689 w 501089"/>
              <a:gd name="connsiteY15" fmla="*/ 304800 h 677524"/>
              <a:gd name="connsiteX16" fmla="*/ 348689 w 501089"/>
              <a:gd name="connsiteY16" fmla="*/ 272143 h 677524"/>
              <a:gd name="connsiteX17" fmla="*/ 326917 w 501089"/>
              <a:gd name="connsiteY17" fmla="*/ 250372 h 677524"/>
              <a:gd name="connsiteX18" fmla="*/ 294260 w 501089"/>
              <a:gd name="connsiteY18" fmla="*/ 228600 h 677524"/>
              <a:gd name="connsiteX19" fmla="*/ 337803 w 501089"/>
              <a:gd name="connsiteY19" fmla="*/ 185057 h 677524"/>
              <a:gd name="connsiteX20" fmla="*/ 283375 w 501089"/>
              <a:gd name="connsiteY20" fmla="*/ 152400 h 677524"/>
              <a:gd name="connsiteX21" fmla="*/ 250717 w 501089"/>
              <a:gd name="connsiteY21" fmla="*/ 141515 h 677524"/>
              <a:gd name="connsiteX22" fmla="*/ 272489 w 501089"/>
              <a:gd name="connsiteY22" fmla="*/ 97972 h 677524"/>
              <a:gd name="connsiteX23" fmla="*/ 207175 w 501089"/>
              <a:gd name="connsiteY23" fmla="*/ 76200 h 677524"/>
              <a:gd name="connsiteX24" fmla="*/ 185403 w 501089"/>
              <a:gd name="connsiteY24" fmla="*/ 54429 h 677524"/>
              <a:gd name="connsiteX25" fmla="*/ 174517 w 501089"/>
              <a:gd name="connsiteY25" fmla="*/ 21772 h 677524"/>
              <a:gd name="connsiteX26" fmla="*/ 141860 w 501089"/>
              <a:gd name="connsiteY26" fmla="*/ 0 h 677524"/>
              <a:gd name="connsiteX27" fmla="*/ 120089 w 501089"/>
              <a:gd name="connsiteY27" fmla="*/ 130629 h 677524"/>
              <a:gd name="connsiteX28" fmla="*/ 87432 w 501089"/>
              <a:gd name="connsiteY28" fmla="*/ 195943 h 677524"/>
              <a:gd name="connsiteX29" fmla="*/ 120089 w 501089"/>
              <a:gd name="connsiteY29" fmla="*/ 206829 h 677524"/>
              <a:gd name="connsiteX30" fmla="*/ 109203 w 501089"/>
              <a:gd name="connsiteY30" fmla="*/ 239486 h 677524"/>
              <a:gd name="connsiteX31" fmla="*/ 346 w 501089"/>
              <a:gd name="connsiteY31" fmla="*/ 250372 h 677524"/>
              <a:gd name="connsiteX32" fmla="*/ 33003 w 501089"/>
              <a:gd name="connsiteY32" fmla="*/ 261257 h 677524"/>
              <a:gd name="connsiteX33" fmla="*/ 54775 w 501089"/>
              <a:gd name="connsiteY33" fmla="*/ 283029 h 677524"/>
              <a:gd name="connsiteX34" fmla="*/ 11232 w 501089"/>
              <a:gd name="connsiteY34" fmla="*/ 293915 h 677524"/>
              <a:gd name="connsiteX35" fmla="*/ 65660 w 501089"/>
              <a:gd name="connsiteY35" fmla="*/ 348343 h 677524"/>
              <a:gd name="connsiteX36" fmla="*/ 87432 w 501089"/>
              <a:gd name="connsiteY36" fmla="*/ 391886 h 677524"/>
              <a:gd name="connsiteX37" fmla="*/ 98317 w 501089"/>
              <a:gd name="connsiteY37" fmla="*/ 424543 h 677524"/>
              <a:gd name="connsiteX38" fmla="*/ 87432 w 501089"/>
              <a:gd name="connsiteY38" fmla="*/ 457200 h 677524"/>
              <a:gd name="connsiteX39" fmla="*/ 33003 w 501089"/>
              <a:gd name="connsiteY39" fmla="*/ 489857 h 677524"/>
              <a:gd name="connsiteX40" fmla="*/ 54775 w 501089"/>
              <a:gd name="connsiteY40" fmla="*/ 511629 h 677524"/>
              <a:gd name="connsiteX41" fmla="*/ 120089 w 501089"/>
              <a:gd name="connsiteY41" fmla="*/ 544286 h 677524"/>
              <a:gd name="connsiteX42" fmla="*/ 87432 w 501089"/>
              <a:gd name="connsiteY42" fmla="*/ 566057 h 677524"/>
              <a:gd name="connsiteX43" fmla="*/ 11232 w 501089"/>
              <a:gd name="connsiteY43" fmla="*/ 598715 h 677524"/>
              <a:gd name="connsiteX44" fmla="*/ 33003 w 501089"/>
              <a:gd name="connsiteY44" fmla="*/ 631372 h 677524"/>
              <a:gd name="connsiteX45" fmla="*/ 346 w 501089"/>
              <a:gd name="connsiteY45" fmla="*/ 653143 h 677524"/>
              <a:gd name="connsiteX46" fmla="*/ 43889 w 501089"/>
              <a:gd name="connsiteY46" fmla="*/ 664029 h 677524"/>
              <a:gd name="connsiteX47" fmla="*/ 76546 w 501089"/>
              <a:gd name="connsiteY47" fmla="*/ 674915 h 677524"/>
              <a:gd name="connsiteX48" fmla="*/ 239832 w 501089"/>
              <a:gd name="connsiteY48" fmla="*/ 598715 h 67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01089" h="677524">
                <a:moveTo>
                  <a:pt x="120089" y="642257"/>
                </a:moveTo>
                <a:cubicBezTo>
                  <a:pt x="145489" y="638629"/>
                  <a:pt x="171288" y="637141"/>
                  <a:pt x="196289" y="631372"/>
                </a:cubicBezTo>
                <a:cubicBezTo>
                  <a:pt x="218650" y="626212"/>
                  <a:pt x="261603" y="609600"/>
                  <a:pt x="261603" y="609600"/>
                </a:cubicBezTo>
                <a:cubicBezTo>
                  <a:pt x="268860" y="602343"/>
                  <a:pt x="274574" y="593109"/>
                  <a:pt x="283375" y="587829"/>
                </a:cubicBezTo>
                <a:cubicBezTo>
                  <a:pt x="309872" y="571931"/>
                  <a:pt x="391107" y="567558"/>
                  <a:pt x="403117" y="566057"/>
                </a:cubicBezTo>
                <a:cubicBezTo>
                  <a:pt x="381346" y="558800"/>
                  <a:pt x="316032" y="551543"/>
                  <a:pt x="337803" y="544286"/>
                </a:cubicBezTo>
                <a:cubicBezTo>
                  <a:pt x="348689" y="540657"/>
                  <a:pt x="359390" y="536419"/>
                  <a:pt x="370460" y="533400"/>
                </a:cubicBezTo>
                <a:cubicBezTo>
                  <a:pt x="399328" y="525527"/>
                  <a:pt x="430783" y="525011"/>
                  <a:pt x="457546" y="511629"/>
                </a:cubicBezTo>
                <a:lnTo>
                  <a:pt x="501089" y="489857"/>
                </a:lnTo>
                <a:cubicBezTo>
                  <a:pt x="459079" y="447849"/>
                  <a:pt x="502279" y="482997"/>
                  <a:pt x="424889" y="457200"/>
                </a:cubicBezTo>
                <a:cubicBezTo>
                  <a:pt x="409494" y="452068"/>
                  <a:pt x="396540" y="441127"/>
                  <a:pt x="381346" y="435429"/>
                </a:cubicBezTo>
                <a:cubicBezTo>
                  <a:pt x="367338" y="430176"/>
                  <a:pt x="352317" y="428172"/>
                  <a:pt x="337803" y="424543"/>
                </a:cubicBezTo>
                <a:cubicBezTo>
                  <a:pt x="411346" y="400028"/>
                  <a:pt x="347542" y="430844"/>
                  <a:pt x="337803" y="391886"/>
                </a:cubicBezTo>
                <a:cubicBezTo>
                  <a:pt x="335314" y="381929"/>
                  <a:pt x="352318" y="377372"/>
                  <a:pt x="359575" y="370115"/>
                </a:cubicBezTo>
                <a:cubicBezTo>
                  <a:pt x="283374" y="344714"/>
                  <a:pt x="272488" y="355600"/>
                  <a:pt x="326917" y="337457"/>
                </a:cubicBezTo>
                <a:cubicBezTo>
                  <a:pt x="334174" y="326571"/>
                  <a:pt x="351255" y="317629"/>
                  <a:pt x="348689" y="304800"/>
                </a:cubicBezTo>
                <a:cubicBezTo>
                  <a:pt x="340776" y="265233"/>
                  <a:pt x="273545" y="297192"/>
                  <a:pt x="348689" y="272143"/>
                </a:cubicBezTo>
                <a:cubicBezTo>
                  <a:pt x="341432" y="264886"/>
                  <a:pt x="334931" y="256783"/>
                  <a:pt x="326917" y="250372"/>
                </a:cubicBezTo>
                <a:cubicBezTo>
                  <a:pt x="316701" y="242199"/>
                  <a:pt x="292109" y="241505"/>
                  <a:pt x="294260" y="228600"/>
                </a:cubicBezTo>
                <a:cubicBezTo>
                  <a:pt x="297635" y="208353"/>
                  <a:pt x="337803" y="185057"/>
                  <a:pt x="337803" y="185057"/>
                </a:cubicBezTo>
                <a:cubicBezTo>
                  <a:pt x="245288" y="154221"/>
                  <a:pt x="358090" y="197228"/>
                  <a:pt x="283375" y="152400"/>
                </a:cubicBezTo>
                <a:cubicBezTo>
                  <a:pt x="273535" y="146496"/>
                  <a:pt x="261603" y="145143"/>
                  <a:pt x="250717" y="141515"/>
                </a:cubicBezTo>
                <a:cubicBezTo>
                  <a:pt x="262593" y="137556"/>
                  <a:pt x="318671" y="130959"/>
                  <a:pt x="272489" y="97972"/>
                </a:cubicBezTo>
                <a:cubicBezTo>
                  <a:pt x="253815" y="84633"/>
                  <a:pt x="207175" y="76200"/>
                  <a:pt x="207175" y="76200"/>
                </a:cubicBezTo>
                <a:cubicBezTo>
                  <a:pt x="199918" y="68943"/>
                  <a:pt x="190684" y="63230"/>
                  <a:pt x="185403" y="54429"/>
                </a:cubicBezTo>
                <a:cubicBezTo>
                  <a:pt x="179499" y="44590"/>
                  <a:pt x="181685" y="30732"/>
                  <a:pt x="174517" y="21772"/>
                </a:cubicBezTo>
                <a:cubicBezTo>
                  <a:pt x="166344" y="11556"/>
                  <a:pt x="152746" y="7257"/>
                  <a:pt x="141860" y="0"/>
                </a:cubicBezTo>
                <a:cubicBezTo>
                  <a:pt x="116340" y="76563"/>
                  <a:pt x="144396" y="-15212"/>
                  <a:pt x="120089" y="130629"/>
                </a:cubicBezTo>
                <a:cubicBezTo>
                  <a:pt x="115081" y="160674"/>
                  <a:pt x="104148" y="170868"/>
                  <a:pt x="87432" y="195943"/>
                </a:cubicBezTo>
                <a:cubicBezTo>
                  <a:pt x="98318" y="199572"/>
                  <a:pt x="114958" y="196566"/>
                  <a:pt x="120089" y="206829"/>
                </a:cubicBezTo>
                <a:cubicBezTo>
                  <a:pt x="125220" y="217092"/>
                  <a:pt x="119987" y="235565"/>
                  <a:pt x="109203" y="239486"/>
                </a:cubicBezTo>
                <a:cubicBezTo>
                  <a:pt x="74932" y="251948"/>
                  <a:pt x="36632" y="246743"/>
                  <a:pt x="346" y="250372"/>
                </a:cubicBezTo>
                <a:cubicBezTo>
                  <a:pt x="11232" y="254000"/>
                  <a:pt x="23164" y="255354"/>
                  <a:pt x="33003" y="261257"/>
                </a:cubicBezTo>
                <a:cubicBezTo>
                  <a:pt x="41804" y="266537"/>
                  <a:pt x="60468" y="274489"/>
                  <a:pt x="54775" y="283029"/>
                </a:cubicBezTo>
                <a:cubicBezTo>
                  <a:pt x="46476" y="295478"/>
                  <a:pt x="25746" y="290286"/>
                  <a:pt x="11232" y="293915"/>
                </a:cubicBezTo>
                <a:cubicBezTo>
                  <a:pt x="87432" y="319315"/>
                  <a:pt x="83803" y="293915"/>
                  <a:pt x="65660" y="348343"/>
                </a:cubicBezTo>
                <a:cubicBezTo>
                  <a:pt x="123716" y="367696"/>
                  <a:pt x="87432" y="343505"/>
                  <a:pt x="87432" y="391886"/>
                </a:cubicBezTo>
                <a:cubicBezTo>
                  <a:pt x="87432" y="403360"/>
                  <a:pt x="94689" y="413657"/>
                  <a:pt x="98317" y="424543"/>
                </a:cubicBezTo>
                <a:cubicBezTo>
                  <a:pt x="22510" y="449813"/>
                  <a:pt x="87432" y="417353"/>
                  <a:pt x="87432" y="457200"/>
                </a:cubicBezTo>
                <a:cubicBezTo>
                  <a:pt x="87432" y="477124"/>
                  <a:pt x="41985" y="486863"/>
                  <a:pt x="33003" y="489857"/>
                </a:cubicBezTo>
                <a:cubicBezTo>
                  <a:pt x="40260" y="497114"/>
                  <a:pt x="45595" y="507039"/>
                  <a:pt x="54775" y="511629"/>
                </a:cubicBezTo>
                <a:cubicBezTo>
                  <a:pt x="135027" y="551756"/>
                  <a:pt x="69385" y="493584"/>
                  <a:pt x="120089" y="544286"/>
                </a:cubicBezTo>
                <a:cubicBezTo>
                  <a:pt x="109203" y="551543"/>
                  <a:pt x="99682" y="561463"/>
                  <a:pt x="87432" y="566057"/>
                </a:cubicBezTo>
                <a:cubicBezTo>
                  <a:pt x="4883" y="597013"/>
                  <a:pt x="56101" y="553844"/>
                  <a:pt x="11232" y="598715"/>
                </a:cubicBezTo>
                <a:cubicBezTo>
                  <a:pt x="18489" y="609601"/>
                  <a:pt x="35569" y="618543"/>
                  <a:pt x="33003" y="631372"/>
                </a:cubicBezTo>
                <a:cubicBezTo>
                  <a:pt x="30437" y="644201"/>
                  <a:pt x="-3791" y="640732"/>
                  <a:pt x="346" y="653143"/>
                </a:cubicBezTo>
                <a:cubicBezTo>
                  <a:pt x="5077" y="667336"/>
                  <a:pt x="29504" y="659919"/>
                  <a:pt x="43889" y="664029"/>
                </a:cubicBezTo>
                <a:cubicBezTo>
                  <a:pt x="54922" y="667181"/>
                  <a:pt x="65660" y="671286"/>
                  <a:pt x="76546" y="674915"/>
                </a:cubicBezTo>
                <a:cubicBezTo>
                  <a:pt x="261555" y="662581"/>
                  <a:pt x="239832" y="718578"/>
                  <a:pt x="239832" y="598715"/>
                </a:cubicBezTo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4852988" y="1038225"/>
            <a:ext cx="395287" cy="523875"/>
          </a:xfrm>
          <a:custGeom>
            <a:avLst/>
            <a:gdLst>
              <a:gd name="connsiteX0" fmla="*/ 61912 w 395287"/>
              <a:gd name="connsiteY0" fmla="*/ 504825 h 523875"/>
              <a:gd name="connsiteX1" fmla="*/ 242887 w 395287"/>
              <a:gd name="connsiteY1" fmla="*/ 523875 h 523875"/>
              <a:gd name="connsiteX2" fmla="*/ 395287 w 395287"/>
              <a:gd name="connsiteY2" fmla="*/ 519113 h 523875"/>
              <a:gd name="connsiteX3" fmla="*/ 381000 w 395287"/>
              <a:gd name="connsiteY3" fmla="*/ 509588 h 523875"/>
              <a:gd name="connsiteX4" fmla="*/ 361950 w 395287"/>
              <a:gd name="connsiteY4" fmla="*/ 504825 h 523875"/>
              <a:gd name="connsiteX5" fmla="*/ 371475 w 395287"/>
              <a:gd name="connsiteY5" fmla="*/ 490538 h 523875"/>
              <a:gd name="connsiteX6" fmla="*/ 319087 w 395287"/>
              <a:gd name="connsiteY6" fmla="*/ 485775 h 523875"/>
              <a:gd name="connsiteX7" fmla="*/ 290512 w 395287"/>
              <a:gd name="connsiteY7" fmla="*/ 481013 h 523875"/>
              <a:gd name="connsiteX8" fmla="*/ 314325 w 395287"/>
              <a:gd name="connsiteY8" fmla="*/ 476250 h 523875"/>
              <a:gd name="connsiteX9" fmla="*/ 328612 w 395287"/>
              <a:gd name="connsiteY9" fmla="*/ 466725 h 523875"/>
              <a:gd name="connsiteX10" fmla="*/ 347662 w 395287"/>
              <a:gd name="connsiteY10" fmla="*/ 461963 h 523875"/>
              <a:gd name="connsiteX11" fmla="*/ 319087 w 395287"/>
              <a:gd name="connsiteY11" fmla="*/ 452438 h 523875"/>
              <a:gd name="connsiteX12" fmla="*/ 333375 w 395287"/>
              <a:gd name="connsiteY12" fmla="*/ 442913 h 523875"/>
              <a:gd name="connsiteX13" fmla="*/ 319087 w 395287"/>
              <a:gd name="connsiteY13" fmla="*/ 438150 h 523875"/>
              <a:gd name="connsiteX14" fmla="*/ 295275 w 395287"/>
              <a:gd name="connsiteY14" fmla="*/ 433388 h 523875"/>
              <a:gd name="connsiteX15" fmla="*/ 276225 w 395287"/>
              <a:gd name="connsiteY15" fmla="*/ 428625 h 523875"/>
              <a:gd name="connsiteX16" fmla="*/ 290512 w 395287"/>
              <a:gd name="connsiteY16" fmla="*/ 419100 h 523875"/>
              <a:gd name="connsiteX17" fmla="*/ 280987 w 395287"/>
              <a:gd name="connsiteY17" fmla="*/ 404813 h 523875"/>
              <a:gd name="connsiteX18" fmla="*/ 300037 w 395287"/>
              <a:gd name="connsiteY18" fmla="*/ 385763 h 523875"/>
              <a:gd name="connsiteX19" fmla="*/ 304800 w 395287"/>
              <a:gd name="connsiteY19" fmla="*/ 371475 h 523875"/>
              <a:gd name="connsiteX20" fmla="*/ 319087 w 395287"/>
              <a:gd name="connsiteY20" fmla="*/ 366713 h 523875"/>
              <a:gd name="connsiteX21" fmla="*/ 300037 w 395287"/>
              <a:gd name="connsiteY21" fmla="*/ 357188 h 523875"/>
              <a:gd name="connsiteX22" fmla="*/ 261937 w 395287"/>
              <a:gd name="connsiteY22" fmla="*/ 352425 h 523875"/>
              <a:gd name="connsiteX23" fmla="*/ 304800 w 395287"/>
              <a:gd name="connsiteY23" fmla="*/ 328613 h 523875"/>
              <a:gd name="connsiteX24" fmla="*/ 314325 w 395287"/>
              <a:gd name="connsiteY24" fmla="*/ 314325 h 523875"/>
              <a:gd name="connsiteX25" fmla="*/ 290512 w 395287"/>
              <a:gd name="connsiteY25" fmla="*/ 309563 h 523875"/>
              <a:gd name="connsiteX26" fmla="*/ 276225 w 395287"/>
              <a:gd name="connsiteY26" fmla="*/ 304800 h 523875"/>
              <a:gd name="connsiteX27" fmla="*/ 271462 w 395287"/>
              <a:gd name="connsiteY27" fmla="*/ 285750 h 523875"/>
              <a:gd name="connsiteX28" fmla="*/ 271462 w 395287"/>
              <a:gd name="connsiteY28" fmla="*/ 266700 h 523875"/>
              <a:gd name="connsiteX29" fmla="*/ 285750 w 395287"/>
              <a:gd name="connsiteY29" fmla="*/ 238125 h 523875"/>
              <a:gd name="connsiteX30" fmla="*/ 300037 w 395287"/>
              <a:gd name="connsiteY30" fmla="*/ 228600 h 523875"/>
              <a:gd name="connsiteX31" fmla="*/ 295275 w 395287"/>
              <a:gd name="connsiteY31" fmla="*/ 214313 h 523875"/>
              <a:gd name="connsiteX32" fmla="*/ 295275 w 395287"/>
              <a:gd name="connsiteY32" fmla="*/ 200025 h 523875"/>
              <a:gd name="connsiteX33" fmla="*/ 271462 w 395287"/>
              <a:gd name="connsiteY33" fmla="*/ 190500 h 523875"/>
              <a:gd name="connsiteX34" fmla="*/ 247650 w 395287"/>
              <a:gd name="connsiteY34" fmla="*/ 185738 h 523875"/>
              <a:gd name="connsiteX35" fmla="*/ 261937 w 395287"/>
              <a:gd name="connsiteY35" fmla="*/ 180975 h 523875"/>
              <a:gd name="connsiteX36" fmla="*/ 276225 w 395287"/>
              <a:gd name="connsiteY36" fmla="*/ 171450 h 523875"/>
              <a:gd name="connsiteX37" fmla="*/ 261937 w 395287"/>
              <a:gd name="connsiteY37" fmla="*/ 142875 h 523875"/>
              <a:gd name="connsiteX38" fmla="*/ 247650 w 395287"/>
              <a:gd name="connsiteY38" fmla="*/ 138113 h 523875"/>
              <a:gd name="connsiteX39" fmla="*/ 214312 w 395287"/>
              <a:gd name="connsiteY39" fmla="*/ 123825 h 523875"/>
              <a:gd name="connsiteX40" fmla="*/ 266700 w 395287"/>
              <a:gd name="connsiteY40" fmla="*/ 119063 h 523875"/>
              <a:gd name="connsiteX41" fmla="*/ 252412 w 395287"/>
              <a:gd name="connsiteY41" fmla="*/ 114300 h 523875"/>
              <a:gd name="connsiteX42" fmla="*/ 233362 w 395287"/>
              <a:gd name="connsiteY42" fmla="*/ 109538 h 523875"/>
              <a:gd name="connsiteX43" fmla="*/ 204787 w 395287"/>
              <a:gd name="connsiteY43" fmla="*/ 95250 h 523875"/>
              <a:gd name="connsiteX44" fmla="*/ 190500 w 395287"/>
              <a:gd name="connsiteY44" fmla="*/ 90488 h 523875"/>
              <a:gd name="connsiteX45" fmla="*/ 200025 w 395287"/>
              <a:gd name="connsiteY45" fmla="*/ 76200 h 523875"/>
              <a:gd name="connsiteX46" fmla="*/ 214312 w 395287"/>
              <a:gd name="connsiteY46" fmla="*/ 66675 h 523875"/>
              <a:gd name="connsiteX47" fmla="*/ 161925 w 395287"/>
              <a:gd name="connsiteY47" fmla="*/ 42863 h 523875"/>
              <a:gd name="connsiteX48" fmla="*/ 142875 w 395287"/>
              <a:gd name="connsiteY48" fmla="*/ 14288 h 523875"/>
              <a:gd name="connsiteX49" fmla="*/ 133350 w 395287"/>
              <a:gd name="connsiteY49" fmla="*/ 0 h 523875"/>
              <a:gd name="connsiteX50" fmla="*/ 133350 w 395287"/>
              <a:gd name="connsiteY50" fmla="*/ 123825 h 523875"/>
              <a:gd name="connsiteX51" fmla="*/ 119062 w 395287"/>
              <a:gd name="connsiteY51" fmla="*/ 138113 h 523875"/>
              <a:gd name="connsiteX52" fmla="*/ 76200 w 395287"/>
              <a:gd name="connsiteY52" fmla="*/ 157163 h 523875"/>
              <a:gd name="connsiteX53" fmla="*/ 47625 w 395287"/>
              <a:gd name="connsiteY53" fmla="*/ 171450 h 523875"/>
              <a:gd name="connsiteX54" fmla="*/ 61912 w 395287"/>
              <a:gd name="connsiteY54" fmla="*/ 180975 h 523875"/>
              <a:gd name="connsiteX55" fmla="*/ 66675 w 395287"/>
              <a:gd name="connsiteY55" fmla="*/ 200025 h 523875"/>
              <a:gd name="connsiteX56" fmla="*/ 95250 w 395287"/>
              <a:gd name="connsiteY56" fmla="*/ 204788 h 523875"/>
              <a:gd name="connsiteX57" fmla="*/ 109537 w 395287"/>
              <a:gd name="connsiteY57" fmla="*/ 209550 h 523875"/>
              <a:gd name="connsiteX58" fmla="*/ 128587 w 395287"/>
              <a:gd name="connsiteY58" fmla="*/ 214313 h 523875"/>
              <a:gd name="connsiteX59" fmla="*/ 100012 w 395287"/>
              <a:gd name="connsiteY59" fmla="*/ 233363 h 523875"/>
              <a:gd name="connsiteX60" fmla="*/ 85725 w 395287"/>
              <a:gd name="connsiteY60" fmla="*/ 242888 h 523875"/>
              <a:gd name="connsiteX61" fmla="*/ 104775 w 395287"/>
              <a:gd name="connsiteY61" fmla="*/ 247650 h 523875"/>
              <a:gd name="connsiteX62" fmla="*/ 90487 w 395287"/>
              <a:gd name="connsiteY62" fmla="*/ 261938 h 523875"/>
              <a:gd name="connsiteX63" fmla="*/ 80962 w 395287"/>
              <a:gd name="connsiteY63" fmla="*/ 276225 h 523875"/>
              <a:gd name="connsiteX64" fmla="*/ 109537 w 395287"/>
              <a:gd name="connsiteY64" fmla="*/ 290513 h 523875"/>
              <a:gd name="connsiteX65" fmla="*/ 123825 w 395287"/>
              <a:gd name="connsiteY65" fmla="*/ 295275 h 523875"/>
              <a:gd name="connsiteX66" fmla="*/ 109537 w 395287"/>
              <a:gd name="connsiteY66" fmla="*/ 328613 h 523875"/>
              <a:gd name="connsiteX67" fmla="*/ 128587 w 395287"/>
              <a:gd name="connsiteY67" fmla="*/ 333375 h 523875"/>
              <a:gd name="connsiteX68" fmla="*/ 114300 w 395287"/>
              <a:gd name="connsiteY68" fmla="*/ 366713 h 523875"/>
              <a:gd name="connsiteX69" fmla="*/ 100012 w 395287"/>
              <a:gd name="connsiteY69" fmla="*/ 371475 h 523875"/>
              <a:gd name="connsiteX70" fmla="*/ 71437 w 395287"/>
              <a:gd name="connsiteY70" fmla="*/ 395288 h 523875"/>
              <a:gd name="connsiteX71" fmla="*/ 42862 w 395287"/>
              <a:gd name="connsiteY71" fmla="*/ 404813 h 523875"/>
              <a:gd name="connsiteX72" fmla="*/ 52387 w 395287"/>
              <a:gd name="connsiteY72" fmla="*/ 419100 h 523875"/>
              <a:gd name="connsiteX73" fmla="*/ 42862 w 395287"/>
              <a:gd name="connsiteY73" fmla="*/ 433388 h 523875"/>
              <a:gd name="connsiteX74" fmla="*/ 42862 w 395287"/>
              <a:gd name="connsiteY74" fmla="*/ 471488 h 523875"/>
              <a:gd name="connsiteX75" fmla="*/ 28575 w 395287"/>
              <a:gd name="connsiteY75" fmla="*/ 476250 h 523875"/>
              <a:gd name="connsiteX76" fmla="*/ 14287 w 395287"/>
              <a:gd name="connsiteY76" fmla="*/ 490538 h 523875"/>
              <a:gd name="connsiteX77" fmla="*/ 0 w 395287"/>
              <a:gd name="connsiteY77" fmla="*/ 495300 h 523875"/>
              <a:gd name="connsiteX78" fmla="*/ 14287 w 395287"/>
              <a:gd name="connsiteY78" fmla="*/ 500063 h 523875"/>
              <a:gd name="connsiteX79" fmla="*/ 76200 w 395287"/>
              <a:gd name="connsiteY79" fmla="*/ 504825 h 523875"/>
              <a:gd name="connsiteX80" fmla="*/ 61912 w 395287"/>
              <a:gd name="connsiteY80" fmla="*/ 50482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95287" h="523875">
                <a:moveTo>
                  <a:pt x="61912" y="504825"/>
                </a:moveTo>
                <a:cubicBezTo>
                  <a:pt x="89693" y="508000"/>
                  <a:pt x="168723" y="523875"/>
                  <a:pt x="242887" y="523875"/>
                </a:cubicBezTo>
                <a:cubicBezTo>
                  <a:pt x="293712" y="523875"/>
                  <a:pt x="344487" y="520700"/>
                  <a:pt x="395287" y="519113"/>
                </a:cubicBezTo>
                <a:cubicBezTo>
                  <a:pt x="390525" y="515938"/>
                  <a:pt x="386261" y="511843"/>
                  <a:pt x="381000" y="509588"/>
                </a:cubicBezTo>
                <a:cubicBezTo>
                  <a:pt x="374984" y="507010"/>
                  <a:pt x="364877" y="510679"/>
                  <a:pt x="361950" y="504825"/>
                </a:cubicBezTo>
                <a:cubicBezTo>
                  <a:pt x="359390" y="499706"/>
                  <a:pt x="368300" y="495300"/>
                  <a:pt x="371475" y="490538"/>
                </a:cubicBezTo>
                <a:cubicBezTo>
                  <a:pt x="354012" y="488950"/>
                  <a:pt x="336502" y="487824"/>
                  <a:pt x="319087" y="485775"/>
                </a:cubicBezTo>
                <a:cubicBezTo>
                  <a:pt x="309497" y="484647"/>
                  <a:pt x="294830" y="489650"/>
                  <a:pt x="290512" y="481013"/>
                </a:cubicBezTo>
                <a:cubicBezTo>
                  <a:pt x="286892" y="473773"/>
                  <a:pt x="306387" y="477838"/>
                  <a:pt x="314325" y="476250"/>
                </a:cubicBezTo>
                <a:cubicBezTo>
                  <a:pt x="319087" y="473075"/>
                  <a:pt x="323351" y="468980"/>
                  <a:pt x="328612" y="466725"/>
                </a:cubicBezTo>
                <a:cubicBezTo>
                  <a:pt x="334628" y="464147"/>
                  <a:pt x="351293" y="467409"/>
                  <a:pt x="347662" y="461963"/>
                </a:cubicBezTo>
                <a:cubicBezTo>
                  <a:pt x="342093" y="453609"/>
                  <a:pt x="319087" y="452438"/>
                  <a:pt x="319087" y="452438"/>
                </a:cubicBezTo>
                <a:cubicBezTo>
                  <a:pt x="323850" y="449263"/>
                  <a:pt x="333375" y="448637"/>
                  <a:pt x="333375" y="442913"/>
                </a:cubicBezTo>
                <a:cubicBezTo>
                  <a:pt x="333375" y="437893"/>
                  <a:pt x="323957" y="439368"/>
                  <a:pt x="319087" y="438150"/>
                </a:cubicBezTo>
                <a:cubicBezTo>
                  <a:pt x="311234" y="436187"/>
                  <a:pt x="303177" y="435144"/>
                  <a:pt x="295275" y="433388"/>
                </a:cubicBezTo>
                <a:cubicBezTo>
                  <a:pt x="288885" y="431968"/>
                  <a:pt x="282575" y="430213"/>
                  <a:pt x="276225" y="428625"/>
                </a:cubicBezTo>
                <a:cubicBezTo>
                  <a:pt x="280987" y="425450"/>
                  <a:pt x="289390" y="424713"/>
                  <a:pt x="290512" y="419100"/>
                </a:cubicBezTo>
                <a:cubicBezTo>
                  <a:pt x="291634" y="413487"/>
                  <a:pt x="281928" y="410459"/>
                  <a:pt x="280987" y="404813"/>
                </a:cubicBezTo>
                <a:cubicBezTo>
                  <a:pt x="278314" y="388771"/>
                  <a:pt x="290011" y="389105"/>
                  <a:pt x="300037" y="385763"/>
                </a:cubicBezTo>
                <a:cubicBezTo>
                  <a:pt x="301625" y="381000"/>
                  <a:pt x="301250" y="375025"/>
                  <a:pt x="304800" y="371475"/>
                </a:cubicBezTo>
                <a:cubicBezTo>
                  <a:pt x="308350" y="367925"/>
                  <a:pt x="320675" y="371475"/>
                  <a:pt x="319087" y="366713"/>
                </a:cubicBezTo>
                <a:cubicBezTo>
                  <a:pt x="316842" y="359978"/>
                  <a:pt x="306925" y="358910"/>
                  <a:pt x="300037" y="357188"/>
                </a:cubicBezTo>
                <a:cubicBezTo>
                  <a:pt x="287620" y="354084"/>
                  <a:pt x="274637" y="354013"/>
                  <a:pt x="261937" y="352425"/>
                </a:cubicBezTo>
                <a:cubicBezTo>
                  <a:pt x="294689" y="330590"/>
                  <a:pt x="279652" y="336995"/>
                  <a:pt x="304800" y="328613"/>
                </a:cubicBezTo>
                <a:cubicBezTo>
                  <a:pt x="307975" y="323850"/>
                  <a:pt x="317759" y="318904"/>
                  <a:pt x="314325" y="314325"/>
                </a:cubicBezTo>
                <a:cubicBezTo>
                  <a:pt x="309468" y="307849"/>
                  <a:pt x="298365" y="311526"/>
                  <a:pt x="290512" y="309563"/>
                </a:cubicBezTo>
                <a:cubicBezTo>
                  <a:pt x="285642" y="308345"/>
                  <a:pt x="280987" y="306388"/>
                  <a:pt x="276225" y="304800"/>
                </a:cubicBezTo>
                <a:cubicBezTo>
                  <a:pt x="274637" y="298450"/>
                  <a:pt x="269392" y="291960"/>
                  <a:pt x="271462" y="285750"/>
                </a:cubicBezTo>
                <a:cubicBezTo>
                  <a:pt x="278389" y="264968"/>
                  <a:pt x="302636" y="287482"/>
                  <a:pt x="271462" y="266700"/>
                </a:cubicBezTo>
                <a:cubicBezTo>
                  <a:pt x="275336" y="255081"/>
                  <a:pt x="276519" y="247357"/>
                  <a:pt x="285750" y="238125"/>
                </a:cubicBezTo>
                <a:cubicBezTo>
                  <a:pt x="289797" y="234078"/>
                  <a:pt x="295275" y="231775"/>
                  <a:pt x="300037" y="228600"/>
                </a:cubicBezTo>
                <a:cubicBezTo>
                  <a:pt x="298450" y="223838"/>
                  <a:pt x="298825" y="217863"/>
                  <a:pt x="295275" y="214313"/>
                </a:cubicBezTo>
                <a:cubicBezTo>
                  <a:pt x="283444" y="202482"/>
                  <a:pt x="267817" y="218330"/>
                  <a:pt x="295275" y="200025"/>
                </a:cubicBezTo>
                <a:cubicBezTo>
                  <a:pt x="287337" y="196850"/>
                  <a:pt x="279651" y="192956"/>
                  <a:pt x="271462" y="190500"/>
                </a:cubicBezTo>
                <a:cubicBezTo>
                  <a:pt x="263709" y="188174"/>
                  <a:pt x="253374" y="191462"/>
                  <a:pt x="247650" y="185738"/>
                </a:cubicBezTo>
                <a:cubicBezTo>
                  <a:pt x="244100" y="182188"/>
                  <a:pt x="257447" y="183220"/>
                  <a:pt x="261937" y="180975"/>
                </a:cubicBezTo>
                <a:cubicBezTo>
                  <a:pt x="267057" y="178415"/>
                  <a:pt x="271462" y="174625"/>
                  <a:pt x="276225" y="171450"/>
                </a:cubicBezTo>
                <a:cubicBezTo>
                  <a:pt x="273088" y="162039"/>
                  <a:pt x="270329" y="149589"/>
                  <a:pt x="261937" y="142875"/>
                </a:cubicBezTo>
                <a:cubicBezTo>
                  <a:pt x="258017" y="139739"/>
                  <a:pt x="252264" y="140090"/>
                  <a:pt x="247650" y="138113"/>
                </a:cubicBezTo>
                <a:cubicBezTo>
                  <a:pt x="206446" y="120455"/>
                  <a:pt x="247825" y="134997"/>
                  <a:pt x="214312" y="123825"/>
                </a:cubicBezTo>
                <a:cubicBezTo>
                  <a:pt x="231775" y="122238"/>
                  <a:pt x="249689" y="123316"/>
                  <a:pt x="266700" y="119063"/>
                </a:cubicBezTo>
                <a:cubicBezTo>
                  <a:pt x="271570" y="117845"/>
                  <a:pt x="257239" y="115679"/>
                  <a:pt x="252412" y="114300"/>
                </a:cubicBezTo>
                <a:cubicBezTo>
                  <a:pt x="246118" y="112502"/>
                  <a:pt x="239656" y="111336"/>
                  <a:pt x="233362" y="109538"/>
                </a:cubicBezTo>
                <a:cubicBezTo>
                  <a:pt x="205435" y="101559"/>
                  <a:pt x="232614" y="109163"/>
                  <a:pt x="204787" y="95250"/>
                </a:cubicBezTo>
                <a:cubicBezTo>
                  <a:pt x="200297" y="93005"/>
                  <a:pt x="195262" y="92075"/>
                  <a:pt x="190500" y="90488"/>
                </a:cubicBezTo>
                <a:cubicBezTo>
                  <a:pt x="193675" y="85725"/>
                  <a:pt x="195978" y="80248"/>
                  <a:pt x="200025" y="76200"/>
                </a:cubicBezTo>
                <a:cubicBezTo>
                  <a:pt x="204072" y="72153"/>
                  <a:pt x="217976" y="71072"/>
                  <a:pt x="214312" y="66675"/>
                </a:cubicBezTo>
                <a:cubicBezTo>
                  <a:pt x="206120" y="56845"/>
                  <a:pt x="177521" y="48061"/>
                  <a:pt x="161925" y="42863"/>
                </a:cubicBezTo>
                <a:lnTo>
                  <a:pt x="142875" y="14288"/>
                </a:lnTo>
                <a:lnTo>
                  <a:pt x="133350" y="0"/>
                </a:lnTo>
                <a:cubicBezTo>
                  <a:pt x="137322" y="43692"/>
                  <a:pt x="143294" y="79075"/>
                  <a:pt x="133350" y="123825"/>
                </a:cubicBezTo>
                <a:cubicBezTo>
                  <a:pt x="131889" y="130400"/>
                  <a:pt x="124236" y="133801"/>
                  <a:pt x="119062" y="138113"/>
                </a:cubicBezTo>
                <a:cubicBezTo>
                  <a:pt x="80297" y="170418"/>
                  <a:pt x="138489" y="115639"/>
                  <a:pt x="76200" y="157163"/>
                </a:cubicBezTo>
                <a:cubicBezTo>
                  <a:pt x="57735" y="169472"/>
                  <a:pt x="67342" y="164878"/>
                  <a:pt x="47625" y="171450"/>
                </a:cubicBezTo>
                <a:cubicBezTo>
                  <a:pt x="52387" y="174625"/>
                  <a:pt x="56651" y="178720"/>
                  <a:pt x="61912" y="180975"/>
                </a:cubicBezTo>
                <a:cubicBezTo>
                  <a:pt x="84298" y="190569"/>
                  <a:pt x="88881" y="177819"/>
                  <a:pt x="66675" y="200025"/>
                </a:cubicBezTo>
                <a:cubicBezTo>
                  <a:pt x="76200" y="201613"/>
                  <a:pt x="85824" y="202693"/>
                  <a:pt x="95250" y="204788"/>
                </a:cubicBezTo>
                <a:cubicBezTo>
                  <a:pt x="100150" y="205877"/>
                  <a:pt x="104710" y="208171"/>
                  <a:pt x="109537" y="209550"/>
                </a:cubicBezTo>
                <a:cubicBezTo>
                  <a:pt x="115831" y="211348"/>
                  <a:pt x="122237" y="212725"/>
                  <a:pt x="128587" y="214313"/>
                </a:cubicBezTo>
                <a:lnTo>
                  <a:pt x="100012" y="233363"/>
                </a:lnTo>
                <a:lnTo>
                  <a:pt x="85725" y="242888"/>
                </a:lnTo>
                <a:cubicBezTo>
                  <a:pt x="92075" y="244475"/>
                  <a:pt x="103188" y="241300"/>
                  <a:pt x="104775" y="247650"/>
                </a:cubicBezTo>
                <a:cubicBezTo>
                  <a:pt x="106408" y="254184"/>
                  <a:pt x="94799" y="256764"/>
                  <a:pt x="90487" y="261938"/>
                </a:cubicBezTo>
                <a:cubicBezTo>
                  <a:pt x="86823" y="266335"/>
                  <a:pt x="84137" y="271463"/>
                  <a:pt x="80962" y="276225"/>
                </a:cubicBezTo>
                <a:cubicBezTo>
                  <a:pt x="116883" y="288200"/>
                  <a:pt x="72600" y="272045"/>
                  <a:pt x="109537" y="290513"/>
                </a:cubicBezTo>
                <a:cubicBezTo>
                  <a:pt x="114027" y="292758"/>
                  <a:pt x="119062" y="293688"/>
                  <a:pt x="123825" y="295275"/>
                </a:cubicBezTo>
                <a:cubicBezTo>
                  <a:pt x="94393" y="324707"/>
                  <a:pt x="81468" y="320593"/>
                  <a:pt x="109537" y="328613"/>
                </a:cubicBezTo>
                <a:cubicBezTo>
                  <a:pt x="115831" y="330411"/>
                  <a:pt x="122237" y="331788"/>
                  <a:pt x="128587" y="333375"/>
                </a:cubicBezTo>
                <a:cubicBezTo>
                  <a:pt x="125728" y="344814"/>
                  <a:pt x="124578" y="358491"/>
                  <a:pt x="114300" y="366713"/>
                </a:cubicBezTo>
                <a:cubicBezTo>
                  <a:pt x="110380" y="369849"/>
                  <a:pt x="104775" y="369888"/>
                  <a:pt x="100012" y="371475"/>
                </a:cubicBezTo>
                <a:cubicBezTo>
                  <a:pt x="91038" y="380449"/>
                  <a:pt x="83374" y="389983"/>
                  <a:pt x="71437" y="395288"/>
                </a:cubicBezTo>
                <a:cubicBezTo>
                  <a:pt x="62262" y="399366"/>
                  <a:pt x="42862" y="404813"/>
                  <a:pt x="42862" y="404813"/>
                </a:cubicBezTo>
                <a:cubicBezTo>
                  <a:pt x="80547" y="412349"/>
                  <a:pt x="67570" y="403917"/>
                  <a:pt x="52387" y="419100"/>
                </a:cubicBezTo>
                <a:cubicBezTo>
                  <a:pt x="48340" y="423147"/>
                  <a:pt x="46037" y="428625"/>
                  <a:pt x="42862" y="433388"/>
                </a:cubicBezTo>
                <a:cubicBezTo>
                  <a:pt x="47413" y="447039"/>
                  <a:pt x="53080" y="456161"/>
                  <a:pt x="42862" y="471488"/>
                </a:cubicBezTo>
                <a:cubicBezTo>
                  <a:pt x="40077" y="475665"/>
                  <a:pt x="33337" y="474663"/>
                  <a:pt x="28575" y="476250"/>
                </a:cubicBezTo>
                <a:cubicBezTo>
                  <a:pt x="23812" y="481013"/>
                  <a:pt x="19891" y="486802"/>
                  <a:pt x="14287" y="490538"/>
                </a:cubicBezTo>
                <a:cubicBezTo>
                  <a:pt x="10110" y="493323"/>
                  <a:pt x="0" y="490280"/>
                  <a:pt x="0" y="495300"/>
                </a:cubicBezTo>
                <a:cubicBezTo>
                  <a:pt x="0" y="500320"/>
                  <a:pt x="9306" y="499440"/>
                  <a:pt x="14287" y="500063"/>
                </a:cubicBezTo>
                <a:cubicBezTo>
                  <a:pt x="34826" y="502630"/>
                  <a:pt x="55562" y="503238"/>
                  <a:pt x="76200" y="504825"/>
                </a:cubicBezTo>
                <a:cubicBezTo>
                  <a:pt x="91808" y="515231"/>
                  <a:pt x="34131" y="501650"/>
                  <a:pt x="61912" y="504825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5251447" y="1128713"/>
            <a:ext cx="177916" cy="439211"/>
          </a:xfrm>
          <a:custGeom>
            <a:avLst/>
            <a:gdLst>
              <a:gd name="connsiteX0" fmla="*/ 82553 w 177916"/>
              <a:gd name="connsiteY0" fmla="*/ 419100 h 439211"/>
              <a:gd name="connsiteX1" fmla="*/ 139703 w 177916"/>
              <a:gd name="connsiteY1" fmla="*/ 414337 h 439211"/>
              <a:gd name="connsiteX2" fmla="*/ 173041 w 177916"/>
              <a:gd name="connsiteY2" fmla="*/ 404812 h 439211"/>
              <a:gd name="connsiteX3" fmla="*/ 106366 w 177916"/>
              <a:gd name="connsiteY3" fmla="*/ 400050 h 439211"/>
              <a:gd name="connsiteX4" fmla="*/ 120653 w 177916"/>
              <a:gd name="connsiteY4" fmla="*/ 395287 h 439211"/>
              <a:gd name="connsiteX5" fmla="*/ 153991 w 177916"/>
              <a:gd name="connsiteY5" fmla="*/ 376237 h 439211"/>
              <a:gd name="connsiteX6" fmla="*/ 168278 w 177916"/>
              <a:gd name="connsiteY6" fmla="*/ 371475 h 439211"/>
              <a:gd name="connsiteX7" fmla="*/ 177803 w 177916"/>
              <a:gd name="connsiteY7" fmla="*/ 357187 h 439211"/>
              <a:gd name="connsiteX8" fmla="*/ 173041 w 177916"/>
              <a:gd name="connsiteY8" fmla="*/ 333375 h 439211"/>
              <a:gd name="connsiteX9" fmla="*/ 163516 w 177916"/>
              <a:gd name="connsiteY9" fmla="*/ 319087 h 439211"/>
              <a:gd name="connsiteX10" fmla="*/ 158753 w 177916"/>
              <a:gd name="connsiteY10" fmla="*/ 304800 h 439211"/>
              <a:gd name="connsiteX11" fmla="*/ 120653 w 177916"/>
              <a:gd name="connsiteY11" fmla="*/ 300037 h 439211"/>
              <a:gd name="connsiteX12" fmla="*/ 139703 w 177916"/>
              <a:gd name="connsiteY12" fmla="*/ 290512 h 439211"/>
              <a:gd name="connsiteX13" fmla="*/ 173041 w 177916"/>
              <a:gd name="connsiteY13" fmla="*/ 280987 h 439211"/>
              <a:gd name="connsiteX14" fmla="*/ 158753 w 177916"/>
              <a:gd name="connsiteY14" fmla="*/ 271462 h 439211"/>
              <a:gd name="connsiteX15" fmla="*/ 177803 w 177916"/>
              <a:gd name="connsiteY15" fmla="*/ 242887 h 439211"/>
              <a:gd name="connsiteX16" fmla="*/ 163516 w 177916"/>
              <a:gd name="connsiteY16" fmla="*/ 228600 h 439211"/>
              <a:gd name="connsiteX17" fmla="*/ 125416 w 177916"/>
              <a:gd name="connsiteY17" fmla="*/ 219075 h 439211"/>
              <a:gd name="connsiteX18" fmla="*/ 101603 w 177916"/>
              <a:gd name="connsiteY18" fmla="*/ 209550 h 439211"/>
              <a:gd name="connsiteX19" fmla="*/ 134941 w 177916"/>
              <a:gd name="connsiteY19" fmla="*/ 185737 h 439211"/>
              <a:gd name="connsiteX20" fmla="*/ 139703 w 177916"/>
              <a:gd name="connsiteY20" fmla="*/ 152400 h 439211"/>
              <a:gd name="connsiteX21" fmla="*/ 144466 w 177916"/>
              <a:gd name="connsiteY21" fmla="*/ 138112 h 439211"/>
              <a:gd name="connsiteX22" fmla="*/ 111128 w 177916"/>
              <a:gd name="connsiteY22" fmla="*/ 123825 h 439211"/>
              <a:gd name="connsiteX23" fmla="*/ 96841 w 177916"/>
              <a:gd name="connsiteY23" fmla="*/ 114300 h 439211"/>
              <a:gd name="connsiteX24" fmla="*/ 92078 w 177916"/>
              <a:gd name="connsiteY24" fmla="*/ 100012 h 439211"/>
              <a:gd name="connsiteX25" fmla="*/ 106366 w 177916"/>
              <a:gd name="connsiteY25" fmla="*/ 66675 h 439211"/>
              <a:gd name="connsiteX26" fmla="*/ 96841 w 177916"/>
              <a:gd name="connsiteY26" fmla="*/ 52387 h 439211"/>
              <a:gd name="connsiteX27" fmla="*/ 82553 w 177916"/>
              <a:gd name="connsiteY27" fmla="*/ 47625 h 439211"/>
              <a:gd name="connsiteX28" fmla="*/ 77791 w 177916"/>
              <a:gd name="connsiteY28" fmla="*/ 14287 h 439211"/>
              <a:gd name="connsiteX29" fmla="*/ 68266 w 177916"/>
              <a:gd name="connsiteY29" fmla="*/ 0 h 439211"/>
              <a:gd name="connsiteX30" fmla="*/ 53978 w 177916"/>
              <a:gd name="connsiteY30" fmla="*/ 4762 h 439211"/>
              <a:gd name="connsiteX31" fmla="*/ 39691 w 177916"/>
              <a:gd name="connsiteY31" fmla="*/ 52387 h 439211"/>
              <a:gd name="connsiteX32" fmla="*/ 34928 w 177916"/>
              <a:gd name="connsiteY32" fmla="*/ 80962 h 439211"/>
              <a:gd name="connsiteX33" fmla="*/ 20641 w 177916"/>
              <a:gd name="connsiteY33" fmla="*/ 90487 h 439211"/>
              <a:gd name="connsiteX34" fmla="*/ 11116 w 177916"/>
              <a:gd name="connsiteY34" fmla="*/ 104775 h 439211"/>
              <a:gd name="connsiteX35" fmla="*/ 25403 w 177916"/>
              <a:gd name="connsiteY35" fmla="*/ 114300 h 439211"/>
              <a:gd name="connsiteX36" fmla="*/ 39691 w 177916"/>
              <a:gd name="connsiteY36" fmla="*/ 142875 h 439211"/>
              <a:gd name="connsiteX37" fmla="*/ 11116 w 177916"/>
              <a:gd name="connsiteY37" fmla="*/ 161925 h 439211"/>
              <a:gd name="connsiteX38" fmla="*/ 39691 w 177916"/>
              <a:gd name="connsiteY38" fmla="*/ 171450 h 439211"/>
              <a:gd name="connsiteX39" fmla="*/ 1591 w 177916"/>
              <a:gd name="connsiteY39" fmla="*/ 204787 h 439211"/>
              <a:gd name="connsiteX40" fmla="*/ 15878 w 177916"/>
              <a:gd name="connsiteY40" fmla="*/ 219075 h 439211"/>
              <a:gd name="connsiteX41" fmla="*/ 25403 w 177916"/>
              <a:gd name="connsiteY41" fmla="*/ 233362 h 439211"/>
              <a:gd name="connsiteX42" fmla="*/ 53978 w 177916"/>
              <a:gd name="connsiteY42" fmla="*/ 247650 h 439211"/>
              <a:gd name="connsiteX43" fmla="*/ 39691 w 177916"/>
              <a:gd name="connsiteY43" fmla="*/ 261937 h 439211"/>
              <a:gd name="connsiteX44" fmla="*/ 25403 w 177916"/>
              <a:gd name="connsiteY44" fmla="*/ 271462 h 439211"/>
              <a:gd name="connsiteX45" fmla="*/ 20641 w 177916"/>
              <a:gd name="connsiteY45" fmla="*/ 290512 h 439211"/>
              <a:gd name="connsiteX46" fmla="*/ 25403 w 177916"/>
              <a:gd name="connsiteY46" fmla="*/ 304800 h 439211"/>
              <a:gd name="connsiteX47" fmla="*/ 11116 w 177916"/>
              <a:gd name="connsiteY47" fmla="*/ 333375 h 439211"/>
              <a:gd name="connsiteX48" fmla="*/ 20641 w 177916"/>
              <a:gd name="connsiteY48" fmla="*/ 347662 h 439211"/>
              <a:gd name="connsiteX49" fmla="*/ 20641 w 177916"/>
              <a:gd name="connsiteY49" fmla="*/ 361950 h 439211"/>
              <a:gd name="connsiteX50" fmla="*/ 11116 w 177916"/>
              <a:gd name="connsiteY50" fmla="*/ 376237 h 439211"/>
              <a:gd name="connsiteX51" fmla="*/ 39691 w 177916"/>
              <a:gd name="connsiteY51" fmla="*/ 395287 h 439211"/>
              <a:gd name="connsiteX52" fmla="*/ 34928 w 177916"/>
              <a:gd name="connsiteY52" fmla="*/ 409575 h 439211"/>
              <a:gd name="connsiteX53" fmla="*/ 20641 w 177916"/>
              <a:gd name="connsiteY53" fmla="*/ 414337 h 439211"/>
              <a:gd name="connsiteX54" fmla="*/ 6353 w 177916"/>
              <a:gd name="connsiteY54" fmla="*/ 423862 h 439211"/>
              <a:gd name="connsiteX55" fmla="*/ 1591 w 177916"/>
              <a:gd name="connsiteY55" fmla="*/ 438150 h 439211"/>
              <a:gd name="connsiteX56" fmla="*/ 82553 w 177916"/>
              <a:gd name="connsiteY56" fmla="*/ 433387 h 439211"/>
              <a:gd name="connsiteX57" fmla="*/ 96841 w 177916"/>
              <a:gd name="connsiteY57" fmla="*/ 428625 h 439211"/>
              <a:gd name="connsiteX58" fmla="*/ 82553 w 177916"/>
              <a:gd name="connsiteY58" fmla="*/ 419100 h 43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77916" h="439211">
                <a:moveTo>
                  <a:pt x="82553" y="419100"/>
                </a:moveTo>
                <a:cubicBezTo>
                  <a:pt x="89697" y="416719"/>
                  <a:pt x="120735" y="416708"/>
                  <a:pt x="139703" y="414337"/>
                </a:cubicBezTo>
                <a:cubicBezTo>
                  <a:pt x="149276" y="413140"/>
                  <a:pt x="163548" y="407976"/>
                  <a:pt x="173041" y="404812"/>
                </a:cubicBezTo>
                <a:cubicBezTo>
                  <a:pt x="150816" y="403225"/>
                  <a:pt x="128288" y="404036"/>
                  <a:pt x="106366" y="400050"/>
                </a:cubicBezTo>
                <a:cubicBezTo>
                  <a:pt x="101427" y="399152"/>
                  <a:pt x="116039" y="397265"/>
                  <a:pt x="120653" y="395287"/>
                </a:cubicBezTo>
                <a:cubicBezTo>
                  <a:pt x="179123" y="370227"/>
                  <a:pt x="106141" y="400161"/>
                  <a:pt x="153991" y="376237"/>
                </a:cubicBezTo>
                <a:cubicBezTo>
                  <a:pt x="158481" y="373992"/>
                  <a:pt x="163516" y="373062"/>
                  <a:pt x="168278" y="371475"/>
                </a:cubicBezTo>
                <a:cubicBezTo>
                  <a:pt x="171453" y="366712"/>
                  <a:pt x="178925" y="362800"/>
                  <a:pt x="177803" y="357187"/>
                </a:cubicBezTo>
                <a:cubicBezTo>
                  <a:pt x="171454" y="325437"/>
                  <a:pt x="147641" y="371474"/>
                  <a:pt x="173041" y="333375"/>
                </a:cubicBezTo>
                <a:cubicBezTo>
                  <a:pt x="169866" y="328612"/>
                  <a:pt x="166076" y="324207"/>
                  <a:pt x="163516" y="319087"/>
                </a:cubicBezTo>
                <a:cubicBezTo>
                  <a:pt x="161271" y="314597"/>
                  <a:pt x="163340" y="306839"/>
                  <a:pt x="158753" y="304800"/>
                </a:cubicBezTo>
                <a:cubicBezTo>
                  <a:pt x="147057" y="299602"/>
                  <a:pt x="133353" y="301625"/>
                  <a:pt x="120653" y="300037"/>
                </a:cubicBezTo>
                <a:cubicBezTo>
                  <a:pt x="127003" y="296862"/>
                  <a:pt x="133177" y="293309"/>
                  <a:pt x="139703" y="290512"/>
                </a:cubicBezTo>
                <a:cubicBezTo>
                  <a:pt x="149263" y="286415"/>
                  <a:pt x="163382" y="283402"/>
                  <a:pt x="173041" y="280987"/>
                </a:cubicBezTo>
                <a:cubicBezTo>
                  <a:pt x="168278" y="277812"/>
                  <a:pt x="158043" y="277142"/>
                  <a:pt x="158753" y="271462"/>
                </a:cubicBezTo>
                <a:cubicBezTo>
                  <a:pt x="160173" y="260103"/>
                  <a:pt x="177803" y="242887"/>
                  <a:pt x="177803" y="242887"/>
                </a:cubicBezTo>
                <a:cubicBezTo>
                  <a:pt x="173041" y="238125"/>
                  <a:pt x="169120" y="232336"/>
                  <a:pt x="163516" y="228600"/>
                </a:cubicBezTo>
                <a:cubicBezTo>
                  <a:pt x="157238" y="224415"/>
                  <a:pt x="128855" y="219763"/>
                  <a:pt x="125416" y="219075"/>
                </a:cubicBezTo>
                <a:cubicBezTo>
                  <a:pt x="117478" y="215900"/>
                  <a:pt x="103280" y="217933"/>
                  <a:pt x="101603" y="209550"/>
                </a:cubicBezTo>
                <a:cubicBezTo>
                  <a:pt x="101255" y="207812"/>
                  <a:pt x="131339" y="188139"/>
                  <a:pt x="134941" y="185737"/>
                </a:cubicBezTo>
                <a:cubicBezTo>
                  <a:pt x="136528" y="174625"/>
                  <a:pt x="142138" y="163358"/>
                  <a:pt x="139703" y="152400"/>
                </a:cubicBezTo>
                <a:cubicBezTo>
                  <a:pt x="135895" y="135263"/>
                  <a:pt x="101652" y="148817"/>
                  <a:pt x="144466" y="138112"/>
                </a:cubicBezTo>
                <a:cubicBezTo>
                  <a:pt x="108593" y="114197"/>
                  <a:pt x="154186" y="142278"/>
                  <a:pt x="111128" y="123825"/>
                </a:cubicBezTo>
                <a:cubicBezTo>
                  <a:pt x="105867" y="121570"/>
                  <a:pt x="101603" y="117475"/>
                  <a:pt x="96841" y="114300"/>
                </a:cubicBezTo>
                <a:cubicBezTo>
                  <a:pt x="95253" y="109537"/>
                  <a:pt x="92078" y="105032"/>
                  <a:pt x="92078" y="100012"/>
                </a:cubicBezTo>
                <a:cubicBezTo>
                  <a:pt x="92078" y="84636"/>
                  <a:pt x="98589" y="78340"/>
                  <a:pt x="106366" y="66675"/>
                </a:cubicBezTo>
                <a:cubicBezTo>
                  <a:pt x="103191" y="61912"/>
                  <a:pt x="101311" y="55963"/>
                  <a:pt x="96841" y="52387"/>
                </a:cubicBezTo>
                <a:cubicBezTo>
                  <a:pt x="92921" y="49251"/>
                  <a:pt x="84798" y="52115"/>
                  <a:pt x="82553" y="47625"/>
                </a:cubicBezTo>
                <a:cubicBezTo>
                  <a:pt x="77533" y="37585"/>
                  <a:pt x="81017" y="25039"/>
                  <a:pt x="77791" y="14287"/>
                </a:cubicBezTo>
                <a:cubicBezTo>
                  <a:pt x="76146" y="8805"/>
                  <a:pt x="71441" y="4762"/>
                  <a:pt x="68266" y="0"/>
                </a:cubicBezTo>
                <a:cubicBezTo>
                  <a:pt x="63503" y="1587"/>
                  <a:pt x="56896" y="677"/>
                  <a:pt x="53978" y="4762"/>
                </a:cubicBezTo>
                <a:cubicBezTo>
                  <a:pt x="50602" y="9489"/>
                  <a:pt x="41530" y="43192"/>
                  <a:pt x="39691" y="52387"/>
                </a:cubicBezTo>
                <a:cubicBezTo>
                  <a:pt x="37797" y="61856"/>
                  <a:pt x="39246" y="72325"/>
                  <a:pt x="34928" y="80962"/>
                </a:cubicBezTo>
                <a:cubicBezTo>
                  <a:pt x="32368" y="86081"/>
                  <a:pt x="25403" y="87312"/>
                  <a:pt x="20641" y="90487"/>
                </a:cubicBezTo>
                <a:cubicBezTo>
                  <a:pt x="17466" y="95250"/>
                  <a:pt x="9994" y="99162"/>
                  <a:pt x="11116" y="104775"/>
                </a:cubicBezTo>
                <a:cubicBezTo>
                  <a:pt x="12238" y="110388"/>
                  <a:pt x="21356" y="110253"/>
                  <a:pt x="25403" y="114300"/>
                </a:cubicBezTo>
                <a:cubicBezTo>
                  <a:pt x="34635" y="123532"/>
                  <a:pt x="35817" y="131254"/>
                  <a:pt x="39691" y="142875"/>
                </a:cubicBezTo>
                <a:cubicBezTo>
                  <a:pt x="30166" y="149225"/>
                  <a:pt x="256" y="158305"/>
                  <a:pt x="11116" y="161925"/>
                </a:cubicBezTo>
                <a:lnTo>
                  <a:pt x="39691" y="171450"/>
                </a:lnTo>
                <a:cubicBezTo>
                  <a:pt x="6354" y="193675"/>
                  <a:pt x="17466" y="180975"/>
                  <a:pt x="1591" y="204787"/>
                </a:cubicBezTo>
                <a:cubicBezTo>
                  <a:pt x="6353" y="209550"/>
                  <a:pt x="11566" y="213901"/>
                  <a:pt x="15878" y="219075"/>
                </a:cubicBezTo>
                <a:cubicBezTo>
                  <a:pt x="19542" y="223472"/>
                  <a:pt x="21356" y="229315"/>
                  <a:pt x="25403" y="233362"/>
                </a:cubicBezTo>
                <a:cubicBezTo>
                  <a:pt x="34635" y="242593"/>
                  <a:pt x="42359" y="243776"/>
                  <a:pt x="53978" y="247650"/>
                </a:cubicBezTo>
                <a:cubicBezTo>
                  <a:pt x="49216" y="252412"/>
                  <a:pt x="44865" y="257625"/>
                  <a:pt x="39691" y="261937"/>
                </a:cubicBezTo>
                <a:cubicBezTo>
                  <a:pt x="35294" y="265601"/>
                  <a:pt x="28578" y="266699"/>
                  <a:pt x="25403" y="271462"/>
                </a:cubicBezTo>
                <a:cubicBezTo>
                  <a:pt x="21772" y="276908"/>
                  <a:pt x="22228" y="284162"/>
                  <a:pt x="20641" y="290512"/>
                </a:cubicBezTo>
                <a:cubicBezTo>
                  <a:pt x="22228" y="295275"/>
                  <a:pt x="25403" y="299780"/>
                  <a:pt x="25403" y="304800"/>
                </a:cubicBezTo>
                <a:cubicBezTo>
                  <a:pt x="25403" y="314659"/>
                  <a:pt x="15932" y="326151"/>
                  <a:pt x="11116" y="333375"/>
                </a:cubicBezTo>
                <a:cubicBezTo>
                  <a:pt x="14291" y="338137"/>
                  <a:pt x="16594" y="343615"/>
                  <a:pt x="20641" y="347662"/>
                </a:cubicBezTo>
                <a:cubicBezTo>
                  <a:pt x="34489" y="361510"/>
                  <a:pt x="44406" y="354027"/>
                  <a:pt x="20641" y="361950"/>
                </a:cubicBezTo>
                <a:cubicBezTo>
                  <a:pt x="17466" y="366712"/>
                  <a:pt x="8276" y="371267"/>
                  <a:pt x="11116" y="376237"/>
                </a:cubicBezTo>
                <a:cubicBezTo>
                  <a:pt x="16796" y="386176"/>
                  <a:pt x="39691" y="395287"/>
                  <a:pt x="39691" y="395287"/>
                </a:cubicBezTo>
                <a:cubicBezTo>
                  <a:pt x="38103" y="400050"/>
                  <a:pt x="38478" y="406025"/>
                  <a:pt x="34928" y="409575"/>
                </a:cubicBezTo>
                <a:cubicBezTo>
                  <a:pt x="31378" y="413125"/>
                  <a:pt x="25131" y="412092"/>
                  <a:pt x="20641" y="414337"/>
                </a:cubicBezTo>
                <a:cubicBezTo>
                  <a:pt x="15521" y="416897"/>
                  <a:pt x="11116" y="420687"/>
                  <a:pt x="6353" y="423862"/>
                </a:cubicBezTo>
                <a:cubicBezTo>
                  <a:pt x="4766" y="428625"/>
                  <a:pt x="-3390" y="437527"/>
                  <a:pt x="1591" y="438150"/>
                </a:cubicBezTo>
                <a:cubicBezTo>
                  <a:pt x="28416" y="441503"/>
                  <a:pt x="55653" y="436077"/>
                  <a:pt x="82553" y="433387"/>
                </a:cubicBezTo>
                <a:cubicBezTo>
                  <a:pt x="87548" y="432887"/>
                  <a:pt x="92014" y="430004"/>
                  <a:pt x="96841" y="428625"/>
                </a:cubicBezTo>
                <a:cubicBezTo>
                  <a:pt x="114859" y="423477"/>
                  <a:pt x="75409" y="421481"/>
                  <a:pt x="82553" y="419100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5448300" y="1246941"/>
            <a:ext cx="152400" cy="301053"/>
          </a:xfrm>
          <a:custGeom>
            <a:avLst/>
            <a:gdLst>
              <a:gd name="connsiteX0" fmla="*/ 57150 w 152400"/>
              <a:gd name="connsiteY0" fmla="*/ 296109 h 301053"/>
              <a:gd name="connsiteX1" fmla="*/ 80963 w 152400"/>
              <a:gd name="connsiteY1" fmla="*/ 300872 h 301053"/>
              <a:gd name="connsiteX2" fmla="*/ 95250 w 152400"/>
              <a:gd name="connsiteY2" fmla="*/ 291347 h 301053"/>
              <a:gd name="connsiteX3" fmla="*/ 133350 w 152400"/>
              <a:gd name="connsiteY3" fmla="*/ 281822 h 301053"/>
              <a:gd name="connsiteX4" fmla="*/ 152400 w 152400"/>
              <a:gd name="connsiteY4" fmla="*/ 277059 h 301053"/>
              <a:gd name="connsiteX5" fmla="*/ 119063 w 152400"/>
              <a:gd name="connsiteY5" fmla="*/ 272297 h 301053"/>
              <a:gd name="connsiteX6" fmla="*/ 114300 w 152400"/>
              <a:gd name="connsiteY6" fmla="*/ 258009 h 301053"/>
              <a:gd name="connsiteX7" fmla="*/ 128588 w 152400"/>
              <a:gd name="connsiteY7" fmla="*/ 253247 h 301053"/>
              <a:gd name="connsiteX8" fmla="*/ 123825 w 152400"/>
              <a:gd name="connsiteY8" fmla="*/ 238959 h 301053"/>
              <a:gd name="connsiteX9" fmla="*/ 138113 w 152400"/>
              <a:gd name="connsiteY9" fmla="*/ 200859 h 301053"/>
              <a:gd name="connsiteX10" fmla="*/ 152400 w 152400"/>
              <a:gd name="connsiteY10" fmla="*/ 196097 h 301053"/>
              <a:gd name="connsiteX11" fmla="*/ 95250 w 152400"/>
              <a:gd name="connsiteY11" fmla="*/ 172284 h 301053"/>
              <a:gd name="connsiteX12" fmla="*/ 90488 w 152400"/>
              <a:gd name="connsiteY12" fmla="*/ 157997 h 301053"/>
              <a:gd name="connsiteX13" fmla="*/ 119063 w 152400"/>
              <a:gd name="connsiteY13" fmla="*/ 134184 h 301053"/>
              <a:gd name="connsiteX14" fmla="*/ 109538 w 152400"/>
              <a:gd name="connsiteY14" fmla="*/ 119897 h 301053"/>
              <a:gd name="connsiteX15" fmla="*/ 95250 w 152400"/>
              <a:gd name="connsiteY15" fmla="*/ 115134 h 301053"/>
              <a:gd name="connsiteX16" fmla="*/ 90488 w 152400"/>
              <a:gd name="connsiteY16" fmla="*/ 91322 h 301053"/>
              <a:gd name="connsiteX17" fmla="*/ 85725 w 152400"/>
              <a:gd name="connsiteY17" fmla="*/ 77034 h 301053"/>
              <a:gd name="connsiteX18" fmla="*/ 100013 w 152400"/>
              <a:gd name="connsiteY18" fmla="*/ 67509 h 301053"/>
              <a:gd name="connsiteX19" fmla="*/ 114300 w 152400"/>
              <a:gd name="connsiteY19" fmla="*/ 62747 h 301053"/>
              <a:gd name="connsiteX20" fmla="*/ 80963 w 152400"/>
              <a:gd name="connsiteY20" fmla="*/ 38934 h 301053"/>
              <a:gd name="connsiteX21" fmla="*/ 76200 w 152400"/>
              <a:gd name="connsiteY21" fmla="*/ 5597 h 301053"/>
              <a:gd name="connsiteX22" fmla="*/ 61913 w 152400"/>
              <a:gd name="connsiteY22" fmla="*/ 834 h 301053"/>
              <a:gd name="connsiteX23" fmla="*/ 57150 w 152400"/>
              <a:gd name="connsiteY23" fmla="*/ 15122 h 301053"/>
              <a:gd name="connsiteX24" fmla="*/ 52388 w 152400"/>
              <a:gd name="connsiteY24" fmla="*/ 53222 h 301053"/>
              <a:gd name="connsiteX25" fmla="*/ 47625 w 152400"/>
              <a:gd name="connsiteY25" fmla="*/ 67509 h 301053"/>
              <a:gd name="connsiteX26" fmla="*/ 33338 w 152400"/>
              <a:gd name="connsiteY26" fmla="*/ 77034 h 301053"/>
              <a:gd name="connsiteX27" fmla="*/ 47625 w 152400"/>
              <a:gd name="connsiteY27" fmla="*/ 81797 h 301053"/>
              <a:gd name="connsiteX28" fmla="*/ 14288 w 152400"/>
              <a:gd name="connsiteY28" fmla="*/ 100847 h 301053"/>
              <a:gd name="connsiteX29" fmla="*/ 0 w 152400"/>
              <a:gd name="connsiteY29" fmla="*/ 110372 h 301053"/>
              <a:gd name="connsiteX30" fmla="*/ 38100 w 152400"/>
              <a:gd name="connsiteY30" fmla="*/ 119897 h 301053"/>
              <a:gd name="connsiteX31" fmla="*/ 76200 w 152400"/>
              <a:gd name="connsiteY31" fmla="*/ 134184 h 301053"/>
              <a:gd name="connsiteX32" fmla="*/ 80963 w 152400"/>
              <a:gd name="connsiteY32" fmla="*/ 148472 h 301053"/>
              <a:gd name="connsiteX33" fmla="*/ 66675 w 152400"/>
              <a:gd name="connsiteY33" fmla="*/ 157997 h 301053"/>
              <a:gd name="connsiteX34" fmla="*/ 23813 w 152400"/>
              <a:gd name="connsiteY34" fmla="*/ 162759 h 301053"/>
              <a:gd name="connsiteX35" fmla="*/ 33338 w 152400"/>
              <a:gd name="connsiteY35" fmla="*/ 172284 h 301053"/>
              <a:gd name="connsiteX36" fmla="*/ 42863 w 152400"/>
              <a:gd name="connsiteY36" fmla="*/ 200859 h 301053"/>
              <a:gd name="connsiteX37" fmla="*/ 33338 w 152400"/>
              <a:gd name="connsiteY37" fmla="*/ 215147 h 301053"/>
              <a:gd name="connsiteX38" fmla="*/ 19050 w 152400"/>
              <a:gd name="connsiteY38" fmla="*/ 224672 h 301053"/>
              <a:gd name="connsiteX39" fmla="*/ 14288 w 152400"/>
              <a:gd name="connsiteY39" fmla="*/ 238959 h 301053"/>
              <a:gd name="connsiteX40" fmla="*/ 28575 w 152400"/>
              <a:gd name="connsiteY40" fmla="*/ 248484 h 301053"/>
              <a:gd name="connsiteX41" fmla="*/ 9525 w 152400"/>
              <a:gd name="connsiteY41" fmla="*/ 286584 h 301053"/>
              <a:gd name="connsiteX42" fmla="*/ 57150 w 152400"/>
              <a:gd name="connsiteY42" fmla="*/ 296109 h 30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2400" h="301053">
                <a:moveTo>
                  <a:pt x="57150" y="296109"/>
                </a:moveTo>
                <a:cubicBezTo>
                  <a:pt x="69056" y="298490"/>
                  <a:pt x="72931" y="301876"/>
                  <a:pt x="80963" y="300872"/>
                </a:cubicBezTo>
                <a:cubicBezTo>
                  <a:pt x="86642" y="300162"/>
                  <a:pt x="90131" y="293907"/>
                  <a:pt x="95250" y="291347"/>
                </a:cubicBezTo>
                <a:cubicBezTo>
                  <a:pt x="105465" y="286239"/>
                  <a:pt x="123564" y="283997"/>
                  <a:pt x="133350" y="281822"/>
                </a:cubicBezTo>
                <a:cubicBezTo>
                  <a:pt x="139740" y="280402"/>
                  <a:pt x="146050" y="278647"/>
                  <a:pt x="152400" y="277059"/>
                </a:cubicBezTo>
                <a:cubicBezTo>
                  <a:pt x="141288" y="275472"/>
                  <a:pt x="129103" y="277317"/>
                  <a:pt x="119063" y="272297"/>
                </a:cubicBezTo>
                <a:cubicBezTo>
                  <a:pt x="114573" y="270052"/>
                  <a:pt x="112055" y="262499"/>
                  <a:pt x="114300" y="258009"/>
                </a:cubicBezTo>
                <a:cubicBezTo>
                  <a:pt x="116545" y="253519"/>
                  <a:pt x="123825" y="254834"/>
                  <a:pt x="128588" y="253247"/>
                </a:cubicBezTo>
                <a:cubicBezTo>
                  <a:pt x="127000" y="248484"/>
                  <a:pt x="123825" y="243979"/>
                  <a:pt x="123825" y="238959"/>
                </a:cubicBezTo>
                <a:cubicBezTo>
                  <a:pt x="123825" y="230987"/>
                  <a:pt x="132695" y="206277"/>
                  <a:pt x="138113" y="200859"/>
                </a:cubicBezTo>
                <a:cubicBezTo>
                  <a:pt x="141663" y="197309"/>
                  <a:pt x="147638" y="197684"/>
                  <a:pt x="152400" y="196097"/>
                </a:cubicBezTo>
                <a:cubicBezTo>
                  <a:pt x="115790" y="171691"/>
                  <a:pt x="135117" y="178929"/>
                  <a:pt x="95250" y="172284"/>
                </a:cubicBezTo>
                <a:cubicBezTo>
                  <a:pt x="93663" y="167522"/>
                  <a:pt x="88901" y="162759"/>
                  <a:pt x="90488" y="157997"/>
                </a:cubicBezTo>
                <a:cubicBezTo>
                  <a:pt x="93108" y="150137"/>
                  <a:pt x="112526" y="138542"/>
                  <a:pt x="119063" y="134184"/>
                </a:cubicBezTo>
                <a:cubicBezTo>
                  <a:pt x="115888" y="129422"/>
                  <a:pt x="114007" y="123473"/>
                  <a:pt x="109538" y="119897"/>
                </a:cubicBezTo>
                <a:cubicBezTo>
                  <a:pt x="105618" y="116761"/>
                  <a:pt x="98035" y="119311"/>
                  <a:pt x="95250" y="115134"/>
                </a:cubicBezTo>
                <a:cubicBezTo>
                  <a:pt x="90760" y="108399"/>
                  <a:pt x="92451" y="99175"/>
                  <a:pt x="90488" y="91322"/>
                </a:cubicBezTo>
                <a:cubicBezTo>
                  <a:pt x="89270" y="86452"/>
                  <a:pt x="87313" y="81797"/>
                  <a:pt x="85725" y="77034"/>
                </a:cubicBezTo>
                <a:cubicBezTo>
                  <a:pt x="90488" y="73859"/>
                  <a:pt x="94893" y="70069"/>
                  <a:pt x="100013" y="67509"/>
                </a:cubicBezTo>
                <a:cubicBezTo>
                  <a:pt x="104503" y="65264"/>
                  <a:pt x="115518" y="67617"/>
                  <a:pt x="114300" y="62747"/>
                </a:cubicBezTo>
                <a:cubicBezTo>
                  <a:pt x="113709" y="60384"/>
                  <a:pt x="85242" y="41787"/>
                  <a:pt x="80963" y="38934"/>
                </a:cubicBezTo>
                <a:cubicBezTo>
                  <a:pt x="79375" y="27822"/>
                  <a:pt x="81220" y="15637"/>
                  <a:pt x="76200" y="5597"/>
                </a:cubicBezTo>
                <a:cubicBezTo>
                  <a:pt x="73955" y="1107"/>
                  <a:pt x="66403" y="-1411"/>
                  <a:pt x="61913" y="834"/>
                </a:cubicBezTo>
                <a:cubicBezTo>
                  <a:pt x="57423" y="3079"/>
                  <a:pt x="58738" y="10359"/>
                  <a:pt x="57150" y="15122"/>
                </a:cubicBezTo>
                <a:cubicBezTo>
                  <a:pt x="55563" y="27822"/>
                  <a:pt x="54678" y="40630"/>
                  <a:pt x="52388" y="53222"/>
                </a:cubicBezTo>
                <a:cubicBezTo>
                  <a:pt x="51490" y="58161"/>
                  <a:pt x="50761" y="63589"/>
                  <a:pt x="47625" y="67509"/>
                </a:cubicBezTo>
                <a:cubicBezTo>
                  <a:pt x="44049" y="71978"/>
                  <a:pt x="38100" y="73859"/>
                  <a:pt x="33338" y="77034"/>
                </a:cubicBezTo>
                <a:cubicBezTo>
                  <a:pt x="38100" y="78622"/>
                  <a:pt x="48843" y="76927"/>
                  <a:pt x="47625" y="81797"/>
                </a:cubicBezTo>
                <a:cubicBezTo>
                  <a:pt x="44335" y="94956"/>
                  <a:pt x="23598" y="96192"/>
                  <a:pt x="14288" y="100847"/>
                </a:cubicBezTo>
                <a:cubicBezTo>
                  <a:pt x="9168" y="103407"/>
                  <a:pt x="4763" y="107197"/>
                  <a:pt x="0" y="110372"/>
                </a:cubicBezTo>
                <a:cubicBezTo>
                  <a:pt x="13984" y="113168"/>
                  <a:pt x="25282" y="114403"/>
                  <a:pt x="38100" y="119897"/>
                </a:cubicBezTo>
                <a:cubicBezTo>
                  <a:pt x="72960" y="134838"/>
                  <a:pt x="41083" y="125406"/>
                  <a:pt x="76200" y="134184"/>
                </a:cubicBezTo>
                <a:cubicBezTo>
                  <a:pt x="77788" y="138947"/>
                  <a:pt x="82827" y="143811"/>
                  <a:pt x="80963" y="148472"/>
                </a:cubicBezTo>
                <a:cubicBezTo>
                  <a:pt x="78837" y="153787"/>
                  <a:pt x="72228" y="156609"/>
                  <a:pt x="66675" y="157997"/>
                </a:cubicBezTo>
                <a:cubicBezTo>
                  <a:pt x="52729" y="161483"/>
                  <a:pt x="38100" y="161172"/>
                  <a:pt x="23813" y="162759"/>
                </a:cubicBezTo>
                <a:cubicBezTo>
                  <a:pt x="-8847" y="173647"/>
                  <a:pt x="21844" y="160790"/>
                  <a:pt x="33338" y="172284"/>
                </a:cubicBezTo>
                <a:cubicBezTo>
                  <a:pt x="40438" y="179383"/>
                  <a:pt x="42863" y="200859"/>
                  <a:pt x="42863" y="200859"/>
                </a:cubicBezTo>
                <a:cubicBezTo>
                  <a:pt x="39688" y="205622"/>
                  <a:pt x="37385" y="211100"/>
                  <a:pt x="33338" y="215147"/>
                </a:cubicBezTo>
                <a:cubicBezTo>
                  <a:pt x="29291" y="219194"/>
                  <a:pt x="22626" y="220202"/>
                  <a:pt x="19050" y="224672"/>
                </a:cubicBezTo>
                <a:cubicBezTo>
                  <a:pt x="15914" y="228592"/>
                  <a:pt x="15875" y="234197"/>
                  <a:pt x="14288" y="238959"/>
                </a:cubicBezTo>
                <a:cubicBezTo>
                  <a:pt x="19050" y="242134"/>
                  <a:pt x="27003" y="242981"/>
                  <a:pt x="28575" y="248484"/>
                </a:cubicBezTo>
                <a:cubicBezTo>
                  <a:pt x="33983" y="267412"/>
                  <a:pt x="19977" y="276133"/>
                  <a:pt x="9525" y="286584"/>
                </a:cubicBezTo>
                <a:cubicBezTo>
                  <a:pt x="45085" y="313255"/>
                  <a:pt x="45244" y="293728"/>
                  <a:pt x="57150" y="296109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2809875" y="2047875"/>
            <a:ext cx="76200" cy="104775"/>
          </a:xfrm>
          <a:custGeom>
            <a:avLst/>
            <a:gdLst>
              <a:gd name="connsiteX0" fmla="*/ 0 w 76200"/>
              <a:gd name="connsiteY0" fmla="*/ 0 h 104775"/>
              <a:gd name="connsiteX1" fmla="*/ 4763 w 76200"/>
              <a:gd name="connsiteY1" fmla="*/ 104775 h 104775"/>
              <a:gd name="connsiteX2" fmla="*/ 76200 w 76200"/>
              <a:gd name="connsiteY2" fmla="*/ 90488 h 104775"/>
              <a:gd name="connsiteX3" fmla="*/ 0 w 76200"/>
              <a:gd name="connsiteY3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" h="104775">
                <a:moveTo>
                  <a:pt x="0" y="0"/>
                </a:moveTo>
                <a:lnTo>
                  <a:pt x="4763" y="104775"/>
                </a:lnTo>
                <a:lnTo>
                  <a:pt x="76200" y="904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3019425" y="2028825"/>
            <a:ext cx="76200" cy="123825"/>
          </a:xfrm>
          <a:custGeom>
            <a:avLst/>
            <a:gdLst>
              <a:gd name="connsiteX0" fmla="*/ 4763 w 76200"/>
              <a:gd name="connsiteY0" fmla="*/ 0 h 123825"/>
              <a:gd name="connsiteX1" fmla="*/ 0 w 76200"/>
              <a:gd name="connsiteY1" fmla="*/ 123825 h 123825"/>
              <a:gd name="connsiteX2" fmla="*/ 76200 w 76200"/>
              <a:gd name="connsiteY2" fmla="*/ 119063 h 123825"/>
              <a:gd name="connsiteX3" fmla="*/ 76200 w 76200"/>
              <a:gd name="connsiteY3" fmla="*/ 4763 h 123825"/>
              <a:gd name="connsiteX4" fmla="*/ 4763 w 76200"/>
              <a:gd name="connsiteY4" fmla="*/ 0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123825">
                <a:moveTo>
                  <a:pt x="4763" y="0"/>
                </a:moveTo>
                <a:lnTo>
                  <a:pt x="0" y="123825"/>
                </a:lnTo>
                <a:lnTo>
                  <a:pt x="76200" y="119063"/>
                </a:lnTo>
                <a:lnTo>
                  <a:pt x="76200" y="4763"/>
                </a:lnTo>
                <a:lnTo>
                  <a:pt x="476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4669798" y="1491343"/>
            <a:ext cx="76200" cy="123825"/>
          </a:xfrm>
          <a:custGeom>
            <a:avLst/>
            <a:gdLst>
              <a:gd name="connsiteX0" fmla="*/ 4763 w 76200"/>
              <a:gd name="connsiteY0" fmla="*/ 0 h 123825"/>
              <a:gd name="connsiteX1" fmla="*/ 0 w 76200"/>
              <a:gd name="connsiteY1" fmla="*/ 123825 h 123825"/>
              <a:gd name="connsiteX2" fmla="*/ 76200 w 76200"/>
              <a:gd name="connsiteY2" fmla="*/ 119063 h 123825"/>
              <a:gd name="connsiteX3" fmla="*/ 76200 w 76200"/>
              <a:gd name="connsiteY3" fmla="*/ 4763 h 123825"/>
              <a:gd name="connsiteX4" fmla="*/ 4763 w 76200"/>
              <a:gd name="connsiteY4" fmla="*/ 0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123825">
                <a:moveTo>
                  <a:pt x="4763" y="0"/>
                </a:moveTo>
                <a:lnTo>
                  <a:pt x="0" y="123825"/>
                </a:lnTo>
                <a:lnTo>
                  <a:pt x="76200" y="119063"/>
                </a:lnTo>
                <a:lnTo>
                  <a:pt x="76200" y="4763"/>
                </a:lnTo>
                <a:lnTo>
                  <a:pt x="476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5012531" y="1562100"/>
            <a:ext cx="76200" cy="123825"/>
          </a:xfrm>
          <a:custGeom>
            <a:avLst/>
            <a:gdLst>
              <a:gd name="connsiteX0" fmla="*/ 4763 w 76200"/>
              <a:gd name="connsiteY0" fmla="*/ 0 h 123825"/>
              <a:gd name="connsiteX1" fmla="*/ 0 w 76200"/>
              <a:gd name="connsiteY1" fmla="*/ 123825 h 123825"/>
              <a:gd name="connsiteX2" fmla="*/ 76200 w 76200"/>
              <a:gd name="connsiteY2" fmla="*/ 119063 h 123825"/>
              <a:gd name="connsiteX3" fmla="*/ 76200 w 76200"/>
              <a:gd name="connsiteY3" fmla="*/ 4763 h 123825"/>
              <a:gd name="connsiteX4" fmla="*/ 4763 w 76200"/>
              <a:gd name="connsiteY4" fmla="*/ 0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123825">
                <a:moveTo>
                  <a:pt x="4763" y="0"/>
                </a:moveTo>
                <a:lnTo>
                  <a:pt x="0" y="123825"/>
                </a:lnTo>
                <a:lnTo>
                  <a:pt x="76200" y="119063"/>
                </a:lnTo>
                <a:lnTo>
                  <a:pt x="76200" y="4763"/>
                </a:lnTo>
                <a:lnTo>
                  <a:pt x="476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3279999" y="2044473"/>
            <a:ext cx="76200" cy="123825"/>
          </a:xfrm>
          <a:custGeom>
            <a:avLst/>
            <a:gdLst>
              <a:gd name="connsiteX0" fmla="*/ 4763 w 76200"/>
              <a:gd name="connsiteY0" fmla="*/ 0 h 123825"/>
              <a:gd name="connsiteX1" fmla="*/ 0 w 76200"/>
              <a:gd name="connsiteY1" fmla="*/ 123825 h 123825"/>
              <a:gd name="connsiteX2" fmla="*/ 76200 w 76200"/>
              <a:gd name="connsiteY2" fmla="*/ 119063 h 123825"/>
              <a:gd name="connsiteX3" fmla="*/ 76200 w 76200"/>
              <a:gd name="connsiteY3" fmla="*/ 4763 h 123825"/>
              <a:gd name="connsiteX4" fmla="*/ 4763 w 76200"/>
              <a:gd name="connsiteY4" fmla="*/ 0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123825">
                <a:moveTo>
                  <a:pt x="4763" y="0"/>
                </a:moveTo>
                <a:lnTo>
                  <a:pt x="0" y="123825"/>
                </a:lnTo>
                <a:lnTo>
                  <a:pt x="76200" y="119063"/>
                </a:lnTo>
                <a:lnTo>
                  <a:pt x="76200" y="4763"/>
                </a:lnTo>
                <a:lnTo>
                  <a:pt x="476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Freeform 35"/>
          <p:cNvSpPr/>
          <p:nvPr/>
        </p:nvSpPr>
        <p:spPr>
          <a:xfrm>
            <a:off x="5319713" y="1528763"/>
            <a:ext cx="52387" cy="138112"/>
          </a:xfrm>
          <a:custGeom>
            <a:avLst/>
            <a:gdLst>
              <a:gd name="connsiteX0" fmla="*/ 0 w 52387"/>
              <a:gd name="connsiteY0" fmla="*/ 42862 h 138112"/>
              <a:gd name="connsiteX1" fmla="*/ 0 w 52387"/>
              <a:gd name="connsiteY1" fmla="*/ 138112 h 138112"/>
              <a:gd name="connsiteX2" fmla="*/ 52387 w 52387"/>
              <a:gd name="connsiteY2" fmla="*/ 128587 h 138112"/>
              <a:gd name="connsiteX3" fmla="*/ 47625 w 52387"/>
              <a:gd name="connsiteY3" fmla="*/ 0 h 138112"/>
              <a:gd name="connsiteX4" fmla="*/ 0 w 52387"/>
              <a:gd name="connsiteY4" fmla="*/ 42862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87" h="138112">
                <a:moveTo>
                  <a:pt x="0" y="42862"/>
                </a:moveTo>
                <a:lnTo>
                  <a:pt x="0" y="138112"/>
                </a:lnTo>
                <a:lnTo>
                  <a:pt x="52387" y="128587"/>
                </a:lnTo>
                <a:lnTo>
                  <a:pt x="47625" y="0"/>
                </a:lnTo>
                <a:lnTo>
                  <a:pt x="0" y="4286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Freeform 36"/>
          <p:cNvSpPr/>
          <p:nvPr/>
        </p:nvSpPr>
        <p:spPr>
          <a:xfrm>
            <a:off x="5504974" y="1511982"/>
            <a:ext cx="45719" cy="85837"/>
          </a:xfrm>
          <a:custGeom>
            <a:avLst/>
            <a:gdLst>
              <a:gd name="connsiteX0" fmla="*/ 0 w 52387"/>
              <a:gd name="connsiteY0" fmla="*/ 42862 h 138112"/>
              <a:gd name="connsiteX1" fmla="*/ 0 w 52387"/>
              <a:gd name="connsiteY1" fmla="*/ 138112 h 138112"/>
              <a:gd name="connsiteX2" fmla="*/ 52387 w 52387"/>
              <a:gd name="connsiteY2" fmla="*/ 128587 h 138112"/>
              <a:gd name="connsiteX3" fmla="*/ 47625 w 52387"/>
              <a:gd name="connsiteY3" fmla="*/ 0 h 138112"/>
              <a:gd name="connsiteX4" fmla="*/ 0 w 52387"/>
              <a:gd name="connsiteY4" fmla="*/ 42862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87" h="138112">
                <a:moveTo>
                  <a:pt x="0" y="42862"/>
                </a:moveTo>
                <a:lnTo>
                  <a:pt x="0" y="138112"/>
                </a:lnTo>
                <a:lnTo>
                  <a:pt x="52387" y="128587"/>
                </a:lnTo>
                <a:lnTo>
                  <a:pt x="47625" y="0"/>
                </a:lnTo>
                <a:lnTo>
                  <a:pt x="0" y="4286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2313572" y="2552696"/>
            <a:ext cx="574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Deposit 1</a:t>
            </a:r>
            <a:endParaRPr lang="en-CA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2967607" y="2853196"/>
            <a:ext cx="574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Deposit 2</a:t>
            </a:r>
            <a:endParaRPr lang="en-CA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4128300" y="3124723"/>
            <a:ext cx="574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Deposit 4</a:t>
            </a:r>
            <a:endParaRPr lang="en-CA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4046442" y="2496453"/>
            <a:ext cx="574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Deposit 3</a:t>
            </a:r>
            <a:endParaRPr lang="en-CA" sz="800" dirty="0"/>
          </a:p>
        </p:txBody>
      </p:sp>
      <p:sp>
        <p:nvSpPr>
          <p:cNvPr id="42" name="Freeform 41"/>
          <p:cNvSpPr/>
          <p:nvPr/>
        </p:nvSpPr>
        <p:spPr>
          <a:xfrm>
            <a:off x="3755571" y="1381355"/>
            <a:ext cx="1349829" cy="676045"/>
          </a:xfrm>
          <a:custGeom>
            <a:avLst/>
            <a:gdLst>
              <a:gd name="connsiteX0" fmla="*/ 0 w 1349829"/>
              <a:gd name="connsiteY0" fmla="*/ 12016 h 676045"/>
              <a:gd name="connsiteX1" fmla="*/ 0 w 1349829"/>
              <a:gd name="connsiteY1" fmla="*/ 12016 h 676045"/>
              <a:gd name="connsiteX2" fmla="*/ 10886 w 1349829"/>
              <a:gd name="connsiteY2" fmla="*/ 109988 h 676045"/>
              <a:gd name="connsiteX3" fmla="*/ 32658 w 1349829"/>
              <a:gd name="connsiteY3" fmla="*/ 175302 h 676045"/>
              <a:gd name="connsiteX4" fmla="*/ 54429 w 1349829"/>
              <a:gd name="connsiteY4" fmla="*/ 240616 h 676045"/>
              <a:gd name="connsiteX5" fmla="*/ 65315 w 1349829"/>
              <a:gd name="connsiteY5" fmla="*/ 273274 h 676045"/>
              <a:gd name="connsiteX6" fmla="*/ 76200 w 1349829"/>
              <a:gd name="connsiteY6" fmla="*/ 305931 h 676045"/>
              <a:gd name="connsiteX7" fmla="*/ 97972 w 1349829"/>
              <a:gd name="connsiteY7" fmla="*/ 338588 h 676045"/>
              <a:gd name="connsiteX8" fmla="*/ 108858 w 1349829"/>
              <a:gd name="connsiteY8" fmla="*/ 371245 h 676045"/>
              <a:gd name="connsiteX9" fmla="*/ 130629 w 1349829"/>
              <a:gd name="connsiteY9" fmla="*/ 403902 h 676045"/>
              <a:gd name="connsiteX10" fmla="*/ 163286 w 1349829"/>
              <a:gd name="connsiteY10" fmla="*/ 458331 h 676045"/>
              <a:gd name="connsiteX11" fmla="*/ 195943 w 1349829"/>
              <a:gd name="connsiteY11" fmla="*/ 523645 h 676045"/>
              <a:gd name="connsiteX12" fmla="*/ 217715 w 1349829"/>
              <a:gd name="connsiteY12" fmla="*/ 588959 h 676045"/>
              <a:gd name="connsiteX13" fmla="*/ 337458 w 1349829"/>
              <a:gd name="connsiteY13" fmla="*/ 632502 h 676045"/>
              <a:gd name="connsiteX14" fmla="*/ 478972 w 1349829"/>
              <a:gd name="connsiteY14" fmla="*/ 643388 h 676045"/>
              <a:gd name="connsiteX15" fmla="*/ 903515 w 1349829"/>
              <a:gd name="connsiteY15" fmla="*/ 632502 h 676045"/>
              <a:gd name="connsiteX16" fmla="*/ 1186543 w 1349829"/>
              <a:gd name="connsiteY16" fmla="*/ 654274 h 676045"/>
              <a:gd name="connsiteX17" fmla="*/ 1262743 w 1349829"/>
              <a:gd name="connsiteY17" fmla="*/ 676045 h 676045"/>
              <a:gd name="connsiteX18" fmla="*/ 1295400 w 1349829"/>
              <a:gd name="connsiteY18" fmla="*/ 665159 h 676045"/>
              <a:gd name="connsiteX19" fmla="*/ 1349829 w 1349829"/>
              <a:gd name="connsiteY19" fmla="*/ 621616 h 676045"/>
              <a:gd name="connsiteX20" fmla="*/ 1295400 w 1349829"/>
              <a:gd name="connsiteY20" fmla="*/ 588959 h 676045"/>
              <a:gd name="connsiteX21" fmla="*/ 1262743 w 1349829"/>
              <a:gd name="connsiteY21" fmla="*/ 578074 h 676045"/>
              <a:gd name="connsiteX22" fmla="*/ 1230086 w 1349829"/>
              <a:gd name="connsiteY22" fmla="*/ 556302 h 676045"/>
              <a:gd name="connsiteX23" fmla="*/ 947058 w 1349829"/>
              <a:gd name="connsiteY23" fmla="*/ 578074 h 676045"/>
              <a:gd name="connsiteX24" fmla="*/ 794658 w 1349829"/>
              <a:gd name="connsiteY24" fmla="*/ 567188 h 676045"/>
              <a:gd name="connsiteX25" fmla="*/ 751115 w 1349829"/>
              <a:gd name="connsiteY25" fmla="*/ 556302 h 676045"/>
              <a:gd name="connsiteX26" fmla="*/ 533400 w 1349829"/>
              <a:gd name="connsiteY26" fmla="*/ 567188 h 676045"/>
              <a:gd name="connsiteX27" fmla="*/ 348343 w 1349829"/>
              <a:gd name="connsiteY27" fmla="*/ 556302 h 676045"/>
              <a:gd name="connsiteX28" fmla="*/ 315686 w 1349829"/>
              <a:gd name="connsiteY28" fmla="*/ 545416 h 676045"/>
              <a:gd name="connsiteX29" fmla="*/ 293915 w 1349829"/>
              <a:gd name="connsiteY29" fmla="*/ 512759 h 676045"/>
              <a:gd name="connsiteX30" fmla="*/ 250372 w 1349829"/>
              <a:gd name="connsiteY30" fmla="*/ 469216 h 676045"/>
              <a:gd name="connsiteX31" fmla="*/ 228600 w 1349829"/>
              <a:gd name="connsiteY31" fmla="*/ 338588 h 676045"/>
              <a:gd name="connsiteX32" fmla="*/ 206829 w 1349829"/>
              <a:gd name="connsiteY32" fmla="*/ 316816 h 676045"/>
              <a:gd name="connsiteX33" fmla="*/ 195943 w 1349829"/>
              <a:gd name="connsiteY33" fmla="*/ 284159 h 676045"/>
              <a:gd name="connsiteX34" fmla="*/ 185058 w 1349829"/>
              <a:gd name="connsiteY34" fmla="*/ 218845 h 676045"/>
              <a:gd name="connsiteX35" fmla="*/ 163286 w 1349829"/>
              <a:gd name="connsiteY35" fmla="*/ 186188 h 676045"/>
              <a:gd name="connsiteX36" fmla="*/ 152400 w 1349829"/>
              <a:gd name="connsiteY36" fmla="*/ 153531 h 676045"/>
              <a:gd name="connsiteX37" fmla="*/ 130629 w 1349829"/>
              <a:gd name="connsiteY37" fmla="*/ 120874 h 676045"/>
              <a:gd name="connsiteX38" fmla="*/ 119743 w 1349829"/>
              <a:gd name="connsiteY38" fmla="*/ 88216 h 676045"/>
              <a:gd name="connsiteX39" fmla="*/ 97972 w 1349829"/>
              <a:gd name="connsiteY39" fmla="*/ 55559 h 676045"/>
              <a:gd name="connsiteX40" fmla="*/ 54429 w 1349829"/>
              <a:gd name="connsiteY40" fmla="*/ 1131 h 676045"/>
              <a:gd name="connsiteX41" fmla="*/ 0 w 1349829"/>
              <a:gd name="connsiteY41" fmla="*/ 12016 h 67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49829" h="676045">
                <a:moveTo>
                  <a:pt x="0" y="12016"/>
                </a:moveTo>
                <a:lnTo>
                  <a:pt x="0" y="12016"/>
                </a:lnTo>
                <a:cubicBezTo>
                  <a:pt x="3629" y="44673"/>
                  <a:pt x="4442" y="77768"/>
                  <a:pt x="10886" y="109988"/>
                </a:cubicBezTo>
                <a:cubicBezTo>
                  <a:pt x="15387" y="132491"/>
                  <a:pt x="25401" y="153531"/>
                  <a:pt x="32658" y="175302"/>
                </a:cubicBezTo>
                <a:lnTo>
                  <a:pt x="54429" y="240616"/>
                </a:lnTo>
                <a:lnTo>
                  <a:pt x="65315" y="273274"/>
                </a:lnTo>
                <a:cubicBezTo>
                  <a:pt x="68943" y="284160"/>
                  <a:pt x="69835" y="296384"/>
                  <a:pt x="76200" y="305931"/>
                </a:cubicBezTo>
                <a:cubicBezTo>
                  <a:pt x="83457" y="316817"/>
                  <a:pt x="92121" y="326886"/>
                  <a:pt x="97972" y="338588"/>
                </a:cubicBezTo>
                <a:cubicBezTo>
                  <a:pt x="103104" y="348851"/>
                  <a:pt x="103726" y="360982"/>
                  <a:pt x="108858" y="371245"/>
                </a:cubicBezTo>
                <a:cubicBezTo>
                  <a:pt x="114709" y="382947"/>
                  <a:pt x="124778" y="392200"/>
                  <a:pt x="130629" y="403902"/>
                </a:cubicBezTo>
                <a:cubicBezTo>
                  <a:pt x="158892" y="460427"/>
                  <a:pt x="120762" y="415805"/>
                  <a:pt x="163286" y="458331"/>
                </a:cubicBezTo>
                <a:cubicBezTo>
                  <a:pt x="202987" y="577432"/>
                  <a:pt x="139670" y="397032"/>
                  <a:pt x="195943" y="523645"/>
                </a:cubicBezTo>
                <a:cubicBezTo>
                  <a:pt x="205264" y="544616"/>
                  <a:pt x="195944" y="581702"/>
                  <a:pt x="217715" y="588959"/>
                </a:cubicBezTo>
                <a:cubicBezTo>
                  <a:pt x="301567" y="616910"/>
                  <a:pt x="261721" y="602208"/>
                  <a:pt x="337458" y="632502"/>
                </a:cubicBezTo>
                <a:cubicBezTo>
                  <a:pt x="389198" y="684244"/>
                  <a:pt x="342646" y="648841"/>
                  <a:pt x="478972" y="643388"/>
                </a:cubicBezTo>
                <a:cubicBezTo>
                  <a:pt x="620420" y="637730"/>
                  <a:pt x="762001" y="636131"/>
                  <a:pt x="903515" y="632502"/>
                </a:cubicBezTo>
                <a:cubicBezTo>
                  <a:pt x="1018688" y="638564"/>
                  <a:pt x="1085585" y="635918"/>
                  <a:pt x="1186543" y="654274"/>
                </a:cubicBezTo>
                <a:cubicBezTo>
                  <a:pt x="1216621" y="659743"/>
                  <a:pt x="1234758" y="666716"/>
                  <a:pt x="1262743" y="676045"/>
                </a:cubicBezTo>
                <a:cubicBezTo>
                  <a:pt x="1273629" y="672416"/>
                  <a:pt x="1285137" y="670291"/>
                  <a:pt x="1295400" y="665159"/>
                </a:cubicBezTo>
                <a:cubicBezTo>
                  <a:pt x="1322868" y="651425"/>
                  <a:pt x="1329577" y="641869"/>
                  <a:pt x="1349829" y="621616"/>
                </a:cubicBezTo>
                <a:cubicBezTo>
                  <a:pt x="1257319" y="590781"/>
                  <a:pt x="1370113" y="633786"/>
                  <a:pt x="1295400" y="588959"/>
                </a:cubicBezTo>
                <a:cubicBezTo>
                  <a:pt x="1285561" y="583056"/>
                  <a:pt x="1273629" y="581702"/>
                  <a:pt x="1262743" y="578074"/>
                </a:cubicBezTo>
                <a:cubicBezTo>
                  <a:pt x="1251857" y="570817"/>
                  <a:pt x="1243154" y="556924"/>
                  <a:pt x="1230086" y="556302"/>
                </a:cubicBezTo>
                <a:cubicBezTo>
                  <a:pt x="1139507" y="551989"/>
                  <a:pt x="1038871" y="566597"/>
                  <a:pt x="947058" y="578074"/>
                </a:cubicBezTo>
                <a:cubicBezTo>
                  <a:pt x="896258" y="574445"/>
                  <a:pt x="845276" y="572812"/>
                  <a:pt x="794658" y="567188"/>
                </a:cubicBezTo>
                <a:cubicBezTo>
                  <a:pt x="779788" y="565536"/>
                  <a:pt x="766076" y="556302"/>
                  <a:pt x="751115" y="556302"/>
                </a:cubicBezTo>
                <a:cubicBezTo>
                  <a:pt x="678453" y="556302"/>
                  <a:pt x="605972" y="563559"/>
                  <a:pt x="533400" y="567188"/>
                </a:cubicBezTo>
                <a:cubicBezTo>
                  <a:pt x="471714" y="563559"/>
                  <a:pt x="409829" y="562451"/>
                  <a:pt x="348343" y="556302"/>
                </a:cubicBezTo>
                <a:cubicBezTo>
                  <a:pt x="336925" y="555160"/>
                  <a:pt x="324646" y="552584"/>
                  <a:pt x="315686" y="545416"/>
                </a:cubicBezTo>
                <a:cubicBezTo>
                  <a:pt x="305470" y="537243"/>
                  <a:pt x="302429" y="522692"/>
                  <a:pt x="293915" y="512759"/>
                </a:cubicBezTo>
                <a:cubicBezTo>
                  <a:pt x="280557" y="497174"/>
                  <a:pt x="250372" y="469216"/>
                  <a:pt x="250372" y="469216"/>
                </a:cubicBezTo>
                <a:cubicBezTo>
                  <a:pt x="249483" y="462994"/>
                  <a:pt x="235422" y="354507"/>
                  <a:pt x="228600" y="338588"/>
                </a:cubicBezTo>
                <a:cubicBezTo>
                  <a:pt x="224557" y="329155"/>
                  <a:pt x="214086" y="324073"/>
                  <a:pt x="206829" y="316816"/>
                </a:cubicBezTo>
                <a:cubicBezTo>
                  <a:pt x="203200" y="305930"/>
                  <a:pt x="198432" y="295360"/>
                  <a:pt x="195943" y="284159"/>
                </a:cubicBezTo>
                <a:cubicBezTo>
                  <a:pt x="191155" y="262613"/>
                  <a:pt x="192038" y="239784"/>
                  <a:pt x="185058" y="218845"/>
                </a:cubicBezTo>
                <a:cubicBezTo>
                  <a:pt x="180921" y="206433"/>
                  <a:pt x="169137" y="197890"/>
                  <a:pt x="163286" y="186188"/>
                </a:cubicBezTo>
                <a:cubicBezTo>
                  <a:pt x="158154" y="175925"/>
                  <a:pt x="157532" y="163794"/>
                  <a:pt x="152400" y="153531"/>
                </a:cubicBezTo>
                <a:cubicBezTo>
                  <a:pt x="146549" y="141829"/>
                  <a:pt x="136480" y="132576"/>
                  <a:pt x="130629" y="120874"/>
                </a:cubicBezTo>
                <a:cubicBezTo>
                  <a:pt x="125497" y="110611"/>
                  <a:pt x="124875" y="98479"/>
                  <a:pt x="119743" y="88216"/>
                </a:cubicBezTo>
                <a:cubicBezTo>
                  <a:pt x="113892" y="76514"/>
                  <a:pt x="103823" y="67261"/>
                  <a:pt x="97972" y="55559"/>
                </a:cubicBezTo>
                <a:cubicBezTo>
                  <a:pt x="84557" y="28730"/>
                  <a:pt x="94799" y="8471"/>
                  <a:pt x="54429" y="1131"/>
                </a:cubicBezTo>
                <a:cubicBezTo>
                  <a:pt x="25869" y="-4062"/>
                  <a:pt x="9071" y="10202"/>
                  <a:pt x="0" y="1201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Freeform 42"/>
          <p:cNvSpPr/>
          <p:nvPr/>
        </p:nvSpPr>
        <p:spPr>
          <a:xfrm>
            <a:off x="3652435" y="1909763"/>
            <a:ext cx="343303" cy="290512"/>
          </a:xfrm>
          <a:custGeom>
            <a:avLst/>
            <a:gdLst>
              <a:gd name="connsiteX0" fmla="*/ 300440 w 343303"/>
              <a:gd name="connsiteY0" fmla="*/ 0 h 290512"/>
              <a:gd name="connsiteX1" fmla="*/ 300440 w 343303"/>
              <a:gd name="connsiteY1" fmla="*/ 0 h 290512"/>
              <a:gd name="connsiteX2" fmla="*/ 295678 w 343303"/>
              <a:gd name="connsiteY2" fmla="*/ 42862 h 290512"/>
              <a:gd name="connsiteX3" fmla="*/ 267103 w 343303"/>
              <a:gd name="connsiteY3" fmla="*/ 61912 h 290512"/>
              <a:gd name="connsiteX4" fmla="*/ 238528 w 343303"/>
              <a:gd name="connsiteY4" fmla="*/ 80962 h 290512"/>
              <a:gd name="connsiteX5" fmla="*/ 224240 w 343303"/>
              <a:gd name="connsiteY5" fmla="*/ 90487 h 290512"/>
              <a:gd name="connsiteX6" fmla="*/ 195665 w 343303"/>
              <a:gd name="connsiteY6" fmla="*/ 109537 h 290512"/>
              <a:gd name="connsiteX7" fmla="*/ 167090 w 343303"/>
              <a:gd name="connsiteY7" fmla="*/ 128587 h 290512"/>
              <a:gd name="connsiteX8" fmla="*/ 152803 w 343303"/>
              <a:gd name="connsiteY8" fmla="*/ 138112 h 290512"/>
              <a:gd name="connsiteX9" fmla="*/ 124228 w 343303"/>
              <a:gd name="connsiteY9" fmla="*/ 147637 h 290512"/>
              <a:gd name="connsiteX10" fmla="*/ 95653 w 343303"/>
              <a:gd name="connsiteY10" fmla="*/ 161925 h 290512"/>
              <a:gd name="connsiteX11" fmla="*/ 81365 w 343303"/>
              <a:gd name="connsiteY11" fmla="*/ 171450 h 290512"/>
              <a:gd name="connsiteX12" fmla="*/ 52790 w 343303"/>
              <a:gd name="connsiteY12" fmla="*/ 180975 h 290512"/>
              <a:gd name="connsiteX13" fmla="*/ 38503 w 343303"/>
              <a:gd name="connsiteY13" fmla="*/ 185737 h 290512"/>
              <a:gd name="connsiteX14" fmla="*/ 24215 w 343303"/>
              <a:gd name="connsiteY14" fmla="*/ 190500 h 290512"/>
              <a:gd name="connsiteX15" fmla="*/ 14690 w 343303"/>
              <a:gd name="connsiteY15" fmla="*/ 204787 h 290512"/>
              <a:gd name="connsiteX16" fmla="*/ 403 w 343303"/>
              <a:gd name="connsiteY16" fmla="*/ 219075 h 290512"/>
              <a:gd name="connsiteX17" fmla="*/ 14690 w 343303"/>
              <a:gd name="connsiteY17" fmla="*/ 252412 h 290512"/>
              <a:gd name="connsiteX18" fmla="*/ 57553 w 343303"/>
              <a:gd name="connsiteY18" fmla="*/ 285750 h 290512"/>
              <a:gd name="connsiteX19" fmla="*/ 71840 w 343303"/>
              <a:gd name="connsiteY19" fmla="*/ 290512 h 290512"/>
              <a:gd name="connsiteX20" fmla="*/ 67078 w 343303"/>
              <a:gd name="connsiteY20" fmla="*/ 261937 h 290512"/>
              <a:gd name="connsiteX21" fmla="*/ 52790 w 343303"/>
              <a:gd name="connsiteY21" fmla="*/ 233362 h 290512"/>
              <a:gd name="connsiteX22" fmla="*/ 57553 w 343303"/>
              <a:gd name="connsiteY22" fmla="*/ 214312 h 290512"/>
              <a:gd name="connsiteX23" fmla="*/ 71840 w 343303"/>
              <a:gd name="connsiteY23" fmla="*/ 200025 h 290512"/>
              <a:gd name="connsiteX24" fmla="*/ 86128 w 343303"/>
              <a:gd name="connsiteY24" fmla="*/ 190500 h 290512"/>
              <a:gd name="connsiteX25" fmla="*/ 138515 w 343303"/>
              <a:gd name="connsiteY25" fmla="*/ 176212 h 290512"/>
              <a:gd name="connsiteX26" fmla="*/ 167090 w 343303"/>
              <a:gd name="connsiteY26" fmla="*/ 157162 h 290512"/>
              <a:gd name="connsiteX27" fmla="*/ 181378 w 343303"/>
              <a:gd name="connsiteY27" fmla="*/ 147637 h 290512"/>
              <a:gd name="connsiteX28" fmla="*/ 195665 w 343303"/>
              <a:gd name="connsiteY28" fmla="*/ 142875 h 290512"/>
              <a:gd name="connsiteX29" fmla="*/ 243290 w 343303"/>
              <a:gd name="connsiteY29" fmla="*/ 128587 h 290512"/>
              <a:gd name="connsiteX30" fmla="*/ 271865 w 343303"/>
              <a:gd name="connsiteY30" fmla="*/ 119062 h 290512"/>
              <a:gd name="connsiteX31" fmla="*/ 300440 w 343303"/>
              <a:gd name="connsiteY31" fmla="*/ 104775 h 290512"/>
              <a:gd name="connsiteX32" fmla="*/ 343303 w 343303"/>
              <a:gd name="connsiteY32" fmla="*/ 80962 h 290512"/>
              <a:gd name="connsiteX33" fmla="*/ 324253 w 343303"/>
              <a:gd name="connsiteY33" fmla="*/ 61912 h 290512"/>
              <a:gd name="connsiteX34" fmla="*/ 300440 w 343303"/>
              <a:gd name="connsiteY34" fmla="*/ 33337 h 290512"/>
              <a:gd name="connsiteX35" fmla="*/ 300440 w 343303"/>
              <a:gd name="connsiteY35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43303" h="290512">
                <a:moveTo>
                  <a:pt x="300440" y="0"/>
                </a:moveTo>
                <a:lnTo>
                  <a:pt x="300440" y="0"/>
                </a:lnTo>
                <a:cubicBezTo>
                  <a:pt x="298853" y="14287"/>
                  <a:pt x="302493" y="30205"/>
                  <a:pt x="295678" y="42862"/>
                </a:cubicBezTo>
                <a:cubicBezTo>
                  <a:pt x="290251" y="52941"/>
                  <a:pt x="276628" y="55562"/>
                  <a:pt x="267103" y="61912"/>
                </a:cubicBezTo>
                <a:lnTo>
                  <a:pt x="238528" y="80962"/>
                </a:lnTo>
                <a:cubicBezTo>
                  <a:pt x="233765" y="84137"/>
                  <a:pt x="228287" y="86439"/>
                  <a:pt x="224240" y="90487"/>
                </a:cubicBezTo>
                <a:cubicBezTo>
                  <a:pt x="206403" y="108325"/>
                  <a:pt x="216343" y="102645"/>
                  <a:pt x="195665" y="109537"/>
                </a:cubicBezTo>
                <a:cubicBezTo>
                  <a:pt x="168581" y="136623"/>
                  <a:pt x="194660" y="114802"/>
                  <a:pt x="167090" y="128587"/>
                </a:cubicBezTo>
                <a:cubicBezTo>
                  <a:pt x="161971" y="131147"/>
                  <a:pt x="158033" y="135787"/>
                  <a:pt x="152803" y="138112"/>
                </a:cubicBezTo>
                <a:cubicBezTo>
                  <a:pt x="143628" y="142190"/>
                  <a:pt x="124228" y="147637"/>
                  <a:pt x="124228" y="147637"/>
                </a:cubicBezTo>
                <a:cubicBezTo>
                  <a:pt x="83279" y="174935"/>
                  <a:pt x="135089" y="142206"/>
                  <a:pt x="95653" y="161925"/>
                </a:cubicBezTo>
                <a:cubicBezTo>
                  <a:pt x="90533" y="164485"/>
                  <a:pt x="86596" y="169125"/>
                  <a:pt x="81365" y="171450"/>
                </a:cubicBezTo>
                <a:cubicBezTo>
                  <a:pt x="72190" y="175528"/>
                  <a:pt x="62315" y="177800"/>
                  <a:pt x="52790" y="180975"/>
                </a:cubicBezTo>
                <a:lnTo>
                  <a:pt x="38503" y="185737"/>
                </a:lnTo>
                <a:lnTo>
                  <a:pt x="24215" y="190500"/>
                </a:lnTo>
                <a:cubicBezTo>
                  <a:pt x="21040" y="195262"/>
                  <a:pt x="18354" y="200390"/>
                  <a:pt x="14690" y="204787"/>
                </a:cubicBezTo>
                <a:cubicBezTo>
                  <a:pt x="10378" y="209961"/>
                  <a:pt x="2253" y="212599"/>
                  <a:pt x="403" y="219075"/>
                </a:cubicBezTo>
                <a:cubicBezTo>
                  <a:pt x="-2301" y="228540"/>
                  <a:pt x="9277" y="245916"/>
                  <a:pt x="14690" y="252412"/>
                </a:cubicBezTo>
                <a:cubicBezTo>
                  <a:pt x="24173" y="263791"/>
                  <a:pt x="45298" y="281665"/>
                  <a:pt x="57553" y="285750"/>
                </a:cubicBezTo>
                <a:lnTo>
                  <a:pt x="71840" y="290512"/>
                </a:lnTo>
                <a:cubicBezTo>
                  <a:pt x="52036" y="260807"/>
                  <a:pt x="67078" y="291514"/>
                  <a:pt x="67078" y="261937"/>
                </a:cubicBezTo>
                <a:cubicBezTo>
                  <a:pt x="67078" y="252080"/>
                  <a:pt x="57604" y="240584"/>
                  <a:pt x="52790" y="233362"/>
                </a:cubicBezTo>
                <a:cubicBezTo>
                  <a:pt x="54378" y="227012"/>
                  <a:pt x="54306" y="219995"/>
                  <a:pt x="57553" y="214312"/>
                </a:cubicBezTo>
                <a:cubicBezTo>
                  <a:pt x="60895" y="208464"/>
                  <a:pt x="66666" y="204337"/>
                  <a:pt x="71840" y="200025"/>
                </a:cubicBezTo>
                <a:cubicBezTo>
                  <a:pt x="76237" y="196361"/>
                  <a:pt x="80897" y="192825"/>
                  <a:pt x="86128" y="190500"/>
                </a:cubicBezTo>
                <a:cubicBezTo>
                  <a:pt x="105902" y="181712"/>
                  <a:pt x="118145" y="180287"/>
                  <a:pt x="138515" y="176212"/>
                </a:cubicBezTo>
                <a:lnTo>
                  <a:pt x="167090" y="157162"/>
                </a:lnTo>
                <a:cubicBezTo>
                  <a:pt x="171853" y="153987"/>
                  <a:pt x="175948" y="149447"/>
                  <a:pt x="181378" y="147637"/>
                </a:cubicBezTo>
                <a:lnTo>
                  <a:pt x="195665" y="142875"/>
                </a:lnTo>
                <a:cubicBezTo>
                  <a:pt x="223304" y="124450"/>
                  <a:pt x="196420" y="139404"/>
                  <a:pt x="243290" y="128587"/>
                </a:cubicBezTo>
                <a:cubicBezTo>
                  <a:pt x="253073" y="126329"/>
                  <a:pt x="263511" y="124631"/>
                  <a:pt x="271865" y="119062"/>
                </a:cubicBezTo>
                <a:cubicBezTo>
                  <a:pt x="290330" y="106753"/>
                  <a:pt x="280723" y="111347"/>
                  <a:pt x="300440" y="104775"/>
                </a:cubicBezTo>
                <a:cubicBezTo>
                  <a:pt x="333192" y="82940"/>
                  <a:pt x="318155" y="89345"/>
                  <a:pt x="343303" y="80962"/>
                </a:cubicBezTo>
                <a:cubicBezTo>
                  <a:pt x="334231" y="53749"/>
                  <a:pt x="346024" y="76426"/>
                  <a:pt x="324253" y="61912"/>
                </a:cubicBezTo>
                <a:cubicBezTo>
                  <a:pt x="311182" y="53198"/>
                  <a:pt x="309227" y="45053"/>
                  <a:pt x="300440" y="33337"/>
                </a:cubicBezTo>
                <a:cubicBezTo>
                  <a:pt x="299093" y="31541"/>
                  <a:pt x="300440" y="5556"/>
                  <a:pt x="30044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Freeform 43"/>
          <p:cNvSpPr/>
          <p:nvPr/>
        </p:nvSpPr>
        <p:spPr>
          <a:xfrm>
            <a:off x="4528457" y="2971800"/>
            <a:ext cx="424543" cy="152923"/>
          </a:xfrm>
          <a:custGeom>
            <a:avLst/>
            <a:gdLst>
              <a:gd name="connsiteX0" fmla="*/ 0 w 424543"/>
              <a:gd name="connsiteY0" fmla="*/ 108857 h 152923"/>
              <a:gd name="connsiteX1" fmla="*/ 206829 w 424543"/>
              <a:gd name="connsiteY1" fmla="*/ 130629 h 152923"/>
              <a:gd name="connsiteX2" fmla="*/ 250372 w 424543"/>
              <a:gd name="connsiteY2" fmla="*/ 87086 h 152923"/>
              <a:gd name="connsiteX3" fmla="*/ 272143 w 424543"/>
              <a:gd name="connsiteY3" fmla="*/ 65314 h 152923"/>
              <a:gd name="connsiteX4" fmla="*/ 370114 w 424543"/>
              <a:gd name="connsiteY4" fmla="*/ 32657 h 152923"/>
              <a:gd name="connsiteX5" fmla="*/ 402772 w 424543"/>
              <a:gd name="connsiteY5" fmla="*/ 21771 h 152923"/>
              <a:gd name="connsiteX6" fmla="*/ 424543 w 424543"/>
              <a:gd name="connsiteY6" fmla="*/ 0 h 15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543" h="152923">
                <a:moveTo>
                  <a:pt x="0" y="108857"/>
                </a:moveTo>
                <a:cubicBezTo>
                  <a:pt x="81156" y="157550"/>
                  <a:pt x="74113" y="167494"/>
                  <a:pt x="206829" y="130629"/>
                </a:cubicBezTo>
                <a:cubicBezTo>
                  <a:pt x="226607" y="125135"/>
                  <a:pt x="235858" y="101600"/>
                  <a:pt x="250372" y="87086"/>
                </a:cubicBezTo>
                <a:cubicBezTo>
                  <a:pt x="257629" y="79829"/>
                  <a:pt x="262406" y="68559"/>
                  <a:pt x="272143" y="65314"/>
                </a:cubicBezTo>
                <a:lnTo>
                  <a:pt x="370114" y="32657"/>
                </a:lnTo>
                <a:cubicBezTo>
                  <a:pt x="381000" y="29028"/>
                  <a:pt x="394658" y="29885"/>
                  <a:pt x="402772" y="21771"/>
                </a:cubicBezTo>
                <a:lnTo>
                  <a:pt x="42454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Freeform 44"/>
          <p:cNvSpPr/>
          <p:nvPr/>
        </p:nvSpPr>
        <p:spPr>
          <a:xfrm>
            <a:off x="4474029" y="2209800"/>
            <a:ext cx="674914" cy="130629"/>
          </a:xfrm>
          <a:custGeom>
            <a:avLst/>
            <a:gdLst>
              <a:gd name="connsiteX0" fmla="*/ 0 w 674914"/>
              <a:gd name="connsiteY0" fmla="*/ 130629 h 130629"/>
              <a:gd name="connsiteX1" fmla="*/ 185057 w 674914"/>
              <a:gd name="connsiteY1" fmla="*/ 119743 h 130629"/>
              <a:gd name="connsiteX2" fmla="*/ 293914 w 674914"/>
              <a:gd name="connsiteY2" fmla="*/ 87086 h 130629"/>
              <a:gd name="connsiteX3" fmla="*/ 457200 w 674914"/>
              <a:gd name="connsiteY3" fmla="*/ 65314 h 130629"/>
              <a:gd name="connsiteX4" fmla="*/ 522514 w 674914"/>
              <a:gd name="connsiteY4" fmla="*/ 43543 h 130629"/>
              <a:gd name="connsiteX5" fmla="*/ 555171 w 674914"/>
              <a:gd name="connsiteY5" fmla="*/ 32657 h 130629"/>
              <a:gd name="connsiteX6" fmla="*/ 620485 w 674914"/>
              <a:gd name="connsiteY6" fmla="*/ 0 h 130629"/>
              <a:gd name="connsiteX7" fmla="*/ 674914 w 674914"/>
              <a:gd name="connsiteY7" fmla="*/ 10886 h 13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914" h="130629">
                <a:moveTo>
                  <a:pt x="0" y="130629"/>
                </a:moveTo>
                <a:cubicBezTo>
                  <a:pt x="61686" y="127000"/>
                  <a:pt x="123543" y="125602"/>
                  <a:pt x="185057" y="119743"/>
                </a:cubicBezTo>
                <a:cubicBezTo>
                  <a:pt x="244310" y="114100"/>
                  <a:pt x="224460" y="97008"/>
                  <a:pt x="293914" y="87086"/>
                </a:cubicBezTo>
                <a:cubicBezTo>
                  <a:pt x="399075" y="72063"/>
                  <a:pt x="344654" y="79383"/>
                  <a:pt x="457200" y="65314"/>
                </a:cubicBezTo>
                <a:lnTo>
                  <a:pt x="522514" y="43543"/>
                </a:lnTo>
                <a:cubicBezTo>
                  <a:pt x="533400" y="39914"/>
                  <a:pt x="545624" y="39022"/>
                  <a:pt x="555171" y="32657"/>
                </a:cubicBezTo>
                <a:cubicBezTo>
                  <a:pt x="597375" y="4521"/>
                  <a:pt x="575417" y="15023"/>
                  <a:pt x="620485" y="0"/>
                </a:cubicBezTo>
                <a:cubicBezTo>
                  <a:pt x="660027" y="13181"/>
                  <a:pt x="641667" y="10886"/>
                  <a:pt x="674914" y="1088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Freeform 45"/>
          <p:cNvSpPr/>
          <p:nvPr/>
        </p:nvSpPr>
        <p:spPr>
          <a:xfrm>
            <a:off x="5323114" y="1970314"/>
            <a:ext cx="261257" cy="152400"/>
          </a:xfrm>
          <a:custGeom>
            <a:avLst/>
            <a:gdLst>
              <a:gd name="connsiteX0" fmla="*/ 0 w 261257"/>
              <a:gd name="connsiteY0" fmla="*/ 152400 h 152400"/>
              <a:gd name="connsiteX1" fmla="*/ 76200 w 261257"/>
              <a:gd name="connsiteY1" fmla="*/ 141515 h 152400"/>
              <a:gd name="connsiteX2" fmla="*/ 130629 w 261257"/>
              <a:gd name="connsiteY2" fmla="*/ 97972 h 152400"/>
              <a:gd name="connsiteX3" fmla="*/ 141515 w 261257"/>
              <a:gd name="connsiteY3" fmla="*/ 65315 h 152400"/>
              <a:gd name="connsiteX4" fmla="*/ 239486 w 261257"/>
              <a:gd name="connsiteY4" fmla="*/ 10886 h 152400"/>
              <a:gd name="connsiteX5" fmla="*/ 261257 w 261257"/>
              <a:gd name="connsiteY5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57" h="152400">
                <a:moveTo>
                  <a:pt x="0" y="152400"/>
                </a:moveTo>
                <a:cubicBezTo>
                  <a:pt x="25400" y="148772"/>
                  <a:pt x="51624" y="148888"/>
                  <a:pt x="76200" y="141515"/>
                </a:cubicBezTo>
                <a:cubicBezTo>
                  <a:pt x="95815" y="135631"/>
                  <a:pt x="116536" y="112065"/>
                  <a:pt x="130629" y="97972"/>
                </a:cubicBezTo>
                <a:cubicBezTo>
                  <a:pt x="134258" y="87086"/>
                  <a:pt x="133401" y="73429"/>
                  <a:pt x="141515" y="65315"/>
                </a:cubicBezTo>
                <a:cubicBezTo>
                  <a:pt x="189352" y="17478"/>
                  <a:pt x="193857" y="29138"/>
                  <a:pt x="239486" y="10886"/>
                </a:cubicBezTo>
                <a:cubicBezTo>
                  <a:pt x="247019" y="7873"/>
                  <a:pt x="254000" y="3629"/>
                  <a:pt x="261257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Freeform 46"/>
          <p:cNvSpPr/>
          <p:nvPr/>
        </p:nvSpPr>
        <p:spPr>
          <a:xfrm>
            <a:off x="5845629" y="1719222"/>
            <a:ext cx="76200" cy="76921"/>
          </a:xfrm>
          <a:custGeom>
            <a:avLst/>
            <a:gdLst>
              <a:gd name="connsiteX0" fmla="*/ 0 w 76200"/>
              <a:gd name="connsiteY0" fmla="*/ 76921 h 76921"/>
              <a:gd name="connsiteX1" fmla="*/ 65314 w 76200"/>
              <a:gd name="connsiteY1" fmla="*/ 721 h 76921"/>
              <a:gd name="connsiteX2" fmla="*/ 76200 w 76200"/>
              <a:gd name="connsiteY2" fmla="*/ 721 h 7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76921">
                <a:moveTo>
                  <a:pt x="0" y="76921"/>
                </a:moveTo>
                <a:cubicBezTo>
                  <a:pt x="27776" y="30627"/>
                  <a:pt x="22232" y="22261"/>
                  <a:pt x="65314" y="721"/>
                </a:cubicBezTo>
                <a:cubicBezTo>
                  <a:pt x="68560" y="-902"/>
                  <a:pt x="72571" y="721"/>
                  <a:pt x="76200" y="72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5388429" y="2612571"/>
            <a:ext cx="163285" cy="97972"/>
          </a:xfrm>
          <a:custGeom>
            <a:avLst/>
            <a:gdLst>
              <a:gd name="connsiteX0" fmla="*/ 0 w 163285"/>
              <a:gd name="connsiteY0" fmla="*/ 97972 h 97972"/>
              <a:gd name="connsiteX1" fmla="*/ 54428 w 163285"/>
              <a:gd name="connsiteY1" fmla="*/ 65315 h 97972"/>
              <a:gd name="connsiteX2" fmla="*/ 108857 w 163285"/>
              <a:gd name="connsiteY2" fmla="*/ 21772 h 97972"/>
              <a:gd name="connsiteX3" fmla="*/ 141514 w 163285"/>
              <a:gd name="connsiteY3" fmla="*/ 10886 h 97972"/>
              <a:gd name="connsiteX4" fmla="*/ 163285 w 163285"/>
              <a:gd name="connsiteY4" fmla="*/ 0 h 9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85" h="97972">
                <a:moveTo>
                  <a:pt x="0" y="97972"/>
                </a:moveTo>
                <a:cubicBezTo>
                  <a:pt x="18143" y="87086"/>
                  <a:pt x="37211" y="77613"/>
                  <a:pt x="54428" y="65315"/>
                </a:cubicBezTo>
                <a:cubicBezTo>
                  <a:pt x="101679" y="31564"/>
                  <a:pt x="46975" y="52713"/>
                  <a:pt x="108857" y="21772"/>
                </a:cubicBezTo>
                <a:cubicBezTo>
                  <a:pt x="119120" y="16640"/>
                  <a:pt x="130860" y="15148"/>
                  <a:pt x="141514" y="10886"/>
                </a:cubicBezTo>
                <a:cubicBezTo>
                  <a:pt x="149047" y="7873"/>
                  <a:pt x="156028" y="3629"/>
                  <a:pt x="163285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 48"/>
          <p:cNvSpPr/>
          <p:nvPr/>
        </p:nvSpPr>
        <p:spPr>
          <a:xfrm>
            <a:off x="5812971" y="2471057"/>
            <a:ext cx="65315" cy="43543"/>
          </a:xfrm>
          <a:custGeom>
            <a:avLst/>
            <a:gdLst>
              <a:gd name="connsiteX0" fmla="*/ 0 w 65315"/>
              <a:gd name="connsiteY0" fmla="*/ 43543 h 43543"/>
              <a:gd name="connsiteX1" fmla="*/ 54429 w 65315"/>
              <a:gd name="connsiteY1" fmla="*/ 32657 h 43543"/>
              <a:gd name="connsiteX2" fmla="*/ 65315 w 65315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5" h="43543">
                <a:moveTo>
                  <a:pt x="0" y="43543"/>
                </a:moveTo>
                <a:cubicBezTo>
                  <a:pt x="18143" y="39914"/>
                  <a:pt x="39034" y="42920"/>
                  <a:pt x="54429" y="32657"/>
                </a:cubicBezTo>
                <a:cubicBezTo>
                  <a:pt x="63976" y="26292"/>
                  <a:pt x="65315" y="0"/>
                  <a:pt x="65315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/>
          <p:cNvSpPr txBox="1"/>
          <p:nvPr/>
        </p:nvSpPr>
        <p:spPr>
          <a:xfrm>
            <a:off x="0" y="43651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4. Deposit 1 &amp; 2 strip mining, deposit 3 &amp; 4 underground mining. </a:t>
            </a:r>
            <a:endParaRPr lang="en-C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  <p:bldP spid="3" grpId="0" animBg="1"/>
      <p:bldP spid="5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5. A mine operator creates a tailings pond around a natural depression in the land </a:t>
            </a:r>
            <a:r>
              <a:rPr lang="en-CA" sz="2400" b="1" dirty="0" smtClean="0"/>
              <a:t>(Figure 6)</a:t>
            </a:r>
            <a:r>
              <a:rPr lang="en-CA" sz="2400" dirty="0" smtClean="0"/>
              <a:t>. A dam is created to hold in the tailings water by piling overburden at one end of the depression. Is the tailings pond environmentally safe? Give reasons to support your opinion.</a:t>
            </a:r>
            <a:endParaRPr lang="en-C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No, overburden pile might be unstable and tailings water will leak through. Tailings water might leak into the ground water and contaminate it.</a:t>
            </a:r>
            <a:endParaRPr lang="en-C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548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Mining and Processing</vt:lpstr>
      <vt:lpstr>Types of Mines</vt:lpstr>
      <vt:lpstr>ASSIGNMENT</vt:lpstr>
      <vt:lpstr>ASSIGNMENT</vt:lpstr>
      <vt:lpstr>PowerPoint Presentation</vt:lpstr>
      <vt:lpstr>PowerPoint Presentation</vt:lpstr>
      <vt:lpstr>PowerPoint Presentation</vt:lpstr>
    </vt:vector>
  </TitlesOfParts>
  <Company>Interlake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and Processing</dc:title>
  <dc:creator>Bill Olson</dc:creator>
  <cp:lastModifiedBy>Bill Olson</cp:lastModifiedBy>
  <cp:revision>17</cp:revision>
  <dcterms:created xsi:type="dcterms:W3CDTF">2015-05-06T13:39:27Z</dcterms:created>
  <dcterms:modified xsi:type="dcterms:W3CDTF">2016-05-09T17:03:12Z</dcterms:modified>
</cp:coreProperties>
</file>