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12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94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10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38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36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78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180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16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33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87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61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0733-9978-485D-802F-C7BB3AAC7315}" type="datetimeFigureOut">
              <a:rPr lang="en-CA" smtClean="0"/>
              <a:t>06/05/2016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5182-78B0-4530-88DB-782D0D412A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6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l7Jqonyo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tKHCnPoW3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INERAL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9" y="0"/>
            <a:ext cx="9108156" cy="682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-744"/>
            <a:ext cx="7772400" cy="1470025"/>
          </a:xfrm>
        </p:spPr>
        <p:txBody>
          <a:bodyPr>
            <a:normAutofit/>
          </a:bodyPr>
          <a:lstStyle/>
          <a:p>
            <a:r>
              <a:rPr lang="en-CA" sz="7200" b="1" dirty="0" smtClean="0">
                <a:solidFill>
                  <a:srgbClr val="C00000"/>
                </a:solidFill>
              </a:rPr>
              <a:t>MINERALS</a:t>
            </a:r>
            <a:endParaRPr lang="en-CA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3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bg2">
                    <a:lumMod val="50000"/>
                  </a:schemeClr>
                </a:solidFill>
              </a:rPr>
              <a:t>Minerals:</a:t>
            </a:r>
            <a:endParaRPr lang="en-CA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6166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</a:rPr>
              <a:t>The pure, natural building blocks of rock.</a:t>
            </a:r>
            <a:endParaRPr lang="en-C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8488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</a:rPr>
              <a:t>All minerals are non-living.</a:t>
            </a:r>
            <a:endParaRPr lang="en-C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8424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</a:rPr>
              <a:t>All minerals occur naturally, synthetic (mixed together) substances like steel (iron and carbon mix) are not minerals .</a:t>
            </a:r>
            <a:endParaRPr lang="en-C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438354"/>
            <a:ext cx="5454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2"/>
              </a:rPr>
              <a:t>https://www.youtube.com/watch?v=9l7JqonyoKA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-1421" y="29969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</a:rPr>
              <a:t>Minerals usually contain several substances. For example iron is found in pyrite (iron combined with sulphur)</a:t>
            </a:r>
            <a:endParaRPr lang="en-CA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997" y="42930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</a:rPr>
              <a:t>Minerals are crystals:</a:t>
            </a:r>
          </a:p>
          <a:p>
            <a:r>
              <a:rPr lang="en-CA" sz="28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b="1" dirty="0" smtClean="0">
                <a:solidFill>
                  <a:schemeClr val="accent6">
                    <a:lumMod val="50000"/>
                  </a:schemeClr>
                </a:solidFill>
              </a:rPr>
              <a:t>-crystals are tiny geometric shaped particles connected in a 	repeated pattern.</a:t>
            </a:r>
            <a:endParaRPr lang="en-C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2"/>
                </a:solidFill>
              </a:rPr>
              <a:t>Properties of Minerals</a:t>
            </a:r>
            <a:endParaRPr lang="en-CA" sz="28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32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Lustre: A minerals shininess</a:t>
            </a:r>
            <a:endParaRPr lang="en-C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9228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Cleavage: The way minerals split into smaller pieces (because of their crystal structure)</a:t>
            </a:r>
            <a:endParaRPr lang="en-C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4639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Hardness: How hard (the ability to scratch) is a mineral compared to other minerals.</a:t>
            </a:r>
            <a:endParaRPr lang="en-C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4958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Colour: The specific colour of a mineral (shade, coloured vs colourless)</a:t>
            </a:r>
            <a:endParaRPr lang="en-C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429309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2"/>
              </a:rPr>
              <a:t>https://www.youtube.com/watch?v=ZtKHCnPoW30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19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32738"/>
              </p:ext>
            </p:extLst>
          </p:nvPr>
        </p:nvGraphicFramePr>
        <p:xfrm>
          <a:off x="251520" y="188640"/>
          <a:ext cx="8568950" cy="5321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432048">
                <a:tc gridSpan="5"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FF0000"/>
                          </a:solidFill>
                        </a:rPr>
                        <a:t>MINERALS</a:t>
                      </a:r>
                      <a:r>
                        <a:rPr lang="en-CA" b="1" baseline="0" dirty="0" smtClean="0">
                          <a:solidFill>
                            <a:srgbClr val="FF0000"/>
                          </a:solidFill>
                        </a:rPr>
                        <a:t> AND SUBSTANCES THEY CONTAIN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Mineral      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Location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Valuable Substance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Properties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Uses</a:t>
                      </a:r>
                      <a:endParaRPr lang="en-CA" b="1" u="sng" dirty="0"/>
                    </a:p>
                  </a:txBody>
                  <a:tcPr/>
                </a:tc>
              </a:tr>
              <a:tr h="1020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                    Gold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Northern Ontario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Gold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Soft, can be shaped, doesn’t rust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Money, jewellery</a:t>
                      </a:r>
                      <a:endParaRPr lang="en-CA" dirty="0"/>
                    </a:p>
                  </a:txBody>
                  <a:tcPr/>
                </a:tc>
              </a:tr>
              <a:tr h="1020113">
                <a:tc>
                  <a:txBody>
                    <a:bodyPr/>
                    <a:lstStyle/>
                    <a:p>
                      <a:r>
                        <a:rPr lang="en-CA" dirty="0" smtClean="0"/>
                        <a:t>Diamond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South Africa, NWT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Diamond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Extremely hard,</a:t>
                      </a:r>
                      <a:r>
                        <a:rPr lang="en-CA" baseline="0" dirty="0" smtClean="0"/>
                        <a:t> reflects light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Cutting tools, jewellery</a:t>
                      </a:r>
                      <a:endParaRPr lang="en-CA" dirty="0"/>
                    </a:p>
                  </a:txBody>
                  <a:tcPr/>
                </a:tc>
              </a:tr>
              <a:tr h="1020113">
                <a:tc>
                  <a:txBody>
                    <a:bodyPr/>
                    <a:lstStyle/>
                    <a:p>
                      <a:r>
                        <a:rPr lang="en-CA" dirty="0" smtClean="0"/>
                        <a:t>Hematite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Northern Ontario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Iron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Very strong, Mixes well with other</a:t>
                      </a:r>
                      <a:r>
                        <a:rPr lang="en-CA" baseline="0" dirty="0" smtClean="0"/>
                        <a:t> minerals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Steel, stainless steel</a:t>
                      </a:r>
                      <a:endParaRPr lang="en-CA" dirty="0"/>
                    </a:p>
                  </a:txBody>
                  <a:tcPr/>
                </a:tc>
              </a:tr>
              <a:tr h="1020113">
                <a:tc>
                  <a:txBody>
                    <a:bodyPr/>
                    <a:lstStyle/>
                    <a:p>
                      <a:r>
                        <a:rPr lang="en-CA" dirty="0" smtClean="0"/>
                        <a:t>chalcopyrite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Ontario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Copper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Conducts electricity, can be easily shaped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Wiring, plumbing, coins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6" y="1268760"/>
            <a:ext cx="108602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8" y="2564904"/>
            <a:ext cx="704430" cy="70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29" y="3590809"/>
            <a:ext cx="1017464" cy="76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9" y="4725144"/>
            <a:ext cx="1030664" cy="68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9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55054"/>
              </p:ext>
            </p:extLst>
          </p:nvPr>
        </p:nvGraphicFramePr>
        <p:xfrm>
          <a:off x="262895" y="1107996"/>
          <a:ext cx="8608950" cy="550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1790"/>
                <a:gridCol w="1721790"/>
                <a:gridCol w="1721790"/>
                <a:gridCol w="1721790"/>
                <a:gridCol w="1721790"/>
              </a:tblGrid>
              <a:tr h="395181">
                <a:tc gridSpan="5"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MINERALS</a:t>
                      </a:r>
                      <a:r>
                        <a:rPr lang="en-CA" sz="2400" b="1" baseline="0" dirty="0" smtClean="0">
                          <a:solidFill>
                            <a:srgbClr val="FF0000"/>
                          </a:solidFill>
                        </a:rPr>
                        <a:t> AND SUBSTANCES THEY CONTAIN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53253"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Mineral      </a:t>
                      </a:r>
                    </a:p>
                    <a:p>
                      <a:pPr algn="l"/>
                      <a:r>
                        <a:rPr lang="en-CA" sz="1600" b="0" u="none" dirty="0" smtClean="0"/>
                        <a:t>Picture and name</a:t>
                      </a:r>
                      <a:endParaRPr lang="en-CA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Location(s)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Valuable Substance</a:t>
                      </a:r>
                      <a:endParaRPr lang="en-CA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Properties</a:t>
                      </a:r>
                    </a:p>
                    <a:p>
                      <a:pPr algn="l"/>
                      <a:r>
                        <a:rPr lang="en-CA" sz="1600" b="0" u="none" dirty="0" smtClean="0"/>
                        <a:t>At least 2</a:t>
                      </a:r>
                      <a:endParaRPr lang="en-CA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u="sng" dirty="0" smtClean="0"/>
                        <a:t>Uses</a:t>
                      </a:r>
                    </a:p>
                    <a:p>
                      <a:pPr algn="l"/>
                      <a:r>
                        <a:rPr lang="en-CA" sz="1600" b="0" u="none" dirty="0" smtClean="0"/>
                        <a:t>At least 2</a:t>
                      </a:r>
                      <a:endParaRPr lang="en-CA" sz="1600" b="0" u="none" dirty="0"/>
                    </a:p>
                  </a:txBody>
                  <a:tcPr/>
                </a:tc>
              </a:tr>
              <a:tr h="881734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881734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881734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881734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881734"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745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FF0000"/>
                </a:solidFill>
              </a:rPr>
              <a:t>ASSIGNMENT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61665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Copy the following table.  Research 5 new minerals filling in all the sections of information for each.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89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240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MINERALS</vt:lpstr>
      <vt:lpstr>PowerPoint Presentation</vt:lpstr>
      <vt:lpstr>PowerPoint Presentation</vt:lpstr>
      <vt:lpstr>PowerPoint Presentation</vt:lpstr>
      <vt:lpstr>PowerPoint Presentation</vt:lpstr>
    </vt:vector>
  </TitlesOfParts>
  <Company>Interlake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</dc:title>
  <dc:creator>Bill Olson</dc:creator>
  <cp:lastModifiedBy>Bill Olson</cp:lastModifiedBy>
  <cp:revision>13</cp:revision>
  <dcterms:created xsi:type="dcterms:W3CDTF">2015-04-16T13:53:28Z</dcterms:created>
  <dcterms:modified xsi:type="dcterms:W3CDTF">2016-05-06T20:51:34Z</dcterms:modified>
</cp:coreProperties>
</file>